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6" r:id="rId5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customXml" Target="../customXml/item2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t>Forældres Guide til 10 Måneders Udveksling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Ofte Stillede Spørgsmål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Svar på almindelige forældrespørgsmål.</a:t>
            </a:r>
          </a:p>
          <a:p>
            <a:pPr/>
            <a:r>
              <a:t>Hvor man kan finde yderligere information.</a:t>
            </a:r>
          </a:p>
          <a:p>
            <a:pPr/>
            <a:r>
              <a:t>Kontaktinformation for organisationen.</a:t>
            </a:r>
          </a:p>
          <a:p>
            <a:p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Erfaringer fra Tidligere Udvekslingsstudenter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Personlige beretninger.</a:t>
            </a:r>
          </a:p>
          <a:p>
            <a:pPr/>
            <a:r>
              <a:t>Læringer og vækst fra oplevelsen.</a:t>
            </a:r>
          </a:p>
          <a:p>
            <a:pPr/>
            <a:r>
              <a:t>Tips og råd fra tidligere studerende.</a:t>
            </a:r>
          </a:p>
          <a:p>
            <a:p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Forældres Roller og Ansvar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Støtte barnet før, under og efter udvekslingen.</a:t>
            </a:r>
          </a:p>
          <a:p>
            <a:pPr/>
            <a:r>
              <a:t>Kommunikation og besøg.</a:t>
            </a:r>
          </a:p>
          <a:p>
            <a:pPr/>
            <a:r>
              <a:t>Håndtering af egne bekymringer.</a:t>
            </a:r>
          </a:p>
          <a:p>
            <a:p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Betydningen af Kulturel Udveksling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Global bevidsthed og forståelse.</a:t>
            </a:r>
          </a:p>
          <a:p>
            <a:pPr/>
            <a:r>
              <a:t>Personlig og faglig udvikling.</a:t>
            </a:r>
          </a:p>
          <a:p>
            <a:pPr/>
            <a:r>
              <a:t>Bidrag til en mere forbundet verden.</a:t>
            </a:r>
          </a:p>
          <a:p>
            <a:p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Afslutning og Opsummering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Vigtigheden af udvekslingsprogrammer.</a:t>
            </a:r>
          </a:p>
          <a:p>
            <a:pPr/>
            <a:r>
              <a:t>Opsummering af nøglepunkter.</a:t>
            </a:r>
          </a:p>
          <a:p>
            <a:pPr/>
            <a:r>
              <a:t>Opfordring til handling og næste skridt.</a:t>
            </a:r>
          </a:p>
          <a:p>
            <a:p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Introduktion til Udvekslingsprogrammer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Hvad er et udvekslingsprogram?</a:t>
            </a:r>
          </a:p>
          <a:p>
            <a:pPr/>
            <a:r>
              <a:t>Fordele ved udveksling for unge.</a:t>
            </a:r>
          </a:p>
          <a:p>
            <a:pPr/>
            <a:r>
              <a:t>Oversigt over udvekslingsprocessen.</a:t>
            </a:r>
          </a:p>
          <a:p>
            <a:p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Sikkerhed og Velfærd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Sikkerhedsforanstaltninger for studerende.</a:t>
            </a:r>
          </a:p>
          <a:p>
            <a:pPr/>
            <a:r>
              <a:t>Kommunikation og nødkontakter.</a:t>
            </a:r>
          </a:p>
          <a:p>
            <a:pPr/>
            <a:r>
              <a:t>Sundheds- og forsikringsdækning.</a:t>
            </a:r>
          </a:p>
          <a:p>
            <a:p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Kulturel Tilpasning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Overvinde kulturchok.</a:t>
            </a:r>
          </a:p>
          <a:p>
            <a:pPr/>
            <a:r>
              <a:t>Lære om værtslandets kultur.</a:t>
            </a:r>
          </a:p>
          <a:p>
            <a:pPr/>
            <a:r>
              <a:t>Integration i værtsfamiliens liv.</a:t>
            </a:r>
          </a:p>
          <a:p>
            <a:p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Uddannelsesmæssige Aspekter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Akademiske krav og kreditter.</a:t>
            </a:r>
          </a:p>
          <a:p>
            <a:pPr/>
            <a:r>
              <a:t>Sprogbarrierer og -støtte.</a:t>
            </a:r>
          </a:p>
          <a:p>
            <a:pPr/>
            <a:r>
              <a:t>Uddannelsesmæssige fordele og udfordringer.</a:t>
            </a:r>
          </a:p>
          <a:p>
            <a:p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Værtsfamilier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Udvelgelsesprocessen for værtsfamilier.</a:t>
            </a:r>
          </a:p>
          <a:p>
            <a:pPr/>
            <a:r>
              <a:t>Forventninger og roller i værtsfamilien.</a:t>
            </a:r>
          </a:p>
          <a:p>
            <a:pPr/>
            <a:r>
              <a:t>Kommunikation med værtsfamilien.</a:t>
            </a:r>
          </a:p>
          <a:p>
            <a:p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Praktiske Forberedelser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Rejseplanlægning og visum.</a:t>
            </a:r>
          </a:p>
          <a:p>
            <a:pPr/>
            <a:r>
              <a:t>Pakkeliste og tilpasning til klimaet.</a:t>
            </a:r>
          </a:p>
          <a:p>
            <a:pPr/>
            <a:r>
              <a:t>Finansielle overvejelser og budgettering.</a:t>
            </a:r>
          </a:p>
          <a:p>
            <a:p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Støtte og Ressourcer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Supportsystemer for studerende i udlandet.</a:t>
            </a:r>
          </a:p>
          <a:p>
            <a:pPr/>
            <a:r>
              <a:t>Ressourcer til forældre under udvekslingen.</a:t>
            </a:r>
          </a:p>
          <a:p>
            <a:pPr/>
            <a:r>
              <a:t>Håndtering af hjemve og udfordringer.</a:t>
            </a:r>
          </a:p>
          <a:p>
            <a:p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Livet efter Udvekslingen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Reintegration i hjemlandet.</a:t>
            </a:r>
          </a:p>
          <a:p>
            <a:pPr/>
            <a:r>
              <a:t>Langsigtede fordele ved udveksling.</a:t>
            </a:r>
          </a:p>
          <a:p>
            <a:pPr/>
            <a:r>
              <a:t>Netværk og fortsat engagement.</a:t>
            </a:r>
          </a:p>
          <a:p>
            <a:p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2023-08-23T02:54:53Z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