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319" r:id="rId5"/>
    <p:sldId id="318" r:id="rId6"/>
    <p:sldId id="317" r:id="rId7"/>
    <p:sldId id="257" r:id="rId8"/>
    <p:sldId id="320" r:id="rId9"/>
    <p:sldId id="322" r:id="rId10"/>
    <p:sldId id="321" r:id="rId11"/>
    <p:sldId id="316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6" r:id="rId29"/>
    <p:sldId id="27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323" r:id="rId50"/>
    <p:sldId id="324" r:id="rId51"/>
    <p:sldId id="328" r:id="rId52"/>
    <p:sldId id="327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25" r:id="rId72"/>
    <p:sldId id="326" r:id="rId7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3B61D-6239-4D81-A5AF-61EBEB38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ECAF3D-D8E6-4FF2-8A0C-C4D33FC0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54E07-27EE-46B5-B9E7-1126DFD2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7703C-E392-4D13-B6A6-6DF36A7D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69CAF-1C74-451C-BFB1-66D3BA7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8F65-472B-4A15-902E-9A321623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B342D-3AF2-41C7-BEB3-1FF472E3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24246-AE46-44FE-9BF5-BC0DEA3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CD61F-0867-419F-AD3D-39183729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46873-D820-4B2A-BD0C-823028BA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24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BA7B9-BF64-4519-A9CA-0585EA3E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17527D-E154-451E-AECC-ABD419901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53133-BE56-4474-8EE8-A0222C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24644-AB1D-4D3F-82EF-FD5EF05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C3A02-142B-472E-B8B8-F0D78D9B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E8E18-13C9-44AE-891F-8E927EBD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E475D-AAE3-46E0-A5C8-A0073B94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C19D7D-253E-447C-8A50-04005913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8AD4C-5A62-43F7-A4F1-B9ABFA32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B9C6C-554B-4CA9-BD62-2E612398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7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05BA1-FF8D-44EA-8B29-A23972BC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6034F-18C5-4A33-ACEB-7D043B3B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C9CE6-1CC8-4A74-B956-A3FAC7F7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63DD8-45C6-4D3D-9CD4-7D8E44FC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9958A-51F1-4028-ABCB-B58AF1A1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422E6-3ED5-4C69-85CE-01D1A68B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AADD9-6097-4A16-ACEA-E237B7CED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B4B31B-FD64-4D4C-B799-C24D408D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958908-749B-4037-AFDD-6CAF7EAA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2A8D4-253B-4261-9BF2-8602A8BD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1644A-0058-4E04-8075-596FB2EA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7B512-3302-4A3E-B778-9839BDEB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950C8F-3D71-410E-93CE-651A69AD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BF342F-7112-4949-8DCF-D4A9D2DB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D5780D-F3F2-4472-A763-895A48D56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B64805-B966-496F-97F8-2CADDEFA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28CB12-ACCB-497F-9291-ECE5CE3E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19372E-4F6E-433B-996A-D3091A5E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1744F3-D720-4B85-A060-5FE93244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61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54E5-4D0A-41AD-8489-7090D7A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BF84F7-FB33-45CC-A642-E9032BCB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51FC51-684B-46D6-902C-431908E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FAD9B3-7FF7-4C8B-B047-460266FC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74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87B14D-87A0-4C59-833F-08DC6DA6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90127E-984C-477B-B865-DE228491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26A20-1EF1-4B8E-8FF3-D9505902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4BDCC-62CE-455D-BEEB-A933FF9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C5A18-7541-48FC-8D41-5C51FDB9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A8A764-A896-444C-8769-B58C32E4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1DD253-B62F-4208-8FF3-EA2036B2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D4CC9-AFA5-4A41-A936-3BB5AFB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6FE050-D4ED-42BB-9AC1-5EAA8E06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401C5-7081-4A3F-94A4-B7653AD6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E160E-D7B1-48BB-8970-AC3EA4E58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330EED-0ACE-4A43-9B80-F675C77C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A9567-CA1E-41D5-A567-DD8DCED6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185DA-6D1A-4F43-AD9B-2B6A619F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C11CE8-2CC3-4C80-8FB3-1F8CC406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739F89-9232-4BD1-AF63-BFF04BC1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9C2E0-0489-4242-9CBE-6BB6FE82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07522-4D53-4EF8-A319-66AB538FF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7F82-4488-4C88-BA86-67D27F87D679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30176-23CE-48C6-83CE-FC6391BEA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FBD17-DD79-40D6-A5E9-9D34284C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11755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192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80E20E5F-FC64-4536-9B67-80DBD6D57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679" y="1698081"/>
            <a:ext cx="7206641" cy="39376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criar um array com numeros entre 0 e 9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492678" y="3794986"/>
            <a:ext cx="7206641" cy="393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 um array de 0s com 9 índices, que servirá como contador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1652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1068 -2.96296E-6 C -0.01549 -2.96296E-6 -0.02122 -0.02523 -0.02122 -0.04583 L -0.02122 -0.091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84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0195 2.96296E-6 C -0.00273 2.96296E-6 -0.00377 -0.05949 -0.00377 -0.10764 L -0.00377 -0.2150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00196 2.96296E-6 C -0.00274 2.96296E-6 -0.00378 -0.05949 -0.00378 -0.10764 L -0.00378 -0.2150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00195 2.96296E-6 C -0.00273 2.96296E-6 -0.00378 -0.05949 -0.00378 -0.10764 L -0.00378 -0.2150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0195 2.96296E-6 C -0.00273 2.96296E-6 -0.00377 -0.05949 -0.00377 -0.10764 L -0.00377 -0.2150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0195 2.96296E-6 C -0.00273 2.96296E-6 -0.00377 -0.05949 -0.00377 -0.10764 L -0.00377 -0.2150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00196 2.96296E-6 C -0.00274 2.96296E-6 -0.00378 -0.05949 -0.00378 -0.10764 L -0.00378 -0.2150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0195 2.96296E-6 C -0.00274 2.96296E-6 -0.00378 -0.05949 -0.00378 -0.10764 L -0.00378 -0.2150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2135684" y="180263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27121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2135684" y="180263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27121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2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3297475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5802673" y="587272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3297475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5802673" y="587272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7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4547989" y="185400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39648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4547989" y="185400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39648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5783890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27992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0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5783890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27992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52911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7019791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8608496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7019791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8608496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8255692" y="1783203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6767180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8255692" y="1783203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6767180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27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9498894" y="1728764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9498894" y="1728764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9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7615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758857" y="522801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2408129" y="593865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1791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758857" y="522801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2408129" y="593865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95223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057" y="5273650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3246329" y="5984294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16598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3892218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057" y="5273650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3246329" y="5984294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13087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3918" y="533961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4243190" y="605025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+ 0</a:t>
            </a:r>
          </a:p>
        </p:txBody>
      </p:sp>
    </p:spTree>
    <p:extLst>
      <p:ext uri="{BB962C8B-B14F-4D97-AF65-F5344CB8AC3E}">
        <p14:creationId xmlns:p14="http://schemas.microsoft.com/office/powerpoint/2010/main" val="216053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3918" y="533961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4243190" y="605025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+ 0</a:t>
            </a:r>
          </a:p>
        </p:txBody>
      </p:sp>
    </p:spTree>
    <p:extLst>
      <p:ext uri="{BB962C8B-B14F-4D97-AF65-F5344CB8AC3E}">
        <p14:creationId xmlns:p14="http://schemas.microsoft.com/office/powerpoint/2010/main" val="38749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0843" y="536466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5170115" y="607531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+ 1</a:t>
            </a:r>
          </a:p>
        </p:txBody>
      </p:sp>
    </p:spTree>
    <p:extLst>
      <p:ext uri="{BB962C8B-B14F-4D97-AF65-F5344CB8AC3E}">
        <p14:creationId xmlns:p14="http://schemas.microsoft.com/office/powerpoint/2010/main" val="16458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0843" y="536466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5170115" y="607531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+ 1</a:t>
            </a:r>
          </a:p>
        </p:txBody>
      </p:sp>
    </p:spTree>
    <p:extLst>
      <p:ext uri="{BB962C8B-B14F-4D97-AF65-F5344CB8AC3E}">
        <p14:creationId xmlns:p14="http://schemas.microsoft.com/office/powerpoint/2010/main" val="35350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7768" y="533141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6097040" y="604206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+ 1</a:t>
            </a:r>
          </a:p>
        </p:txBody>
      </p:sp>
    </p:spTree>
    <p:extLst>
      <p:ext uri="{BB962C8B-B14F-4D97-AF65-F5344CB8AC3E}">
        <p14:creationId xmlns:p14="http://schemas.microsoft.com/office/powerpoint/2010/main" val="461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7768" y="533141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6097040" y="604206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+ 1</a:t>
            </a:r>
          </a:p>
        </p:txBody>
      </p:sp>
    </p:spTree>
    <p:extLst>
      <p:ext uri="{BB962C8B-B14F-4D97-AF65-F5344CB8AC3E}">
        <p14:creationId xmlns:p14="http://schemas.microsoft.com/office/powerpoint/2010/main" val="24715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3483" y="532079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042755" y="603143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+ 0</a:t>
            </a:r>
          </a:p>
        </p:txBody>
      </p:sp>
    </p:spTree>
    <p:extLst>
      <p:ext uri="{BB962C8B-B14F-4D97-AF65-F5344CB8AC3E}">
        <p14:creationId xmlns:p14="http://schemas.microsoft.com/office/powerpoint/2010/main" val="177605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3483" y="532079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042755" y="603143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+ 0</a:t>
            </a:r>
          </a:p>
        </p:txBody>
      </p:sp>
    </p:spTree>
    <p:extLst>
      <p:ext uri="{BB962C8B-B14F-4D97-AF65-F5344CB8AC3E}">
        <p14:creationId xmlns:p14="http://schemas.microsoft.com/office/powerpoint/2010/main" val="32826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3980" y="5389718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983252" y="6100362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+ 1</a:t>
            </a:r>
          </a:p>
        </p:txBody>
      </p:sp>
    </p:spTree>
    <p:extLst>
      <p:ext uri="{BB962C8B-B14F-4D97-AF65-F5344CB8AC3E}">
        <p14:creationId xmlns:p14="http://schemas.microsoft.com/office/powerpoint/2010/main" val="21049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252056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3980" y="5389718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983252" y="6100362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+ 1</a:t>
            </a:r>
          </a:p>
        </p:txBody>
      </p:sp>
    </p:spTree>
    <p:extLst>
      <p:ext uri="{BB962C8B-B14F-4D97-AF65-F5344CB8AC3E}">
        <p14:creationId xmlns:p14="http://schemas.microsoft.com/office/powerpoint/2010/main" val="19282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8547" y="5343942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8877819" y="6054586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24299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8547" y="5343942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8877819" y="6054586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26727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09748" y="535324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9859020" y="606388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11791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09748" y="535324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9859020" y="606388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37337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86949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2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1" grpId="0"/>
      <p:bldP spid="32" grpId="0"/>
      <p:bldP spid="37" grpId="0"/>
      <p:bldP spid="38" grpId="0"/>
      <p:bldP spid="39" grpId="0"/>
      <p:bldP spid="43" grpId="0"/>
      <p:bldP spid="44" grpId="0"/>
      <p:bldP spid="45" grpId="0"/>
      <p:bldP spid="47" grpId="0" animBg="1"/>
      <p:bldP spid="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47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40" grpId="0" animBg="1"/>
      <p:bldP spid="41" grpId="0" animBg="1"/>
      <p:bldP spid="42" grpId="0" animBg="1"/>
      <p:bldP spid="46" grpId="0" animBg="1"/>
      <p:bldP spid="48" grpId="0" animBg="1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988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66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12004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25047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3460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21085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572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56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08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4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144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19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3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80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95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327881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6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716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4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836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253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1675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1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4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68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3747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0" grpId="0" animBg="1"/>
      <p:bldP spid="41" grpId="0" animBg="1"/>
      <p:bldP spid="42" grpId="0" animBg="1"/>
      <p:bldP spid="46" grpId="0" animBg="1"/>
      <p:bldP spid="48" grpId="0" animBg="1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3" grpId="0" animBg="1"/>
      <p:bldP spid="5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3614486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122413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192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80E20E5F-FC64-4536-9B67-80DBD6D57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679" y="1698081"/>
            <a:ext cx="7206641" cy="39376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criar um array com numeros entre 0 e 9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492678" y="3794986"/>
            <a:ext cx="7206641" cy="393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 um array de 0s com 9 índices, que servirá como contador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37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1" grpId="0"/>
      <p:bldP spid="32" grpId="0"/>
      <p:bldP spid="37" grpId="0"/>
      <p:bldP spid="38" grpId="0"/>
      <p:bldP spid="39" grpId="0"/>
      <p:bldP spid="43" grpId="0"/>
      <p:bldP spid="44" grpId="0"/>
      <p:bldP spid="45" grpId="0"/>
      <p:bldP spid="47" grpId="0" animBg="1"/>
      <p:bldP spid="4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770398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9217759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334666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192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80E20E5F-FC64-4536-9B67-80DBD6D57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679" y="1698081"/>
            <a:ext cx="7206641" cy="39376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criar um array com numeros entre 0 e 9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492678" y="3794986"/>
            <a:ext cx="7206641" cy="393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 um array de 0s com 9 índices, que servirá como contador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071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192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80E20E5F-FC64-4536-9B67-80DBD6D57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679" y="1698081"/>
            <a:ext cx="7206641" cy="39376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criar um array com numeros entre 0 e 9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492678" y="3794986"/>
            <a:ext cx="7206641" cy="393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 um array de 0s com 9 índices, que servirá como contador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63450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3360</Words>
  <Application>Microsoft Office PowerPoint</Application>
  <PresentationFormat>Widescreen</PresentationFormat>
  <Paragraphs>2310</Paragraphs>
  <Slides>72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Tema do Office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dc:creator>NETSON CAVINA DE MACEDO</dc:creator>
  <cp:lastModifiedBy>NETSON CAVINA DE MACEDO</cp:lastModifiedBy>
  <cp:revision>96</cp:revision>
  <dcterms:created xsi:type="dcterms:W3CDTF">2022-03-26T03:26:42Z</dcterms:created>
  <dcterms:modified xsi:type="dcterms:W3CDTF">2022-04-01T00:11:09Z</dcterms:modified>
</cp:coreProperties>
</file>