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3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1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8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1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8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6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6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4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6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09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5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4D9F9E-5466-45BB-93A7-637F94A1B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1709890"/>
          </a:xfrm>
        </p:spPr>
        <p:txBody>
          <a:bodyPr anchor="t">
            <a:normAutofit/>
          </a:bodyPr>
          <a:lstStyle/>
          <a:p>
            <a:r>
              <a:rPr lang="pt-BR">
                <a:solidFill>
                  <a:schemeClr val="tx2"/>
                </a:solidFill>
              </a:rPr>
              <a:t>Counting Sort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16EE3D-877D-4147-874D-C819C82B7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971398"/>
            <a:ext cx="5040785" cy="1709890"/>
          </a:xfrm>
        </p:spPr>
        <p:txBody>
          <a:bodyPr anchor="t">
            <a:normAutofit/>
          </a:bodyPr>
          <a:lstStyle/>
          <a:p>
            <a:r>
              <a:rPr lang="pt-BR"/>
              <a:t>Membros:</a:t>
            </a:r>
          </a:p>
          <a:p>
            <a:r>
              <a:rPr lang="pt-BR"/>
              <a:t>Netson Cavina</a:t>
            </a:r>
          </a:p>
          <a:p>
            <a:r>
              <a:rPr lang="pt-BR"/>
              <a:t>Priscila Veysaga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xample of counting sort | Download Scientific Diagram">
            <a:extLst>
              <a:ext uri="{FF2B5EF4-FFF2-40B4-BE49-F238E27FC236}">
                <a16:creationId xmlns:a16="http://schemas.microsoft.com/office/drawing/2014/main" id="{B5DFD681-9897-46DB-95DD-1B1B37CA0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65486" y="2914651"/>
            <a:ext cx="6661028" cy="343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39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4D9F9E-5466-45BB-93A7-637F94A1B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1709890"/>
          </a:xfrm>
        </p:spPr>
        <p:txBody>
          <a:bodyPr anchor="t">
            <a:normAutofit/>
          </a:bodyPr>
          <a:lstStyle/>
          <a:p>
            <a:r>
              <a:rPr lang="pt-BR" dirty="0" err="1">
                <a:solidFill>
                  <a:schemeClr val="tx2"/>
                </a:solidFill>
              </a:rPr>
              <a:t>Counting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Sort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16EE3D-877D-4147-874D-C819C82B7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971398"/>
            <a:ext cx="5040785" cy="850872"/>
          </a:xfrm>
        </p:spPr>
        <p:txBody>
          <a:bodyPr anchor="t">
            <a:normAutofit/>
          </a:bodyPr>
          <a:lstStyle/>
          <a:p>
            <a:pPr algn="ctr"/>
            <a:r>
              <a:rPr lang="pt-BR" dirty="0"/>
              <a:t>Origem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AROLD SEWARD Obituary (2012) - Arlington, MA - Boston Globe">
            <a:extLst>
              <a:ext uri="{FF2B5EF4-FFF2-40B4-BE49-F238E27FC236}">
                <a16:creationId xmlns:a16="http://schemas.microsoft.com/office/drawing/2014/main" id="{38B62F0C-45B1-4761-86B5-F87425BE3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87" y="2107938"/>
            <a:ext cx="3771654" cy="377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A69D94A-81FC-4D05-A802-968DCD5EC6F3}"/>
              </a:ext>
            </a:extLst>
          </p:cNvPr>
          <p:cNvSpPr txBox="1"/>
          <p:nvPr/>
        </p:nvSpPr>
        <p:spPr>
          <a:xfrm>
            <a:off x="6090608" y="3370636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Criado por Harold </a:t>
            </a:r>
            <a:r>
              <a:rPr lang="pt-BR" dirty="0" err="1"/>
              <a:t>Seward</a:t>
            </a:r>
            <a:r>
              <a:rPr lang="pt-BR" dirty="0"/>
              <a:t> em 1954, no MIT, junto do algoritmo </a:t>
            </a:r>
            <a:r>
              <a:rPr lang="pt-BR" dirty="0" err="1"/>
              <a:t>Radix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5559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4D9F9E-5466-45BB-93A7-637F94A1B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1709890"/>
          </a:xfrm>
        </p:spPr>
        <p:txBody>
          <a:bodyPr anchor="t">
            <a:normAutofit/>
          </a:bodyPr>
          <a:lstStyle/>
          <a:p>
            <a:r>
              <a:rPr lang="pt-BR" dirty="0" err="1">
                <a:solidFill>
                  <a:schemeClr val="tx2"/>
                </a:solidFill>
              </a:rPr>
              <a:t>Counting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Sort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16EE3D-877D-4147-874D-C819C82B7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971398"/>
            <a:ext cx="5040785" cy="850872"/>
          </a:xfrm>
        </p:spPr>
        <p:txBody>
          <a:bodyPr anchor="t">
            <a:normAutofit/>
          </a:bodyPr>
          <a:lstStyle/>
          <a:p>
            <a:pPr algn="ctr"/>
            <a:r>
              <a:rPr lang="pt-BR" dirty="0"/>
              <a:t>Pontos fortes e fracos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A69D94A-81FC-4D05-A802-968DCD5EC6F3}"/>
              </a:ext>
            </a:extLst>
          </p:cNvPr>
          <p:cNvSpPr txBox="1"/>
          <p:nvPr/>
        </p:nvSpPr>
        <p:spPr>
          <a:xfrm>
            <a:off x="6096000" y="1951669"/>
            <a:ext cx="60983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Pontos fortes: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 Possui tempo de execução linear, podendo ser mais rapido que outros algoritmos, como </a:t>
            </a:r>
            <a:r>
              <a:rPr lang="pt-BR" dirty="0" err="1"/>
              <a:t>QuickSort</a:t>
            </a:r>
            <a:r>
              <a:rPr lang="pt-BR" dirty="0"/>
              <a:t> ou </a:t>
            </a:r>
            <a:r>
              <a:rPr lang="pt-BR" dirty="0" err="1"/>
              <a:t>MergeSort</a:t>
            </a:r>
            <a:r>
              <a:rPr lang="pt-B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É um algoritmo estável. 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8DB5172-6682-4A68-9296-9DA1ECCEECC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17870" y="2092647"/>
            <a:ext cx="3772800" cy="37728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06C6E89-B520-4095-8F8C-638ABAFC1D53}"/>
              </a:ext>
            </a:extLst>
          </p:cNvPr>
          <p:cNvSpPr txBox="1"/>
          <p:nvPr/>
        </p:nvSpPr>
        <p:spPr>
          <a:xfrm>
            <a:off x="6090608" y="3713351"/>
            <a:ext cx="60983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Pontos fracos: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Por necessitar da criação de 3 vetores, caso o numero de elementos ou o intervalo entre eles seja muito grande, o espaço ocupado também será.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Não é adequado para grandes numeros de dados.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Funciona somente com numero inteiros, não podendo ordenar </a:t>
            </a:r>
            <a:r>
              <a:rPr lang="pt-BR" dirty="0" err="1"/>
              <a:t>strings</a:t>
            </a:r>
            <a:r>
              <a:rPr lang="pt-BR" dirty="0"/>
              <a:t>.	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CFC920D-2B56-4E4E-9FEC-96D2E1F9CBF5}"/>
              </a:ext>
            </a:extLst>
          </p:cNvPr>
          <p:cNvSpPr txBox="1"/>
          <p:nvPr/>
        </p:nvSpPr>
        <p:spPr>
          <a:xfrm>
            <a:off x="6090608" y="5886602"/>
            <a:ext cx="6098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Por não funcionar bem com grandes numeros de dados, normalmente é utilizado como sub-rotina do algoritmo </a:t>
            </a:r>
            <a:r>
              <a:rPr lang="pt-BR" dirty="0" err="1"/>
              <a:t>RadixSort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5800852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132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Bierstadt</vt:lpstr>
      <vt:lpstr>GestaltVTI</vt:lpstr>
      <vt:lpstr>Counting Sort</vt:lpstr>
      <vt:lpstr>Counting Sort</vt:lpstr>
      <vt:lpstr>Counting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Counting Sort</dc:title>
  <dc:creator>NETSON CAVINA DE MACEDO</dc:creator>
  <cp:lastModifiedBy>NETSON CAVINA DE MACEDO</cp:lastModifiedBy>
  <cp:revision>5</cp:revision>
  <dcterms:created xsi:type="dcterms:W3CDTF">2022-03-31T23:27:23Z</dcterms:created>
  <dcterms:modified xsi:type="dcterms:W3CDTF">2022-03-31T23:58:47Z</dcterms:modified>
</cp:coreProperties>
</file>