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4" r:id="rId3"/>
    <p:sldId id="315" r:id="rId4"/>
    <p:sldId id="257" r:id="rId5"/>
    <p:sldId id="31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5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3B61D-6239-4D81-A5AF-61EBEB38C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ECAF3D-D8E6-4FF2-8A0C-C4D33FC0A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D54E07-27EE-46B5-B9E7-1126DFD2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F82-4488-4C88-BA86-67D27F87D679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B7703C-E392-4D13-B6A6-6DF36A7D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C69CAF-1C74-451C-BFB1-66D3BA7B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71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58F65-472B-4A15-902E-9A321623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3B342D-3AF2-41C7-BEB3-1FF472E3F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424246-AE46-44FE-9BF5-BC0DEA33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F82-4488-4C88-BA86-67D27F87D679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ACD61F-0867-419F-AD3D-39183729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C46873-D820-4B2A-BD0C-823028BA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24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EBA7B9-BF64-4519-A9CA-0585EA3ED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17527D-E154-451E-AECC-ABD419901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053133-BE56-4474-8EE8-A0222CB0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F82-4488-4C88-BA86-67D27F87D679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E24644-AB1D-4D3F-82EF-FD5EF057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8C3A02-142B-472E-B8B8-F0D78D9B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10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E8E18-13C9-44AE-891F-8E927EBD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1E475D-AAE3-46E0-A5C8-A0073B94A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C19D7D-253E-447C-8A50-04005913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F82-4488-4C88-BA86-67D27F87D679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98AD4C-5A62-43F7-A4F1-B9ABFA32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1B9C6C-554B-4CA9-BD62-2E612398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7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05BA1-FF8D-44EA-8B29-A23972BC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16034F-18C5-4A33-ACEB-7D043B3B1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9C9CE6-1CC8-4A74-B956-A3FAC7F7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F82-4488-4C88-BA86-67D27F87D679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C63DD8-45C6-4D3D-9CD4-7D8E44FC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79958A-51F1-4028-ABCB-B58AF1A1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44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422E6-3ED5-4C69-85CE-01D1A68B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AADD9-6097-4A16-ACEA-E237B7CED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B4B31B-FD64-4D4C-B799-C24D408D3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958908-749B-4037-AFDD-6CAF7EAA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F82-4488-4C88-BA86-67D27F87D679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D2A8D4-253B-4261-9BF2-8602A8BD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91644A-0058-4E04-8075-596FB2EA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0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7B512-3302-4A3E-B778-9839BDEB0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950C8F-3D71-410E-93CE-651A69AD5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BF342F-7112-4949-8DCF-D4A9D2DBD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D5780D-F3F2-4472-A763-895A48D56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B64805-B966-496F-97F8-2CADDEFAB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28CB12-ACCB-497F-9291-ECE5CE3E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F82-4488-4C88-BA86-67D27F87D679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19372E-4F6E-433B-996A-D3091A5E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1744F3-D720-4B85-A060-5FE93244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61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D54E5-4D0A-41AD-8489-7090D7A9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BF84F7-FB33-45CC-A642-E9032BCB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F82-4488-4C88-BA86-67D27F87D679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51FC51-684B-46D6-902C-431908E6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0FAD9B3-7FF7-4C8B-B047-460266FC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74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87B14D-87A0-4C59-833F-08DC6DA6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F82-4488-4C88-BA86-67D27F87D679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90127E-984C-477B-B865-DE228491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126A20-1EF1-4B8E-8FF3-D9505902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3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4BDCC-62CE-455D-BEEB-A933FF93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C5A18-7541-48FC-8D41-5C51FDB9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A8A764-A896-444C-8769-B58C32E47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1DD253-B62F-4208-8FF3-EA2036B2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F82-4488-4C88-BA86-67D27F87D679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9D4CC9-AFA5-4A41-A936-3BB5AFBC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6FE050-D4ED-42BB-9AC1-5EAA8E06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5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401C5-7081-4A3F-94A4-B7653AD6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3E160E-D7B1-48BB-8970-AC3EA4E58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330EED-0ACE-4A43-9B80-F675C77C6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9A9567-CA1E-41D5-A567-DD8DCED6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F82-4488-4C88-BA86-67D27F87D679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F185DA-6D1A-4F43-AD9B-2B6A619F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C11CE8-2CC3-4C80-8FB3-1F8CC406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00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739F89-9232-4BD1-AF63-BFF04BC1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C9C2E0-0489-4242-9CBE-6BB6FE82D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107522-4D53-4EF8-A319-66AB538FF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7F82-4488-4C88-BA86-67D27F87D679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430176-23CE-48C6-83CE-FC6391BEA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0FBD17-DD79-40D6-A5E9-9D34284CF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E828D-8FA4-456A-AC8B-E0691BE29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59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5123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25339F-FF28-4B8F-8FAB-D27531486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5945"/>
            <a:ext cx="9144000" cy="870718"/>
          </a:xfrm>
        </p:spPr>
        <p:txBody>
          <a:bodyPr/>
          <a:lstStyle/>
          <a:p>
            <a:pPr algn="l"/>
            <a:r>
              <a:rPr lang="pt-BR" dirty="0"/>
              <a:t>O algoritmo </a:t>
            </a:r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é baseado em chaves entre um intervalo especifico.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FC3FCE4-0875-4165-B4AB-5E7AC1812147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870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Ele funciona contando o numero de objetos que possuem valores de chave distintos.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6AD7DE6-339D-4CEF-A83E-80E93012B4CE}"/>
              </a:ext>
            </a:extLst>
          </p:cNvPr>
          <p:cNvSpPr txBox="1">
            <a:spLocks/>
          </p:cNvSpPr>
          <p:nvPr/>
        </p:nvSpPr>
        <p:spPr>
          <a:xfrm>
            <a:off x="1524000" y="4692926"/>
            <a:ext cx="9144000" cy="870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Após utilizar métodos aritméticos, é calculada a posição aritmética de cada objeto na sequência de saída.</a:t>
            </a:r>
          </a:p>
        </p:txBody>
      </p:sp>
    </p:spTree>
    <p:extLst>
      <p:ext uri="{BB962C8B-B14F-4D97-AF65-F5344CB8AC3E}">
        <p14:creationId xmlns:p14="http://schemas.microsoft.com/office/powerpoint/2010/main" val="117557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4547989" y="1854008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3039648" y="5815026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14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4547989" y="1854008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3039648" y="5815026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3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5783890" y="1804156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3967614" y="5827992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60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5783890" y="1804156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3967614" y="5827992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88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7019791" y="1804156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8608496" y="5803801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34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7019791" y="1804156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8608496" y="5803801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18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8255692" y="1783203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6767180" y="5803801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8255692" y="1783203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6767180" y="5803801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27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9498894" y="1728764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3967614" y="5803801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9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9498894" y="1728764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3967614" y="5803801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95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5123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25339F-FF28-4B8F-8FAB-D27531486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5945"/>
            <a:ext cx="9144000" cy="870718"/>
          </a:xfrm>
        </p:spPr>
        <p:txBody>
          <a:bodyPr/>
          <a:lstStyle/>
          <a:p>
            <a:pPr algn="l"/>
            <a:r>
              <a:rPr lang="pt-BR" dirty="0"/>
              <a:t>O algoritmo </a:t>
            </a:r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é baseado em chaves entre um intervalo especifico.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FC3FCE4-0875-4165-B4AB-5E7AC1812147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870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Ele funciona contando o numero de objetos que possuem valores de chave distintos.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6AD7DE6-339D-4CEF-A83E-80E93012B4CE}"/>
              </a:ext>
            </a:extLst>
          </p:cNvPr>
          <p:cNvSpPr txBox="1">
            <a:spLocks/>
          </p:cNvSpPr>
          <p:nvPr/>
        </p:nvSpPr>
        <p:spPr>
          <a:xfrm>
            <a:off x="1524000" y="4692926"/>
            <a:ext cx="9144000" cy="870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Após utilizar métodos aritméticos, é calculada a posição aritmética de cada objeto na sequência de saída.</a:t>
            </a:r>
          </a:p>
        </p:txBody>
      </p:sp>
    </p:spTree>
    <p:extLst>
      <p:ext uri="{BB962C8B-B14F-4D97-AF65-F5344CB8AC3E}">
        <p14:creationId xmlns:p14="http://schemas.microsoft.com/office/powerpoint/2010/main" val="529116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76155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stCxn id="18" idx="2"/>
            <a:endCxn id="19" idx="2"/>
          </p:cNvCxnSpPr>
          <p:nvPr/>
        </p:nvCxnSpPr>
        <p:spPr>
          <a:xfrm rot="16200000" flipH="1">
            <a:off x="2758857" y="5228011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2408129" y="5938655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 + 2</a:t>
            </a:r>
          </a:p>
        </p:txBody>
      </p:sp>
    </p:spTree>
    <p:extLst>
      <p:ext uri="{BB962C8B-B14F-4D97-AF65-F5344CB8AC3E}">
        <p14:creationId xmlns:p14="http://schemas.microsoft.com/office/powerpoint/2010/main" val="179104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stCxn id="18" idx="2"/>
            <a:endCxn id="19" idx="2"/>
          </p:cNvCxnSpPr>
          <p:nvPr/>
        </p:nvCxnSpPr>
        <p:spPr>
          <a:xfrm rot="16200000" flipH="1">
            <a:off x="2758857" y="5228011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2408129" y="5938655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 + 2</a:t>
            </a:r>
          </a:p>
        </p:txBody>
      </p:sp>
    </p:spTree>
    <p:extLst>
      <p:ext uri="{BB962C8B-B14F-4D97-AF65-F5344CB8AC3E}">
        <p14:creationId xmlns:p14="http://schemas.microsoft.com/office/powerpoint/2010/main" val="3952231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057" y="5273650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3246329" y="5984294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 + 2</a:t>
            </a:r>
          </a:p>
        </p:txBody>
      </p:sp>
    </p:spTree>
    <p:extLst>
      <p:ext uri="{BB962C8B-B14F-4D97-AF65-F5344CB8AC3E}">
        <p14:creationId xmlns:p14="http://schemas.microsoft.com/office/powerpoint/2010/main" val="165984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057" y="5273650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3246329" y="5984294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 + 2</a:t>
            </a:r>
          </a:p>
        </p:txBody>
      </p:sp>
    </p:spTree>
    <p:extLst>
      <p:ext uri="{BB962C8B-B14F-4D97-AF65-F5344CB8AC3E}">
        <p14:creationId xmlns:p14="http://schemas.microsoft.com/office/powerpoint/2010/main" val="130871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93918" y="5339614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4243190" y="6050258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 + 0</a:t>
            </a:r>
          </a:p>
        </p:txBody>
      </p:sp>
    </p:spTree>
    <p:extLst>
      <p:ext uri="{BB962C8B-B14F-4D97-AF65-F5344CB8AC3E}">
        <p14:creationId xmlns:p14="http://schemas.microsoft.com/office/powerpoint/2010/main" val="216053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93918" y="5339614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4243190" y="6050258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 + 0</a:t>
            </a:r>
          </a:p>
        </p:txBody>
      </p:sp>
    </p:spTree>
    <p:extLst>
      <p:ext uri="{BB962C8B-B14F-4D97-AF65-F5344CB8AC3E}">
        <p14:creationId xmlns:p14="http://schemas.microsoft.com/office/powerpoint/2010/main" val="387498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20843" y="5364666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5170115" y="6075310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 + 1</a:t>
            </a:r>
          </a:p>
        </p:txBody>
      </p:sp>
    </p:spTree>
    <p:extLst>
      <p:ext uri="{BB962C8B-B14F-4D97-AF65-F5344CB8AC3E}">
        <p14:creationId xmlns:p14="http://schemas.microsoft.com/office/powerpoint/2010/main" val="164587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20843" y="5364666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5170115" y="6075310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 + 1</a:t>
            </a:r>
          </a:p>
        </p:txBody>
      </p:sp>
    </p:spTree>
    <p:extLst>
      <p:ext uri="{BB962C8B-B14F-4D97-AF65-F5344CB8AC3E}">
        <p14:creationId xmlns:p14="http://schemas.microsoft.com/office/powerpoint/2010/main" val="353502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7768" y="5331416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6097040" y="6042060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 + 1</a:t>
            </a:r>
          </a:p>
        </p:txBody>
      </p:sp>
    </p:spTree>
    <p:extLst>
      <p:ext uri="{BB962C8B-B14F-4D97-AF65-F5344CB8AC3E}">
        <p14:creationId xmlns:p14="http://schemas.microsoft.com/office/powerpoint/2010/main" val="46159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5123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25339F-FF28-4B8F-8FAB-D27531486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5945"/>
            <a:ext cx="9144000" cy="870718"/>
          </a:xfrm>
        </p:spPr>
        <p:txBody>
          <a:bodyPr/>
          <a:lstStyle/>
          <a:p>
            <a:pPr algn="l"/>
            <a:r>
              <a:rPr lang="pt-BR" dirty="0"/>
              <a:t>O algoritmo </a:t>
            </a:r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é baseado em chaves entre um intervalo especifico.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FC3FCE4-0875-4165-B4AB-5E7AC1812147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870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Ele funciona contando o numero de objetos que possuem valores de chave distintos.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6AD7DE6-339D-4CEF-A83E-80E93012B4CE}"/>
              </a:ext>
            </a:extLst>
          </p:cNvPr>
          <p:cNvSpPr txBox="1">
            <a:spLocks/>
          </p:cNvSpPr>
          <p:nvPr/>
        </p:nvSpPr>
        <p:spPr>
          <a:xfrm>
            <a:off x="1524000" y="4692926"/>
            <a:ext cx="9144000" cy="870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Após utilizar métodos aritméticos, é calculada a posição aritmética de cada objeto na sequência de saída.</a:t>
            </a:r>
          </a:p>
        </p:txBody>
      </p:sp>
    </p:spTree>
    <p:extLst>
      <p:ext uri="{BB962C8B-B14F-4D97-AF65-F5344CB8AC3E}">
        <p14:creationId xmlns:p14="http://schemas.microsoft.com/office/powerpoint/2010/main" val="3892218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7768" y="5331416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6097040" y="6042060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 + 1</a:t>
            </a:r>
          </a:p>
        </p:txBody>
      </p:sp>
    </p:spTree>
    <p:extLst>
      <p:ext uri="{BB962C8B-B14F-4D97-AF65-F5344CB8AC3E}">
        <p14:creationId xmlns:p14="http://schemas.microsoft.com/office/powerpoint/2010/main" val="247152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93483" y="5320791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7042755" y="6031435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 + 0</a:t>
            </a:r>
          </a:p>
        </p:txBody>
      </p:sp>
    </p:spTree>
    <p:extLst>
      <p:ext uri="{BB962C8B-B14F-4D97-AF65-F5344CB8AC3E}">
        <p14:creationId xmlns:p14="http://schemas.microsoft.com/office/powerpoint/2010/main" val="177605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93483" y="5320791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7042755" y="6031435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 + 0</a:t>
            </a:r>
          </a:p>
        </p:txBody>
      </p:sp>
    </p:spTree>
    <p:extLst>
      <p:ext uri="{BB962C8B-B14F-4D97-AF65-F5344CB8AC3E}">
        <p14:creationId xmlns:p14="http://schemas.microsoft.com/office/powerpoint/2010/main" val="328266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33980" y="5389718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7983252" y="6100362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 + 1</a:t>
            </a:r>
          </a:p>
        </p:txBody>
      </p:sp>
    </p:spTree>
    <p:extLst>
      <p:ext uri="{BB962C8B-B14F-4D97-AF65-F5344CB8AC3E}">
        <p14:creationId xmlns:p14="http://schemas.microsoft.com/office/powerpoint/2010/main" val="21049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33980" y="5389718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7983252" y="6100362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 + 1</a:t>
            </a:r>
          </a:p>
        </p:txBody>
      </p:sp>
    </p:spTree>
    <p:extLst>
      <p:ext uri="{BB962C8B-B14F-4D97-AF65-F5344CB8AC3E}">
        <p14:creationId xmlns:p14="http://schemas.microsoft.com/office/powerpoint/2010/main" val="192826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28547" y="5343942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8877819" y="6054586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 + 0</a:t>
            </a:r>
          </a:p>
        </p:txBody>
      </p:sp>
    </p:spTree>
    <p:extLst>
      <p:ext uri="{BB962C8B-B14F-4D97-AF65-F5344CB8AC3E}">
        <p14:creationId xmlns:p14="http://schemas.microsoft.com/office/powerpoint/2010/main" val="242997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28547" y="5343942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8877819" y="6054586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 + 0</a:t>
            </a:r>
          </a:p>
        </p:txBody>
      </p:sp>
    </p:spTree>
    <p:extLst>
      <p:ext uri="{BB962C8B-B14F-4D97-AF65-F5344CB8AC3E}">
        <p14:creationId xmlns:p14="http://schemas.microsoft.com/office/powerpoint/2010/main" val="267277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09748" y="5353244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9859020" y="6063888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 + 0</a:t>
            </a:r>
          </a:p>
        </p:txBody>
      </p:sp>
    </p:spTree>
    <p:extLst>
      <p:ext uri="{BB962C8B-B14F-4D97-AF65-F5344CB8AC3E}">
        <p14:creationId xmlns:p14="http://schemas.microsoft.com/office/powerpoint/2010/main" val="117911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0338987-C211-4B7F-B59B-21F16ABFCD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09748" y="5353244"/>
            <a:ext cx="12700" cy="90813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4DFB80-C003-4F6A-8002-851C4E45BCB2}"/>
              </a:ext>
            </a:extLst>
          </p:cNvPr>
          <p:cNvSpPr txBox="1"/>
          <p:nvPr/>
        </p:nvSpPr>
        <p:spPr>
          <a:xfrm>
            <a:off x="9859020" y="6063888"/>
            <a:ext cx="6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 + 0</a:t>
            </a:r>
          </a:p>
        </p:txBody>
      </p:sp>
    </p:spTree>
    <p:extLst>
      <p:ext uri="{BB962C8B-B14F-4D97-AF65-F5344CB8AC3E}">
        <p14:creationId xmlns:p14="http://schemas.microsoft.com/office/powerpoint/2010/main" val="373372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somamos o valor de cada indice aos anteriores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8694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192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80E20E5F-FC64-4536-9B67-80DBD6D57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2679" y="1698081"/>
            <a:ext cx="7206641" cy="39376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Vamos criar um array com numeros entre 0 e 9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492678" y="3794986"/>
            <a:ext cx="7206641" cy="3937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 um array de 0 com 9 índices, que servirá como contador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0378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01068 -2.96296E-6 C -0.01549 -2.96296E-6 -0.02122 -0.02523 -0.02122 -0.04583 L -0.02122 -0.0914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30" grpId="0"/>
      <p:bldP spid="31" grpId="0"/>
      <p:bldP spid="32" grpId="0"/>
      <p:bldP spid="37" grpId="0"/>
      <p:bldP spid="38" grpId="0"/>
      <p:bldP spid="39" grpId="0"/>
      <p:bldP spid="43" grpId="0"/>
      <p:bldP spid="44" grpId="0"/>
      <p:bldP spid="45" grpId="0"/>
      <p:bldP spid="47" grpId="0" animBg="1"/>
      <p:bldP spid="4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528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30" grpId="0"/>
      <p:bldP spid="31" grpId="0"/>
      <p:bldP spid="32" grpId="0"/>
      <p:bldP spid="37" grpId="0"/>
      <p:bldP spid="38" grpId="0"/>
      <p:bldP spid="39" grpId="0"/>
      <p:bldP spid="43" grpId="0"/>
      <p:bldP spid="44" grpId="0"/>
      <p:bldP spid="45" grpId="0"/>
      <p:bldP spid="47" grpId="0" animBg="1"/>
      <p:bldP spid="4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3" name="Subtítulo 8">
            <a:extLst>
              <a:ext uri="{FF2B5EF4-FFF2-40B4-BE49-F238E27FC236}">
                <a16:creationId xmlns:a16="http://schemas.microsoft.com/office/drawing/2014/main" id="{1A44AD2E-3689-47C0-8C62-3A4ADC684D68}"/>
              </a:ext>
            </a:extLst>
          </p:cNvPr>
          <p:cNvSpPr txBox="1">
            <a:spLocks/>
          </p:cNvSpPr>
          <p:nvPr/>
        </p:nvSpPr>
        <p:spPr>
          <a:xfrm>
            <a:off x="2074102" y="4235712"/>
            <a:ext cx="8332924" cy="1075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criamos um array com o mesmo tamanho que o original, colocamos os valores na posição correta e diminuímos 1 do valor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9471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 animBg="1"/>
      <p:bldP spid="36" grpId="0" animBg="1"/>
      <p:bldP spid="40" grpId="0" animBg="1"/>
      <p:bldP spid="41" grpId="0" animBg="1"/>
      <p:bldP spid="42" grpId="0" animBg="1"/>
      <p:bldP spid="46" grpId="0" animBg="1"/>
      <p:bldP spid="48" grpId="0" animBg="1"/>
      <p:bldP spid="50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3" name="Subtítulo 8">
            <a:extLst>
              <a:ext uri="{FF2B5EF4-FFF2-40B4-BE49-F238E27FC236}">
                <a16:creationId xmlns:a16="http://schemas.microsoft.com/office/drawing/2014/main" id="{1A44AD2E-3689-47C0-8C62-3A4ADC684D68}"/>
              </a:ext>
            </a:extLst>
          </p:cNvPr>
          <p:cNvSpPr txBox="1">
            <a:spLocks/>
          </p:cNvSpPr>
          <p:nvPr/>
        </p:nvSpPr>
        <p:spPr>
          <a:xfrm>
            <a:off x="2074102" y="4235712"/>
            <a:ext cx="8332924" cy="1075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criamos um array com o mesmo tamanho que o original, colocamos os valores na posição correta e diminuímos 1 do valor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998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5725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3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2568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4081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4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1447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0194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3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5804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5950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2301658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8473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0195 2.96296E-6 C -0.00273 2.96296E-6 -0.00377 -0.05949 -0.00377 -0.10764 L -0.00377 -0.21505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07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-0.00196 2.96296E-6 C -0.00274 2.96296E-6 -0.00378 -0.05949 -0.00378 -0.10764 L -0.00378 -0.21505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076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-0.00195 2.96296E-6 C -0.00273 2.96296E-6 -0.00378 -0.05949 -0.00378 -0.10764 L -0.00378 -0.2150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0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-0.00195 2.96296E-6 C -0.00273 2.96296E-6 -0.00377 -0.05949 -0.00377 -0.10764 L -0.00377 -0.21505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0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L -0.00195 2.96296E-6 C -0.00273 2.96296E-6 -0.00377 -0.05949 -0.00377 -0.10764 L -0.00377 -0.21505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076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-0.00196 2.96296E-6 C -0.00274 2.96296E-6 -0.00378 -0.05949 -0.00378 -0.10764 L -0.00378 -0.21505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076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-0.00195 2.96296E-6 C -0.00274 2.96296E-6 -0.00378 -0.05949 -0.00378 -0.10764 L -0.00378 -0.2150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069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7167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4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8366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2534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 animBg="1"/>
      <p:bldP spid="4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1675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814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4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557019"/>
            <a:ext cx="889349" cy="876822"/>
          </a:xfrm>
          <a:prstGeom prst="roundRect">
            <a:avLst/>
          </a:prstGeom>
          <a:solidFill>
            <a:srgbClr val="00B0F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557019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246905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14839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12334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15219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17724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8682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124151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02564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000592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029443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029443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7385A4C0-C037-461D-B454-91B7D551AACF}"/>
              </a:ext>
            </a:extLst>
          </p:cNvPr>
          <p:cNvSpPr/>
          <p:nvPr/>
        </p:nvSpPr>
        <p:spPr>
          <a:xfrm>
            <a:off x="640922" y="4912709"/>
            <a:ext cx="8248375" cy="18225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CCE40FB-0750-4021-9DF3-46A2C9784067}"/>
              </a:ext>
            </a:extLst>
          </p:cNvPr>
          <p:cNvSpPr txBox="1"/>
          <p:nvPr/>
        </p:nvSpPr>
        <p:spPr>
          <a:xfrm>
            <a:off x="1495822" y="4380972"/>
            <a:ext cx="262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Array ordenado!</a:t>
            </a:r>
          </a:p>
        </p:txBody>
      </p:sp>
    </p:spTree>
    <p:extLst>
      <p:ext uri="{BB962C8B-B14F-4D97-AF65-F5344CB8AC3E}">
        <p14:creationId xmlns:p14="http://schemas.microsoft.com/office/powerpoint/2010/main" val="3747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40" grpId="0" animBg="1"/>
      <p:bldP spid="41" grpId="0" animBg="1"/>
      <p:bldP spid="42" grpId="0" animBg="1"/>
      <p:bldP spid="46" grpId="0" animBg="1"/>
      <p:bldP spid="48" grpId="0" animBg="1"/>
      <p:bldP spid="50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3" grpId="0" animBg="1"/>
      <p:bldP spid="5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124151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02564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000592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029443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029443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7385A4C0-C037-461D-B454-91B7D551AACF}"/>
              </a:ext>
            </a:extLst>
          </p:cNvPr>
          <p:cNvSpPr/>
          <p:nvPr/>
        </p:nvSpPr>
        <p:spPr>
          <a:xfrm>
            <a:off x="640922" y="4912709"/>
            <a:ext cx="8248375" cy="18225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CCE40FB-0750-4021-9DF3-46A2C9784067}"/>
              </a:ext>
            </a:extLst>
          </p:cNvPr>
          <p:cNvSpPr txBox="1"/>
          <p:nvPr/>
        </p:nvSpPr>
        <p:spPr>
          <a:xfrm>
            <a:off x="1495822" y="4380972"/>
            <a:ext cx="262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Array ordenado!</a:t>
            </a:r>
          </a:p>
        </p:txBody>
      </p:sp>
    </p:spTree>
    <p:extLst>
      <p:ext uri="{BB962C8B-B14F-4D97-AF65-F5344CB8AC3E}">
        <p14:creationId xmlns:p14="http://schemas.microsoft.com/office/powerpoint/2010/main" val="36144868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124151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02564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000592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029443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029443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7385A4C0-C037-461D-B454-91B7D551AACF}"/>
              </a:ext>
            </a:extLst>
          </p:cNvPr>
          <p:cNvSpPr/>
          <p:nvPr/>
        </p:nvSpPr>
        <p:spPr>
          <a:xfrm>
            <a:off x="640922" y="4912709"/>
            <a:ext cx="8248375" cy="18225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CCE40FB-0750-4021-9DF3-46A2C9784067}"/>
              </a:ext>
            </a:extLst>
          </p:cNvPr>
          <p:cNvSpPr txBox="1"/>
          <p:nvPr/>
        </p:nvSpPr>
        <p:spPr>
          <a:xfrm>
            <a:off x="1495822" y="4380972"/>
            <a:ext cx="262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Array ordenado!</a:t>
            </a:r>
          </a:p>
        </p:txBody>
      </p:sp>
    </p:spTree>
    <p:extLst>
      <p:ext uri="{BB962C8B-B14F-4D97-AF65-F5344CB8AC3E}">
        <p14:creationId xmlns:p14="http://schemas.microsoft.com/office/powerpoint/2010/main" val="122413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2135684" y="1802631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3027121" y="5815026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21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711896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62003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54695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473882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400807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34652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29223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217072" y="3123201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162787" y="3123201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640922" y="2714580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1899785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807921" y="2714580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734846" y="2689528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661769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569905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496830" y="2718379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46968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375728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350676" y="274343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108502" y="3112763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296391" y="271515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2BE67E-3B55-44F9-AB57-AE95B6015725}"/>
              </a:ext>
            </a:extLst>
          </p:cNvPr>
          <p:cNvSpPr/>
          <p:nvPr/>
        </p:nvSpPr>
        <p:spPr>
          <a:xfrm>
            <a:off x="170145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C206393-434D-4391-9FA0-924978024943}"/>
              </a:ext>
            </a:extLst>
          </p:cNvPr>
          <p:cNvSpPr/>
          <p:nvPr/>
        </p:nvSpPr>
        <p:spPr>
          <a:xfrm>
            <a:off x="262838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A2F7013-3130-4673-B504-6F4A9E1E19C0}"/>
              </a:ext>
            </a:extLst>
          </p:cNvPr>
          <p:cNvSpPr/>
          <p:nvPr/>
        </p:nvSpPr>
        <p:spPr>
          <a:xfrm>
            <a:off x="355530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D5BAEE0-071D-4B17-B831-BD482CB10D19}"/>
              </a:ext>
            </a:extLst>
          </p:cNvPr>
          <p:cNvSpPr/>
          <p:nvPr/>
        </p:nvSpPr>
        <p:spPr>
          <a:xfrm>
            <a:off x="448223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F0E6AC3-A066-4BF0-A365-F7424A35A445}"/>
              </a:ext>
            </a:extLst>
          </p:cNvPr>
          <p:cNvSpPr/>
          <p:nvPr/>
        </p:nvSpPr>
        <p:spPr>
          <a:xfrm>
            <a:off x="542794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16BC432-30C7-4DF6-93CD-210D877D51AC}"/>
              </a:ext>
            </a:extLst>
          </p:cNvPr>
          <p:cNvSpPr/>
          <p:nvPr/>
        </p:nvSpPr>
        <p:spPr>
          <a:xfrm>
            <a:off x="6373664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C2E1102-47D3-4773-AB15-1C9895E8C6E6}"/>
              </a:ext>
            </a:extLst>
          </p:cNvPr>
          <p:cNvSpPr/>
          <p:nvPr/>
        </p:nvSpPr>
        <p:spPr>
          <a:xfrm>
            <a:off x="7298499" y="5434265"/>
            <a:ext cx="889349" cy="87682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EF89D4B-3FEE-4113-92E8-CF07486B0EF2}"/>
              </a:ext>
            </a:extLst>
          </p:cNvPr>
          <p:cNvSpPr txBox="1"/>
          <p:nvPr/>
        </p:nvSpPr>
        <p:spPr>
          <a:xfrm>
            <a:off x="649272" y="5124151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30887F8-3855-41D2-8732-0C76F67414D2}"/>
              </a:ext>
            </a:extLst>
          </p:cNvPr>
          <p:cNvSpPr txBox="1"/>
          <p:nvPr/>
        </p:nvSpPr>
        <p:spPr>
          <a:xfrm>
            <a:off x="1889348" y="502564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7EBAAF1-EA43-45AB-8BA2-5868ECC6C033}"/>
              </a:ext>
            </a:extLst>
          </p:cNvPr>
          <p:cNvSpPr txBox="1"/>
          <p:nvPr/>
        </p:nvSpPr>
        <p:spPr>
          <a:xfrm>
            <a:off x="2816273" y="5000592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038E97-4D89-4111-AF3D-2DE3D704B0EB}"/>
              </a:ext>
            </a:extLst>
          </p:cNvPr>
          <p:cNvSpPr txBox="1"/>
          <p:nvPr/>
        </p:nvSpPr>
        <p:spPr>
          <a:xfrm>
            <a:off x="3743196" y="5029443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A3F56A-4AA7-4D6B-9229-D57C6051E160}"/>
              </a:ext>
            </a:extLst>
          </p:cNvPr>
          <p:cNvSpPr txBox="1"/>
          <p:nvPr/>
        </p:nvSpPr>
        <p:spPr>
          <a:xfrm>
            <a:off x="4651332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DE5E7-4E21-4E4D-9246-7EF009F25CF5}"/>
              </a:ext>
            </a:extLst>
          </p:cNvPr>
          <p:cNvSpPr txBox="1"/>
          <p:nvPr/>
        </p:nvSpPr>
        <p:spPr>
          <a:xfrm>
            <a:off x="5578257" y="5029443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D843109-FDC8-4460-80F3-6F67207BB9C1}"/>
              </a:ext>
            </a:extLst>
          </p:cNvPr>
          <p:cNvSpPr txBox="1"/>
          <p:nvPr/>
        </p:nvSpPr>
        <p:spPr>
          <a:xfrm>
            <a:off x="6551115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D136A89-F83D-4718-AFF5-D472127233B7}"/>
              </a:ext>
            </a:extLst>
          </p:cNvPr>
          <p:cNvSpPr txBox="1"/>
          <p:nvPr/>
        </p:nvSpPr>
        <p:spPr>
          <a:xfrm>
            <a:off x="7457155" y="505449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7385A4C0-C037-461D-B454-91B7D551AACF}"/>
              </a:ext>
            </a:extLst>
          </p:cNvPr>
          <p:cNvSpPr/>
          <p:nvPr/>
        </p:nvSpPr>
        <p:spPr>
          <a:xfrm>
            <a:off x="640922" y="4912709"/>
            <a:ext cx="8248375" cy="18225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CCE40FB-0750-4021-9DF3-46A2C9784067}"/>
              </a:ext>
            </a:extLst>
          </p:cNvPr>
          <p:cNvSpPr txBox="1"/>
          <p:nvPr/>
        </p:nvSpPr>
        <p:spPr>
          <a:xfrm>
            <a:off x="1495822" y="4380972"/>
            <a:ext cx="262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Array ordenado!</a:t>
            </a:r>
          </a:p>
        </p:txBody>
      </p:sp>
    </p:spTree>
    <p:extLst>
      <p:ext uri="{BB962C8B-B14F-4D97-AF65-F5344CB8AC3E}">
        <p14:creationId xmlns:p14="http://schemas.microsoft.com/office/powerpoint/2010/main" val="77039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2135684" y="1802631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3027121" y="5815026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20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3297475" y="1804156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5802673" y="5872728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16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46D11-9FFE-4CBE-98F9-2B3B148B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026" y="-394346"/>
            <a:ext cx="9144000" cy="1255077"/>
          </a:xfrm>
        </p:spPr>
        <p:txBody>
          <a:bodyPr/>
          <a:lstStyle/>
          <a:p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917DE43-D88E-46C1-86E0-50733BD43BA4}"/>
              </a:ext>
            </a:extLst>
          </p:cNvPr>
          <p:cNvSpPr/>
          <p:nvPr/>
        </p:nvSpPr>
        <p:spPr>
          <a:xfrm>
            <a:off x="1860114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6ED110-3881-466E-B225-20F39AE08719}"/>
              </a:ext>
            </a:extLst>
          </p:cNvPr>
          <p:cNvSpPr/>
          <p:nvPr/>
        </p:nvSpPr>
        <p:spPr>
          <a:xfrm>
            <a:off x="3039648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ED99CE-DEE0-4988-BCEE-B08CCEA3EB94}"/>
              </a:ext>
            </a:extLst>
          </p:cNvPr>
          <p:cNvSpPr/>
          <p:nvPr/>
        </p:nvSpPr>
        <p:spPr>
          <a:xfrm>
            <a:off x="4275549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CC6FAF-83E2-4714-9F79-DC57EFB9DBF2}"/>
              </a:ext>
            </a:extLst>
          </p:cNvPr>
          <p:cNvSpPr/>
          <p:nvPr/>
        </p:nvSpPr>
        <p:spPr>
          <a:xfrm>
            <a:off x="5511450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7EE1DD-5327-45C3-A486-24156F910A34}"/>
              </a:ext>
            </a:extLst>
          </p:cNvPr>
          <p:cNvSpPr/>
          <p:nvPr/>
        </p:nvSpPr>
        <p:spPr>
          <a:xfrm>
            <a:off x="6747351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45F8D45-BF05-46B3-8A69-BE2A488CFE11}"/>
              </a:ext>
            </a:extLst>
          </p:cNvPr>
          <p:cNvSpPr/>
          <p:nvPr/>
        </p:nvSpPr>
        <p:spPr>
          <a:xfrm>
            <a:off x="7983252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69BBC89-80CD-4B6C-A8FE-A6072381F9CB}"/>
              </a:ext>
            </a:extLst>
          </p:cNvPr>
          <p:cNvSpPr/>
          <p:nvPr/>
        </p:nvSpPr>
        <p:spPr>
          <a:xfrm>
            <a:off x="9219153" y="826565"/>
            <a:ext cx="889349" cy="8768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7" name="Subtítulo 8">
            <a:extLst>
              <a:ext uri="{FF2B5EF4-FFF2-40B4-BE49-F238E27FC236}">
                <a16:creationId xmlns:a16="http://schemas.microsoft.com/office/drawing/2014/main" id="{F1C631BD-731B-4C1D-A207-0A15FA1331EE}"/>
              </a:ext>
            </a:extLst>
          </p:cNvPr>
          <p:cNvSpPr txBox="1">
            <a:spLocks/>
          </p:cNvSpPr>
          <p:nvPr/>
        </p:nvSpPr>
        <p:spPr>
          <a:xfrm>
            <a:off x="2213979" y="2360193"/>
            <a:ext cx="7764042" cy="75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Agora checamos cada valor do array original e adicionamos 1 ao indice à cada ocorrência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62EC129-9EDF-4C46-8298-47C964195FEE}"/>
              </a:ext>
            </a:extLst>
          </p:cNvPr>
          <p:cNvSpPr/>
          <p:nvPr/>
        </p:nvSpPr>
        <p:spPr>
          <a:xfrm>
            <a:off x="1860114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52A373-26AB-4191-B460-83FE1CE89CBA}"/>
              </a:ext>
            </a:extLst>
          </p:cNvPr>
          <p:cNvSpPr/>
          <p:nvPr/>
        </p:nvSpPr>
        <p:spPr>
          <a:xfrm>
            <a:off x="276825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609F439-7A7D-4A07-BE8B-CDB29E93F8A7}"/>
              </a:ext>
            </a:extLst>
          </p:cNvPr>
          <p:cNvSpPr/>
          <p:nvPr/>
        </p:nvSpPr>
        <p:spPr>
          <a:xfrm>
            <a:off x="369517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FF42F6-BDF2-4E82-8DE7-0BE39EACD7F6}"/>
              </a:ext>
            </a:extLst>
          </p:cNvPr>
          <p:cNvSpPr/>
          <p:nvPr/>
        </p:nvSpPr>
        <p:spPr>
          <a:xfrm>
            <a:off x="462210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0F7F0A-6B2E-4139-A2EE-FFA8BE6C7D1E}"/>
              </a:ext>
            </a:extLst>
          </p:cNvPr>
          <p:cNvSpPr/>
          <p:nvPr/>
        </p:nvSpPr>
        <p:spPr>
          <a:xfrm>
            <a:off x="554902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F7618A-45D5-4ADD-B47F-089B01E4411C}"/>
              </a:ext>
            </a:extLst>
          </p:cNvPr>
          <p:cNvSpPr/>
          <p:nvPr/>
        </p:nvSpPr>
        <p:spPr>
          <a:xfrm>
            <a:off x="649474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3977597-CA3E-460D-AC29-E655548788F1}"/>
              </a:ext>
            </a:extLst>
          </p:cNvPr>
          <p:cNvSpPr/>
          <p:nvPr/>
        </p:nvSpPr>
        <p:spPr>
          <a:xfrm>
            <a:off x="744045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95CABA4-AAC6-42DC-8684-0B84DFCD2EE3}"/>
              </a:ext>
            </a:extLst>
          </p:cNvPr>
          <p:cNvSpPr/>
          <p:nvPr/>
        </p:nvSpPr>
        <p:spPr>
          <a:xfrm>
            <a:off x="8365290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8A48166-267A-40C6-A0FF-86C9333E86EA}"/>
              </a:ext>
            </a:extLst>
          </p:cNvPr>
          <p:cNvSpPr/>
          <p:nvPr/>
        </p:nvSpPr>
        <p:spPr>
          <a:xfrm>
            <a:off x="9311005" y="4805257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09D04B-29F4-4C18-B7CD-7C388B1437B4}"/>
              </a:ext>
            </a:extLst>
          </p:cNvPr>
          <p:cNvSpPr txBox="1"/>
          <p:nvPr/>
        </p:nvSpPr>
        <p:spPr>
          <a:xfrm>
            <a:off x="789140" y="4396636"/>
            <a:ext cx="105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Índices: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912524-7DBC-4C3D-90FF-D150FE81B6AE}"/>
              </a:ext>
            </a:extLst>
          </p:cNvPr>
          <p:cNvSpPr txBox="1"/>
          <p:nvPr/>
        </p:nvSpPr>
        <p:spPr>
          <a:xfrm>
            <a:off x="2048003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DD2330-F3E6-4433-BDCE-0DCB231991CF}"/>
              </a:ext>
            </a:extLst>
          </p:cNvPr>
          <p:cNvSpPr txBox="1"/>
          <p:nvPr/>
        </p:nvSpPr>
        <p:spPr>
          <a:xfrm>
            <a:off x="2956139" y="4396636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9B7611-3D3F-40EF-827E-8DCA6F467075}"/>
              </a:ext>
            </a:extLst>
          </p:cNvPr>
          <p:cNvSpPr txBox="1"/>
          <p:nvPr/>
        </p:nvSpPr>
        <p:spPr>
          <a:xfrm>
            <a:off x="3883064" y="4371584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D77A7BC-6F05-478F-820E-79AD449F592C}"/>
              </a:ext>
            </a:extLst>
          </p:cNvPr>
          <p:cNvSpPr txBox="1"/>
          <p:nvPr/>
        </p:nvSpPr>
        <p:spPr>
          <a:xfrm>
            <a:off x="4809987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9825F9-FAFE-4B70-AF25-999CD918FE30}"/>
              </a:ext>
            </a:extLst>
          </p:cNvPr>
          <p:cNvSpPr txBox="1"/>
          <p:nvPr/>
        </p:nvSpPr>
        <p:spPr>
          <a:xfrm>
            <a:off x="5718123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91B2AA-5AC1-4451-BCBB-6CC6A67054A5}"/>
              </a:ext>
            </a:extLst>
          </p:cNvPr>
          <p:cNvSpPr txBox="1"/>
          <p:nvPr/>
        </p:nvSpPr>
        <p:spPr>
          <a:xfrm>
            <a:off x="6645048" y="4400435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C33E45A-91E2-42C4-A56D-450B4A626B17}"/>
              </a:ext>
            </a:extLst>
          </p:cNvPr>
          <p:cNvSpPr txBox="1"/>
          <p:nvPr/>
        </p:nvSpPr>
        <p:spPr>
          <a:xfrm>
            <a:off x="761790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7765082-4DEA-4882-98EB-C61D3AAB276A}"/>
              </a:ext>
            </a:extLst>
          </p:cNvPr>
          <p:cNvSpPr txBox="1"/>
          <p:nvPr/>
        </p:nvSpPr>
        <p:spPr>
          <a:xfrm>
            <a:off x="8523946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7DB494-CFE0-40B1-A44D-4126E5E063D9}"/>
              </a:ext>
            </a:extLst>
          </p:cNvPr>
          <p:cNvSpPr txBox="1"/>
          <p:nvPr/>
        </p:nvSpPr>
        <p:spPr>
          <a:xfrm>
            <a:off x="9498894" y="4425487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8795F2D7-54D0-4C2F-BA0D-7FF4252C33D5}"/>
              </a:ext>
            </a:extLst>
          </p:cNvPr>
          <p:cNvSpPr/>
          <p:nvPr/>
        </p:nvSpPr>
        <p:spPr>
          <a:xfrm>
            <a:off x="10256720" y="4794819"/>
            <a:ext cx="889349" cy="876822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414449-6769-4F71-B287-500EDC722651}"/>
              </a:ext>
            </a:extLst>
          </p:cNvPr>
          <p:cNvSpPr txBox="1"/>
          <p:nvPr/>
        </p:nvSpPr>
        <p:spPr>
          <a:xfrm>
            <a:off x="10444609" y="4397211"/>
            <a:ext cx="5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E3366A53-5D96-4008-9FCE-39B8B17F58D4}"/>
              </a:ext>
            </a:extLst>
          </p:cNvPr>
          <p:cNvSpPr/>
          <p:nvPr/>
        </p:nvSpPr>
        <p:spPr>
          <a:xfrm flipV="1">
            <a:off x="3297475" y="1804156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78C787F9-3B5E-4BA7-846A-365670C5E605}"/>
              </a:ext>
            </a:extLst>
          </p:cNvPr>
          <p:cNvSpPr/>
          <p:nvPr/>
        </p:nvSpPr>
        <p:spPr>
          <a:xfrm flipV="1">
            <a:off x="5802673" y="5872728"/>
            <a:ext cx="344468" cy="45526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70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2705</Words>
  <Application>Microsoft Office PowerPoint</Application>
  <PresentationFormat>Widescreen</PresentationFormat>
  <Paragraphs>1963</Paragraphs>
  <Slides>60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4" baseType="lpstr">
      <vt:lpstr>Arial</vt:lpstr>
      <vt:lpstr>Calibri</vt:lpstr>
      <vt:lpstr>Calibri Light</vt:lpstr>
      <vt:lpstr>Tema do Office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 Sort</dc:title>
  <dc:creator>NETSON CAVINA DE MACEDO</dc:creator>
  <cp:lastModifiedBy>NETSON CAVINA DE MACEDO</cp:lastModifiedBy>
  <cp:revision>85</cp:revision>
  <dcterms:created xsi:type="dcterms:W3CDTF">2022-03-26T03:26:42Z</dcterms:created>
  <dcterms:modified xsi:type="dcterms:W3CDTF">2022-03-31T02:27:03Z</dcterms:modified>
</cp:coreProperties>
</file>