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diagrams/drawing2.xml" ContentType="application/vnd.ms-office.drawingml.diagramDrawing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diagrams/data6.xml" ContentType="application/vnd.openxmlformats-officedocument.drawingml.diagramData+xml"/>
  <Override PartName="/ppt/tags/tag34.xml" ContentType="application/vnd.openxmlformats-officedocument.presentationml.tag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32.xml" ContentType="application/vnd.openxmlformats-officedocument.presentationml.tag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diagrams/drawing5.xml" ContentType="application/vnd.ms-office.drawingml.diagramDrawing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tags/tag3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66"/>
  </p:notesMasterIdLst>
  <p:sldIdLst>
    <p:sldId id="256" r:id="rId2"/>
    <p:sldId id="274" r:id="rId3"/>
    <p:sldId id="277" r:id="rId4"/>
    <p:sldId id="280" r:id="rId5"/>
    <p:sldId id="283" r:id="rId6"/>
    <p:sldId id="276" r:id="rId7"/>
    <p:sldId id="275" r:id="rId8"/>
    <p:sldId id="278" r:id="rId9"/>
    <p:sldId id="279" r:id="rId10"/>
    <p:sldId id="260" r:id="rId11"/>
    <p:sldId id="273" r:id="rId12"/>
    <p:sldId id="270" r:id="rId13"/>
    <p:sldId id="257" r:id="rId14"/>
    <p:sldId id="258" r:id="rId15"/>
    <p:sldId id="269" r:id="rId16"/>
    <p:sldId id="259" r:id="rId17"/>
    <p:sldId id="263" r:id="rId18"/>
    <p:sldId id="261" r:id="rId19"/>
    <p:sldId id="264" r:id="rId20"/>
    <p:sldId id="268" r:id="rId21"/>
    <p:sldId id="262" r:id="rId22"/>
    <p:sldId id="281" r:id="rId23"/>
    <p:sldId id="266" r:id="rId24"/>
    <p:sldId id="282" r:id="rId25"/>
    <p:sldId id="284" r:id="rId26"/>
    <p:sldId id="290" r:id="rId27"/>
    <p:sldId id="302" r:id="rId28"/>
    <p:sldId id="303" r:id="rId29"/>
    <p:sldId id="304" r:id="rId30"/>
    <p:sldId id="286" r:id="rId31"/>
    <p:sldId id="292" r:id="rId32"/>
    <p:sldId id="293" r:id="rId33"/>
    <p:sldId id="305" r:id="rId34"/>
    <p:sldId id="294" r:id="rId35"/>
    <p:sldId id="287" r:id="rId36"/>
    <p:sldId id="298" r:id="rId37"/>
    <p:sldId id="299" r:id="rId38"/>
    <p:sldId id="300" r:id="rId39"/>
    <p:sldId id="306" r:id="rId40"/>
    <p:sldId id="324" r:id="rId41"/>
    <p:sldId id="325" r:id="rId42"/>
    <p:sldId id="326" r:id="rId43"/>
    <p:sldId id="334" r:id="rId44"/>
    <p:sldId id="310" r:id="rId45"/>
    <p:sldId id="307" r:id="rId46"/>
    <p:sldId id="309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33" r:id="rId61"/>
    <p:sldId id="327" r:id="rId62"/>
    <p:sldId id="328" r:id="rId63"/>
    <p:sldId id="288" r:id="rId64"/>
    <p:sldId id="267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750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3C09B7-9308-4894-B38C-A07962FCAD4E}" type="doc">
      <dgm:prSet loTypeId="urn:microsoft.com/office/officeart/2005/8/layout/default#1" loCatId="list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2B30542A-DF10-46AD-8C75-AE795AE18C01}">
      <dgm:prSet phldrT="[Text]"/>
      <dgm:spPr/>
      <dgm:t>
        <a:bodyPr/>
        <a:lstStyle/>
        <a:p>
          <a:r>
            <a:rPr lang="en-US" dirty="0" smtClean="0"/>
            <a:t>OMG Data Distribution Service for Real-Time Systems (DDS)</a:t>
          </a:r>
          <a:endParaRPr lang="en-US" dirty="0"/>
        </a:p>
      </dgm:t>
    </dgm:pt>
    <dgm:pt modelId="{07C6D447-ED3D-4F32-B01B-A186DA99E5DF}" type="parTrans" cxnId="{6210264A-AA97-4C7D-A498-0E2DF3024D3A}">
      <dgm:prSet/>
      <dgm:spPr/>
      <dgm:t>
        <a:bodyPr/>
        <a:lstStyle/>
        <a:p>
          <a:endParaRPr lang="en-US"/>
        </a:p>
      </dgm:t>
    </dgm:pt>
    <dgm:pt modelId="{FBCA7552-AB7F-49CA-9C77-4EE8BC1698E7}" type="sibTrans" cxnId="{6210264A-AA97-4C7D-A498-0E2DF3024D3A}">
      <dgm:prSet/>
      <dgm:spPr/>
      <dgm:t>
        <a:bodyPr/>
        <a:lstStyle/>
        <a:p>
          <a:endParaRPr lang="en-US"/>
        </a:p>
      </dgm:t>
    </dgm:pt>
    <dgm:pt modelId="{4C1374A5-A34D-480B-A8BA-28CB3BA1667D}">
      <dgm:prSet phldrT="[Text]"/>
      <dgm:spPr/>
      <dgm:t>
        <a:bodyPr/>
        <a:lstStyle/>
        <a:p>
          <a:r>
            <a:rPr lang="en-US" dirty="0" smtClean="0"/>
            <a:t>Custom REST or SOAP Web Services</a:t>
          </a:r>
          <a:endParaRPr lang="en-US" dirty="0"/>
        </a:p>
      </dgm:t>
    </dgm:pt>
    <dgm:pt modelId="{29FC7C4A-1BD8-46FD-9B84-1E245A0BC5DF}" type="parTrans" cxnId="{D1D075A7-D03F-47CB-8406-D41FB56B12EA}">
      <dgm:prSet/>
      <dgm:spPr/>
      <dgm:t>
        <a:bodyPr/>
        <a:lstStyle/>
        <a:p>
          <a:endParaRPr lang="en-US"/>
        </a:p>
      </dgm:t>
    </dgm:pt>
    <dgm:pt modelId="{E386AB77-8E5C-40D4-9F48-6B87F94CE18C}" type="sibTrans" cxnId="{D1D075A7-D03F-47CB-8406-D41FB56B12EA}">
      <dgm:prSet/>
      <dgm:spPr/>
      <dgm:t>
        <a:bodyPr/>
        <a:lstStyle/>
        <a:p>
          <a:endParaRPr lang="en-US"/>
        </a:p>
      </dgm:t>
    </dgm:pt>
    <dgm:pt modelId="{4F914C2F-E0DB-4E98-8373-B7D91FA4168B}">
      <dgm:prSet phldrT="[Text]"/>
      <dgm:spPr/>
      <dgm:t>
        <a:bodyPr/>
        <a:lstStyle/>
        <a:p>
          <a:r>
            <a:rPr lang="en-US" dirty="0" smtClean="0"/>
            <a:t>Advanced Message Queuing Protocol  (AMQP)</a:t>
          </a:r>
          <a:endParaRPr lang="en-US" dirty="0"/>
        </a:p>
      </dgm:t>
    </dgm:pt>
    <dgm:pt modelId="{6FA67B44-8B9D-4238-A4B2-8C349D090765}" type="parTrans" cxnId="{A036A422-B931-42DD-BB18-64A497D0F77A}">
      <dgm:prSet/>
      <dgm:spPr/>
      <dgm:t>
        <a:bodyPr/>
        <a:lstStyle/>
        <a:p>
          <a:endParaRPr lang="en-US"/>
        </a:p>
      </dgm:t>
    </dgm:pt>
    <dgm:pt modelId="{0FAB57CD-ADBF-4DC9-9416-535A03089D7B}" type="sibTrans" cxnId="{A036A422-B931-42DD-BB18-64A497D0F77A}">
      <dgm:prSet/>
      <dgm:spPr/>
      <dgm:t>
        <a:bodyPr/>
        <a:lstStyle/>
        <a:p>
          <a:endParaRPr lang="en-US"/>
        </a:p>
      </dgm:t>
    </dgm:pt>
    <dgm:pt modelId="{20708E29-6C17-4C55-8A18-1688368C5013}">
      <dgm:prSet phldrT="[Text]"/>
      <dgm:spPr/>
      <dgm:t>
        <a:bodyPr/>
        <a:lstStyle/>
        <a:p>
          <a:r>
            <a:rPr lang="en-US" dirty="0" smtClean="0"/>
            <a:t>Extensible Messaging and Presence Protocol (XMPP)</a:t>
          </a:r>
          <a:endParaRPr lang="en-US" dirty="0"/>
        </a:p>
      </dgm:t>
    </dgm:pt>
    <dgm:pt modelId="{ECB53768-B959-4831-A0DD-368981A9B41D}" type="parTrans" cxnId="{A455DF00-212E-414C-9198-D1D82072FC8F}">
      <dgm:prSet/>
      <dgm:spPr/>
      <dgm:t>
        <a:bodyPr/>
        <a:lstStyle/>
        <a:p>
          <a:endParaRPr lang="en-US"/>
        </a:p>
      </dgm:t>
    </dgm:pt>
    <dgm:pt modelId="{DEA9137D-8D10-4B6A-8FF1-BB26048595EC}" type="sibTrans" cxnId="{A455DF00-212E-414C-9198-D1D82072FC8F}">
      <dgm:prSet/>
      <dgm:spPr/>
      <dgm:t>
        <a:bodyPr/>
        <a:lstStyle/>
        <a:p>
          <a:endParaRPr lang="en-US"/>
        </a:p>
      </dgm:t>
    </dgm:pt>
    <dgm:pt modelId="{6E04A382-8343-40BD-9F8D-990E82624260}">
      <dgm:prSet phldrT="[Text]"/>
      <dgm:spPr/>
      <dgm:t>
        <a:bodyPr/>
        <a:lstStyle/>
        <a:p>
          <a:r>
            <a:rPr lang="en-US" b="0" i="0" dirty="0" smtClean="0"/>
            <a:t>Simple Network Management Protocol (SNMP)</a:t>
          </a:r>
          <a:endParaRPr lang="en-US" dirty="0"/>
        </a:p>
      </dgm:t>
    </dgm:pt>
    <dgm:pt modelId="{252F3BF2-E344-4B77-BB2E-960AAE5BAFE8}" type="parTrans" cxnId="{E5C8B1DB-82B3-4FD4-80D8-5695183D8350}">
      <dgm:prSet/>
      <dgm:spPr/>
      <dgm:t>
        <a:bodyPr/>
        <a:lstStyle/>
        <a:p>
          <a:endParaRPr lang="en-US"/>
        </a:p>
      </dgm:t>
    </dgm:pt>
    <dgm:pt modelId="{31E2F47C-7549-4E87-B444-ECDEEB31ECA3}" type="sibTrans" cxnId="{E5C8B1DB-82B3-4FD4-80D8-5695183D8350}">
      <dgm:prSet/>
      <dgm:spPr/>
      <dgm:t>
        <a:bodyPr/>
        <a:lstStyle/>
        <a:p>
          <a:endParaRPr lang="en-US"/>
        </a:p>
      </dgm:t>
    </dgm:pt>
    <dgm:pt modelId="{E9E7E414-EE7C-4238-ADD4-C5BD4599FA3B}">
      <dgm:prSet phldrT="[Text]"/>
      <dgm:spPr/>
      <dgm:t>
        <a:bodyPr/>
        <a:lstStyle/>
        <a:p>
          <a:r>
            <a:rPr lang="en-US" b="0" i="0" dirty="0" smtClean="0"/>
            <a:t>Minimal Lower Layer Protocol (MLLP) with HL7</a:t>
          </a:r>
          <a:endParaRPr lang="en-US" dirty="0"/>
        </a:p>
      </dgm:t>
    </dgm:pt>
    <dgm:pt modelId="{4ED4273F-954B-4552-B9F9-0FC9ED1C7FCA}" type="parTrans" cxnId="{F490DC68-C528-4045-A5A6-455407D825C4}">
      <dgm:prSet/>
      <dgm:spPr/>
      <dgm:t>
        <a:bodyPr/>
        <a:lstStyle/>
        <a:p>
          <a:endParaRPr lang="en-US"/>
        </a:p>
      </dgm:t>
    </dgm:pt>
    <dgm:pt modelId="{7C7B4B5F-83EB-462D-AA14-4DB79C031323}" type="sibTrans" cxnId="{F490DC68-C528-4045-A5A6-455407D825C4}">
      <dgm:prSet/>
      <dgm:spPr/>
      <dgm:t>
        <a:bodyPr/>
        <a:lstStyle/>
        <a:p>
          <a:endParaRPr lang="en-US"/>
        </a:p>
      </dgm:t>
    </dgm:pt>
    <dgm:pt modelId="{33A386BC-4A22-4464-869C-EECC23ECF71F}">
      <dgm:prSet phldrT="[Text]"/>
      <dgm:spPr/>
      <dgm:t>
        <a:bodyPr/>
        <a:lstStyle/>
        <a:p>
          <a:r>
            <a:rPr lang="en-US" dirty="0" smtClean="0"/>
            <a:t>Wireless Communication Transfer Protocol (WCTP)</a:t>
          </a:r>
          <a:endParaRPr lang="en-US" dirty="0"/>
        </a:p>
      </dgm:t>
    </dgm:pt>
    <dgm:pt modelId="{4C109441-DBD6-4C66-8F46-BC09EF109C84}" type="parTrans" cxnId="{B095DF0B-4527-4929-876A-ACC2A1A8F5C9}">
      <dgm:prSet/>
      <dgm:spPr/>
      <dgm:t>
        <a:bodyPr/>
        <a:lstStyle/>
        <a:p>
          <a:endParaRPr lang="en-US"/>
        </a:p>
      </dgm:t>
    </dgm:pt>
    <dgm:pt modelId="{3E983A91-F2A1-42C2-9069-303D2AC7CFAC}" type="sibTrans" cxnId="{B095DF0B-4527-4929-876A-ACC2A1A8F5C9}">
      <dgm:prSet/>
      <dgm:spPr/>
      <dgm:t>
        <a:bodyPr/>
        <a:lstStyle/>
        <a:p>
          <a:endParaRPr lang="en-US"/>
        </a:p>
      </dgm:t>
    </dgm:pt>
    <dgm:pt modelId="{AF15BA3D-26D4-462B-BEBB-EDC64B514635}">
      <dgm:prSet phldrT="[Text]"/>
      <dgm:spPr/>
      <dgm:t>
        <a:bodyPr/>
        <a:lstStyle/>
        <a:p>
          <a:r>
            <a:rPr lang="en-US" dirty="0" smtClean="0"/>
            <a:t>IEEE 11073 (x73)</a:t>
          </a:r>
          <a:endParaRPr lang="en-US" dirty="0"/>
        </a:p>
      </dgm:t>
    </dgm:pt>
    <dgm:pt modelId="{555E66F9-3877-4630-8E76-1B14901D5107}" type="parTrans" cxnId="{7F767D9B-3B4E-44E5-A831-ABF651C07DD3}">
      <dgm:prSet/>
      <dgm:spPr/>
      <dgm:t>
        <a:bodyPr/>
        <a:lstStyle/>
        <a:p>
          <a:endParaRPr lang="en-US"/>
        </a:p>
      </dgm:t>
    </dgm:pt>
    <dgm:pt modelId="{257FA7FA-E8CC-45D6-ACA4-9F7A69B28FB2}" type="sibTrans" cxnId="{7F767D9B-3B4E-44E5-A831-ABF651C07DD3}">
      <dgm:prSet/>
      <dgm:spPr/>
      <dgm:t>
        <a:bodyPr/>
        <a:lstStyle/>
        <a:p>
          <a:endParaRPr lang="en-US"/>
        </a:p>
      </dgm:t>
    </dgm:pt>
    <dgm:pt modelId="{4D7CE5C7-F6A7-4709-BC8C-4C8D437DE81C}">
      <dgm:prSet phldrT="[Text]"/>
      <dgm:spPr/>
      <dgm:t>
        <a:bodyPr/>
        <a:lstStyle/>
        <a:p>
          <a:r>
            <a:rPr lang="en-US" dirty="0" smtClean="0"/>
            <a:t>X.12 over TCP/IP</a:t>
          </a:r>
          <a:endParaRPr lang="en-US" dirty="0"/>
        </a:p>
      </dgm:t>
    </dgm:pt>
    <dgm:pt modelId="{5A0D0670-4061-44BC-A0A8-555AAD7C15AB}" type="parTrans" cxnId="{FD7BF7E8-4007-4498-BDCC-BEC8E4ED71E5}">
      <dgm:prSet/>
      <dgm:spPr/>
      <dgm:t>
        <a:bodyPr/>
        <a:lstStyle/>
        <a:p>
          <a:endParaRPr lang="en-US"/>
        </a:p>
      </dgm:t>
    </dgm:pt>
    <dgm:pt modelId="{DB8DB156-1517-4C88-8353-A14A4F166A73}" type="sibTrans" cxnId="{FD7BF7E8-4007-4498-BDCC-BEC8E4ED71E5}">
      <dgm:prSet/>
      <dgm:spPr/>
      <dgm:t>
        <a:bodyPr/>
        <a:lstStyle/>
        <a:p>
          <a:endParaRPr lang="en-US"/>
        </a:p>
      </dgm:t>
    </dgm:pt>
    <dgm:pt modelId="{D5C51977-DEEC-4FCF-9200-1DF6B9636030}" type="pres">
      <dgm:prSet presAssocID="{3D3C09B7-9308-4894-B38C-A07962FCAD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C9FF86-4127-4DB5-A8AF-542DB4AE38CC}" type="pres">
      <dgm:prSet presAssocID="{33A386BC-4A22-4464-869C-EECC23ECF71F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5E35A-59B5-4475-99F2-0D803C4AC806}" type="pres">
      <dgm:prSet presAssocID="{3E983A91-F2A1-42C2-9069-303D2AC7CFAC}" presName="sibTrans" presStyleCnt="0"/>
      <dgm:spPr/>
    </dgm:pt>
    <dgm:pt modelId="{915953F1-AA37-4892-B298-2A3A4C26B0E9}" type="pres">
      <dgm:prSet presAssocID="{AF15BA3D-26D4-462B-BEBB-EDC64B514635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96E3A-99B4-43EB-B479-6ACE1186F199}" type="pres">
      <dgm:prSet presAssocID="{257FA7FA-E8CC-45D6-ACA4-9F7A69B28FB2}" presName="sibTrans" presStyleCnt="0"/>
      <dgm:spPr/>
    </dgm:pt>
    <dgm:pt modelId="{6FAB3394-08A5-493D-9854-A785881541EB}" type="pres">
      <dgm:prSet presAssocID="{2B30542A-DF10-46AD-8C75-AE795AE18C01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77EA8-56E1-4302-B666-E135A43B1762}" type="pres">
      <dgm:prSet presAssocID="{FBCA7552-AB7F-49CA-9C77-4EE8BC1698E7}" presName="sibTrans" presStyleCnt="0"/>
      <dgm:spPr/>
    </dgm:pt>
    <dgm:pt modelId="{49EBC0D4-371B-4F4A-A124-AACAF34C8A4C}" type="pres">
      <dgm:prSet presAssocID="{4C1374A5-A34D-480B-A8BA-28CB3BA1667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D095E-1AD6-404B-BBF6-5E5F9CF11D4C}" type="pres">
      <dgm:prSet presAssocID="{E386AB77-8E5C-40D4-9F48-6B87F94CE18C}" presName="sibTrans" presStyleCnt="0"/>
      <dgm:spPr/>
    </dgm:pt>
    <dgm:pt modelId="{7DE8B0CF-5B90-40CE-9139-9208A7EF8C6A}" type="pres">
      <dgm:prSet presAssocID="{4F914C2F-E0DB-4E98-8373-B7D91FA4168B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E9CC1-09B3-4D41-BE9E-676C37BB48C2}" type="pres">
      <dgm:prSet presAssocID="{0FAB57CD-ADBF-4DC9-9416-535A03089D7B}" presName="sibTrans" presStyleCnt="0"/>
      <dgm:spPr/>
    </dgm:pt>
    <dgm:pt modelId="{1A8C0A88-3389-4062-BFFF-530B90AF3F93}" type="pres">
      <dgm:prSet presAssocID="{20708E29-6C17-4C55-8A18-1688368C501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4B989C-218D-4920-ABD7-F484BF0D5682}" type="pres">
      <dgm:prSet presAssocID="{DEA9137D-8D10-4B6A-8FF1-BB26048595EC}" presName="sibTrans" presStyleCnt="0"/>
      <dgm:spPr/>
    </dgm:pt>
    <dgm:pt modelId="{0580B9A9-6E29-4222-8B87-23CA1AF397CD}" type="pres">
      <dgm:prSet presAssocID="{6E04A382-8343-40BD-9F8D-990E82624260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C1E50-3769-43EC-9747-8076E0F05687}" type="pres">
      <dgm:prSet presAssocID="{31E2F47C-7549-4E87-B444-ECDEEB31ECA3}" presName="sibTrans" presStyleCnt="0"/>
      <dgm:spPr/>
    </dgm:pt>
    <dgm:pt modelId="{A7B58C80-AF9C-4B19-BD3D-251C15FB4B3F}" type="pres">
      <dgm:prSet presAssocID="{E9E7E414-EE7C-4238-ADD4-C5BD4599FA3B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2BA35-7FF7-45D7-AEDD-8DAF22ED9184}" type="pres">
      <dgm:prSet presAssocID="{7C7B4B5F-83EB-462D-AA14-4DB79C031323}" presName="sibTrans" presStyleCnt="0"/>
      <dgm:spPr/>
    </dgm:pt>
    <dgm:pt modelId="{11808044-FB8E-4078-9F54-9C57C789769F}" type="pres">
      <dgm:prSet presAssocID="{4D7CE5C7-F6A7-4709-BC8C-4C8D437DE81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1C9D5F-6469-4C4B-941D-30C051738A56}" type="presOf" srcId="{4F914C2F-E0DB-4E98-8373-B7D91FA4168B}" destId="{7DE8B0CF-5B90-40CE-9139-9208A7EF8C6A}" srcOrd="0" destOrd="0" presId="urn:microsoft.com/office/officeart/2005/8/layout/default#1"/>
    <dgm:cxn modelId="{3798984F-4CE3-4C76-B257-305872F3D111}" type="presOf" srcId="{E9E7E414-EE7C-4238-ADD4-C5BD4599FA3B}" destId="{A7B58C80-AF9C-4B19-BD3D-251C15FB4B3F}" srcOrd="0" destOrd="0" presId="urn:microsoft.com/office/officeart/2005/8/layout/default#1"/>
    <dgm:cxn modelId="{CC6D7E05-A0A7-4D73-AF93-D816745A8FF5}" type="presOf" srcId="{2B30542A-DF10-46AD-8C75-AE795AE18C01}" destId="{6FAB3394-08A5-493D-9854-A785881541EB}" srcOrd="0" destOrd="0" presId="urn:microsoft.com/office/officeart/2005/8/layout/default#1"/>
    <dgm:cxn modelId="{6210264A-AA97-4C7D-A498-0E2DF3024D3A}" srcId="{3D3C09B7-9308-4894-B38C-A07962FCAD4E}" destId="{2B30542A-DF10-46AD-8C75-AE795AE18C01}" srcOrd="2" destOrd="0" parTransId="{07C6D447-ED3D-4F32-B01B-A186DA99E5DF}" sibTransId="{FBCA7552-AB7F-49CA-9C77-4EE8BC1698E7}"/>
    <dgm:cxn modelId="{CD429460-020F-4721-AA65-12FDE52F24B5}" type="presOf" srcId="{20708E29-6C17-4C55-8A18-1688368C5013}" destId="{1A8C0A88-3389-4062-BFFF-530B90AF3F93}" srcOrd="0" destOrd="0" presId="urn:microsoft.com/office/officeart/2005/8/layout/default#1"/>
    <dgm:cxn modelId="{7E13DAEC-FD7C-4814-971E-75C2050E1C17}" type="presOf" srcId="{4D7CE5C7-F6A7-4709-BC8C-4C8D437DE81C}" destId="{11808044-FB8E-4078-9F54-9C57C789769F}" srcOrd="0" destOrd="0" presId="urn:microsoft.com/office/officeart/2005/8/layout/default#1"/>
    <dgm:cxn modelId="{D1D075A7-D03F-47CB-8406-D41FB56B12EA}" srcId="{3D3C09B7-9308-4894-B38C-A07962FCAD4E}" destId="{4C1374A5-A34D-480B-A8BA-28CB3BA1667D}" srcOrd="3" destOrd="0" parTransId="{29FC7C4A-1BD8-46FD-9B84-1E245A0BC5DF}" sibTransId="{E386AB77-8E5C-40D4-9F48-6B87F94CE18C}"/>
    <dgm:cxn modelId="{90F08260-9CA5-48CC-9B4E-2F5F96C41C36}" type="presOf" srcId="{3D3C09B7-9308-4894-B38C-A07962FCAD4E}" destId="{D5C51977-DEEC-4FCF-9200-1DF6B9636030}" srcOrd="0" destOrd="0" presId="urn:microsoft.com/office/officeart/2005/8/layout/default#1"/>
    <dgm:cxn modelId="{F490DC68-C528-4045-A5A6-455407D825C4}" srcId="{3D3C09B7-9308-4894-B38C-A07962FCAD4E}" destId="{E9E7E414-EE7C-4238-ADD4-C5BD4599FA3B}" srcOrd="7" destOrd="0" parTransId="{4ED4273F-954B-4552-B9F9-0FC9ED1C7FCA}" sibTransId="{7C7B4B5F-83EB-462D-AA14-4DB79C031323}"/>
    <dgm:cxn modelId="{FD7BF7E8-4007-4498-BDCC-BEC8E4ED71E5}" srcId="{3D3C09B7-9308-4894-B38C-A07962FCAD4E}" destId="{4D7CE5C7-F6A7-4709-BC8C-4C8D437DE81C}" srcOrd="8" destOrd="0" parTransId="{5A0D0670-4061-44BC-A0A8-555AAD7C15AB}" sibTransId="{DB8DB156-1517-4C88-8353-A14A4F166A73}"/>
    <dgm:cxn modelId="{7F767D9B-3B4E-44E5-A831-ABF651C07DD3}" srcId="{3D3C09B7-9308-4894-B38C-A07962FCAD4E}" destId="{AF15BA3D-26D4-462B-BEBB-EDC64B514635}" srcOrd="1" destOrd="0" parTransId="{555E66F9-3877-4630-8E76-1B14901D5107}" sibTransId="{257FA7FA-E8CC-45D6-ACA4-9F7A69B28FB2}"/>
    <dgm:cxn modelId="{E5C8B1DB-82B3-4FD4-80D8-5695183D8350}" srcId="{3D3C09B7-9308-4894-B38C-A07962FCAD4E}" destId="{6E04A382-8343-40BD-9F8D-990E82624260}" srcOrd="6" destOrd="0" parTransId="{252F3BF2-E344-4B77-BB2E-960AAE5BAFE8}" sibTransId="{31E2F47C-7549-4E87-B444-ECDEEB31ECA3}"/>
    <dgm:cxn modelId="{A455DF00-212E-414C-9198-D1D82072FC8F}" srcId="{3D3C09B7-9308-4894-B38C-A07962FCAD4E}" destId="{20708E29-6C17-4C55-8A18-1688368C5013}" srcOrd="5" destOrd="0" parTransId="{ECB53768-B959-4831-A0DD-368981A9B41D}" sibTransId="{DEA9137D-8D10-4B6A-8FF1-BB26048595EC}"/>
    <dgm:cxn modelId="{B095DF0B-4527-4929-876A-ACC2A1A8F5C9}" srcId="{3D3C09B7-9308-4894-B38C-A07962FCAD4E}" destId="{33A386BC-4A22-4464-869C-EECC23ECF71F}" srcOrd="0" destOrd="0" parTransId="{4C109441-DBD6-4C66-8F46-BC09EF109C84}" sibTransId="{3E983A91-F2A1-42C2-9069-303D2AC7CFAC}"/>
    <dgm:cxn modelId="{7DDA954F-798E-4A3E-9C11-5CC9F5E51BE9}" type="presOf" srcId="{33A386BC-4A22-4464-869C-EECC23ECF71F}" destId="{E8C9FF86-4127-4DB5-A8AF-542DB4AE38CC}" srcOrd="0" destOrd="0" presId="urn:microsoft.com/office/officeart/2005/8/layout/default#1"/>
    <dgm:cxn modelId="{CE5EACFF-2A31-46CE-8C17-B91C8361765E}" type="presOf" srcId="{6E04A382-8343-40BD-9F8D-990E82624260}" destId="{0580B9A9-6E29-4222-8B87-23CA1AF397CD}" srcOrd="0" destOrd="0" presId="urn:microsoft.com/office/officeart/2005/8/layout/default#1"/>
    <dgm:cxn modelId="{26008BFB-F456-45D9-A073-27ABAA5528C0}" type="presOf" srcId="{AF15BA3D-26D4-462B-BEBB-EDC64B514635}" destId="{915953F1-AA37-4892-B298-2A3A4C26B0E9}" srcOrd="0" destOrd="0" presId="urn:microsoft.com/office/officeart/2005/8/layout/default#1"/>
    <dgm:cxn modelId="{56F72311-A87B-4179-8986-62B47E587A4F}" type="presOf" srcId="{4C1374A5-A34D-480B-A8BA-28CB3BA1667D}" destId="{49EBC0D4-371B-4F4A-A124-AACAF34C8A4C}" srcOrd="0" destOrd="0" presId="urn:microsoft.com/office/officeart/2005/8/layout/default#1"/>
    <dgm:cxn modelId="{A036A422-B931-42DD-BB18-64A497D0F77A}" srcId="{3D3C09B7-9308-4894-B38C-A07962FCAD4E}" destId="{4F914C2F-E0DB-4E98-8373-B7D91FA4168B}" srcOrd="4" destOrd="0" parTransId="{6FA67B44-8B9D-4238-A4B2-8C349D090765}" sibTransId="{0FAB57CD-ADBF-4DC9-9416-535A03089D7B}"/>
    <dgm:cxn modelId="{04239BDE-BFFE-481A-9DF8-1A78BEA14326}" type="presParOf" srcId="{D5C51977-DEEC-4FCF-9200-1DF6B9636030}" destId="{E8C9FF86-4127-4DB5-A8AF-542DB4AE38CC}" srcOrd="0" destOrd="0" presId="urn:microsoft.com/office/officeart/2005/8/layout/default#1"/>
    <dgm:cxn modelId="{FEE930BC-4BFD-436F-A678-531E3FF684B1}" type="presParOf" srcId="{D5C51977-DEEC-4FCF-9200-1DF6B9636030}" destId="{9405E35A-59B5-4475-99F2-0D803C4AC806}" srcOrd="1" destOrd="0" presId="urn:microsoft.com/office/officeart/2005/8/layout/default#1"/>
    <dgm:cxn modelId="{D401FC7D-9C69-4DCA-983C-C5002022F9EA}" type="presParOf" srcId="{D5C51977-DEEC-4FCF-9200-1DF6B9636030}" destId="{915953F1-AA37-4892-B298-2A3A4C26B0E9}" srcOrd="2" destOrd="0" presId="urn:microsoft.com/office/officeart/2005/8/layout/default#1"/>
    <dgm:cxn modelId="{DB3C987A-00F0-4365-813A-B5CF63B921A2}" type="presParOf" srcId="{D5C51977-DEEC-4FCF-9200-1DF6B9636030}" destId="{F1696E3A-99B4-43EB-B479-6ACE1186F199}" srcOrd="3" destOrd="0" presId="urn:microsoft.com/office/officeart/2005/8/layout/default#1"/>
    <dgm:cxn modelId="{F97270DE-0F69-4791-B037-C111BE460F46}" type="presParOf" srcId="{D5C51977-DEEC-4FCF-9200-1DF6B9636030}" destId="{6FAB3394-08A5-493D-9854-A785881541EB}" srcOrd="4" destOrd="0" presId="urn:microsoft.com/office/officeart/2005/8/layout/default#1"/>
    <dgm:cxn modelId="{49F00B0B-5FEC-457B-8A3F-5048E2A92A2C}" type="presParOf" srcId="{D5C51977-DEEC-4FCF-9200-1DF6B9636030}" destId="{45477EA8-56E1-4302-B666-E135A43B1762}" srcOrd="5" destOrd="0" presId="urn:microsoft.com/office/officeart/2005/8/layout/default#1"/>
    <dgm:cxn modelId="{4DEDB47D-53B1-493C-A53D-B84079D517F3}" type="presParOf" srcId="{D5C51977-DEEC-4FCF-9200-1DF6B9636030}" destId="{49EBC0D4-371B-4F4A-A124-AACAF34C8A4C}" srcOrd="6" destOrd="0" presId="urn:microsoft.com/office/officeart/2005/8/layout/default#1"/>
    <dgm:cxn modelId="{688F577E-76B2-41F5-9AD0-D30C929766CE}" type="presParOf" srcId="{D5C51977-DEEC-4FCF-9200-1DF6B9636030}" destId="{0DDD095E-1AD6-404B-BBF6-5E5F9CF11D4C}" srcOrd="7" destOrd="0" presId="urn:microsoft.com/office/officeart/2005/8/layout/default#1"/>
    <dgm:cxn modelId="{0741F520-CF8C-4250-88FD-F0C9FC920065}" type="presParOf" srcId="{D5C51977-DEEC-4FCF-9200-1DF6B9636030}" destId="{7DE8B0CF-5B90-40CE-9139-9208A7EF8C6A}" srcOrd="8" destOrd="0" presId="urn:microsoft.com/office/officeart/2005/8/layout/default#1"/>
    <dgm:cxn modelId="{F9C2B1AE-B48C-4A2F-A9B2-752420BD834E}" type="presParOf" srcId="{D5C51977-DEEC-4FCF-9200-1DF6B9636030}" destId="{AFFE9CC1-09B3-4D41-BE9E-676C37BB48C2}" srcOrd="9" destOrd="0" presId="urn:microsoft.com/office/officeart/2005/8/layout/default#1"/>
    <dgm:cxn modelId="{18081982-2BC7-4EAA-B6CE-1838E93EA84A}" type="presParOf" srcId="{D5C51977-DEEC-4FCF-9200-1DF6B9636030}" destId="{1A8C0A88-3389-4062-BFFF-530B90AF3F93}" srcOrd="10" destOrd="0" presId="urn:microsoft.com/office/officeart/2005/8/layout/default#1"/>
    <dgm:cxn modelId="{A039A6BA-206B-4445-817D-BAFCE71FF60A}" type="presParOf" srcId="{D5C51977-DEEC-4FCF-9200-1DF6B9636030}" destId="{D54B989C-218D-4920-ABD7-F484BF0D5682}" srcOrd="11" destOrd="0" presId="urn:microsoft.com/office/officeart/2005/8/layout/default#1"/>
    <dgm:cxn modelId="{4C4A62F2-CD7F-42ED-931F-3B4D4F32D6F1}" type="presParOf" srcId="{D5C51977-DEEC-4FCF-9200-1DF6B9636030}" destId="{0580B9A9-6E29-4222-8B87-23CA1AF397CD}" srcOrd="12" destOrd="0" presId="urn:microsoft.com/office/officeart/2005/8/layout/default#1"/>
    <dgm:cxn modelId="{A9A79F99-4A98-4A12-806B-560D517AA3B9}" type="presParOf" srcId="{D5C51977-DEEC-4FCF-9200-1DF6B9636030}" destId="{993C1E50-3769-43EC-9747-8076E0F05687}" srcOrd="13" destOrd="0" presId="urn:microsoft.com/office/officeart/2005/8/layout/default#1"/>
    <dgm:cxn modelId="{9688E1FB-FC6E-481E-BB1C-0166DB625E6F}" type="presParOf" srcId="{D5C51977-DEEC-4FCF-9200-1DF6B9636030}" destId="{A7B58C80-AF9C-4B19-BD3D-251C15FB4B3F}" srcOrd="14" destOrd="0" presId="urn:microsoft.com/office/officeart/2005/8/layout/default#1"/>
    <dgm:cxn modelId="{A6B247C0-8D2B-4247-8C68-A3FE2DDD31B8}" type="presParOf" srcId="{D5C51977-DEEC-4FCF-9200-1DF6B9636030}" destId="{6A22BA35-7FF7-45D7-AEDD-8DAF22ED9184}" srcOrd="15" destOrd="0" presId="urn:microsoft.com/office/officeart/2005/8/layout/default#1"/>
    <dgm:cxn modelId="{1363403E-1A1F-40E2-AEC3-64CB5E08D02E}" type="presParOf" srcId="{D5C51977-DEEC-4FCF-9200-1DF6B9636030}" destId="{11808044-FB8E-4078-9F54-9C57C789769F}" srcOrd="1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FCFF42-B60C-40D8-AE62-04222A7DA0E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#2" csCatId="colorful" phldr="1"/>
      <dgm:spPr/>
    </dgm:pt>
    <dgm:pt modelId="{CEC0D812-D42C-469A-803E-3613AE9E1492}">
      <dgm:prSet phldrT="[Text]"/>
      <dgm:spPr/>
      <dgm:t>
        <a:bodyPr/>
        <a:lstStyle/>
        <a:p>
          <a:r>
            <a:rPr lang="en-US" dirty="0" smtClean="0"/>
            <a:t>Real Device</a:t>
          </a:r>
          <a:br>
            <a:rPr lang="en-US" dirty="0" smtClean="0"/>
          </a:br>
          <a:r>
            <a:rPr lang="en-US" dirty="0" smtClean="0"/>
            <a:t>(test data)</a:t>
          </a:r>
          <a:endParaRPr lang="en-US" dirty="0"/>
        </a:p>
      </dgm:t>
    </dgm:pt>
    <dgm:pt modelId="{64DC13CF-E0BF-41E9-8B1E-34DEEDAD4D36}" type="parTrans" cxnId="{CBD6CC3C-3259-47E2-94EA-09D7CA52A940}">
      <dgm:prSet/>
      <dgm:spPr/>
      <dgm:t>
        <a:bodyPr/>
        <a:lstStyle/>
        <a:p>
          <a:endParaRPr lang="en-US"/>
        </a:p>
      </dgm:t>
    </dgm:pt>
    <dgm:pt modelId="{3169A655-9DE5-4A03-937D-E31EFA88DD82}" type="sibTrans" cxnId="{CBD6CC3C-3259-47E2-94EA-09D7CA52A940}">
      <dgm:prSet/>
      <dgm:spPr/>
      <dgm:t>
        <a:bodyPr/>
        <a:lstStyle/>
        <a:p>
          <a:endParaRPr lang="en-US"/>
        </a:p>
      </dgm:t>
    </dgm:pt>
    <dgm:pt modelId="{24CDA70F-AAA0-430E-8D16-37B0AA532435}">
      <dgm:prSet phldrT="[Text]" custT="1"/>
      <dgm:spPr/>
      <dgm:t>
        <a:bodyPr/>
        <a:lstStyle/>
        <a:p>
          <a:r>
            <a:rPr lang="en-US" sz="1600" dirty="0" smtClean="0"/>
            <a:t>Gateway Prototype</a:t>
          </a:r>
          <a:br>
            <a:rPr lang="en-US" sz="1600" dirty="0" smtClean="0"/>
          </a:br>
          <a:r>
            <a:rPr lang="en-US" sz="1400" dirty="0" smtClean="0"/>
            <a:t>(Virtual Machine)</a:t>
          </a:r>
          <a:endParaRPr lang="en-US" sz="1600" dirty="0"/>
        </a:p>
      </dgm:t>
    </dgm:pt>
    <dgm:pt modelId="{ED57179C-A588-43F4-9833-1762641D3A7C}" type="parTrans" cxnId="{ADD64DEA-0826-4C72-A057-257B04BD131C}">
      <dgm:prSet/>
      <dgm:spPr/>
      <dgm:t>
        <a:bodyPr/>
        <a:lstStyle/>
        <a:p>
          <a:endParaRPr lang="en-US"/>
        </a:p>
      </dgm:t>
    </dgm:pt>
    <dgm:pt modelId="{7EC23635-D6AB-4E83-8C8C-8E009436FC98}" type="sibTrans" cxnId="{ADD64DEA-0826-4C72-A057-257B04BD131C}">
      <dgm:prSet/>
      <dgm:spPr/>
      <dgm:t>
        <a:bodyPr/>
        <a:lstStyle/>
        <a:p>
          <a:endParaRPr lang="en-US"/>
        </a:p>
      </dgm:t>
    </dgm:pt>
    <dgm:pt modelId="{BB6ADB99-DC1A-42D8-9372-B80A76AEEAE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Simulated Corporate Cloud</a:t>
          </a:r>
          <a:endParaRPr lang="en-US" dirty="0"/>
        </a:p>
      </dgm:t>
    </dgm:pt>
    <dgm:pt modelId="{113A66F2-04E0-4257-9087-5521F6238071}" type="parTrans" cxnId="{397F0972-1E27-477D-BD51-E4FB87D923B2}">
      <dgm:prSet/>
      <dgm:spPr/>
      <dgm:t>
        <a:bodyPr/>
        <a:lstStyle/>
        <a:p>
          <a:endParaRPr lang="en-US"/>
        </a:p>
      </dgm:t>
    </dgm:pt>
    <dgm:pt modelId="{079DF670-2EEE-44C4-B152-2DC2724EDB1E}" type="sibTrans" cxnId="{397F0972-1E27-477D-BD51-E4FB87D923B2}">
      <dgm:prSet/>
      <dgm:spPr/>
      <dgm:t>
        <a:bodyPr/>
        <a:lstStyle/>
        <a:p>
          <a:endParaRPr lang="en-US"/>
        </a:p>
      </dgm:t>
    </dgm:pt>
    <dgm:pt modelId="{A72441BF-9289-471D-A303-BBB7B266996E}">
      <dgm:prSet phldrT="[Text]"/>
      <dgm:spPr/>
      <dgm:t>
        <a:bodyPr/>
        <a:lstStyle/>
        <a:p>
          <a:r>
            <a:rPr lang="en-US" dirty="0" smtClean="0"/>
            <a:t>Simulated Network</a:t>
          </a:r>
          <a:endParaRPr lang="en-US" dirty="0"/>
        </a:p>
      </dgm:t>
    </dgm:pt>
    <dgm:pt modelId="{9478D95F-1BAE-44F8-8515-6337E0E6CAF4}" type="parTrans" cxnId="{D4A9F219-99E8-4C48-A14C-02FB2B9A8731}">
      <dgm:prSet/>
      <dgm:spPr/>
      <dgm:t>
        <a:bodyPr/>
        <a:lstStyle/>
        <a:p>
          <a:endParaRPr lang="en-US"/>
        </a:p>
      </dgm:t>
    </dgm:pt>
    <dgm:pt modelId="{D414A221-A7BE-4B02-96C1-2B37C62A0522}" type="sibTrans" cxnId="{D4A9F219-99E8-4C48-A14C-02FB2B9A8731}">
      <dgm:prSet/>
      <dgm:spPr/>
      <dgm:t>
        <a:bodyPr/>
        <a:lstStyle/>
        <a:p>
          <a:endParaRPr lang="en-US"/>
        </a:p>
      </dgm:t>
    </dgm:pt>
    <dgm:pt modelId="{1B946251-8B11-424F-BFB9-FE9C4748825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Simulated Hospital Systems</a:t>
          </a:r>
          <a:endParaRPr lang="en-US" dirty="0"/>
        </a:p>
      </dgm:t>
    </dgm:pt>
    <dgm:pt modelId="{53B59FFC-A3F9-4725-907B-AC02D6E963BD}" type="parTrans" cxnId="{804D0F95-DBFD-45D0-88AB-9E1E01936AA1}">
      <dgm:prSet/>
      <dgm:spPr/>
      <dgm:t>
        <a:bodyPr/>
        <a:lstStyle/>
        <a:p>
          <a:endParaRPr lang="en-US"/>
        </a:p>
      </dgm:t>
    </dgm:pt>
    <dgm:pt modelId="{6B57EAB5-F524-4A31-992E-C9BE98DF8119}" type="sibTrans" cxnId="{804D0F95-DBFD-45D0-88AB-9E1E01936AA1}">
      <dgm:prSet/>
      <dgm:spPr/>
      <dgm:t>
        <a:bodyPr/>
        <a:lstStyle/>
        <a:p>
          <a:endParaRPr lang="en-US"/>
        </a:p>
      </dgm:t>
    </dgm:pt>
    <dgm:pt modelId="{EFF87F55-61B2-4A28-B391-405F0FDA43C6}">
      <dgm:prSet phldrT="[Text]"/>
      <dgm:spPr/>
      <dgm:t>
        <a:bodyPr/>
        <a:lstStyle/>
        <a:p>
          <a:r>
            <a:rPr lang="en-US" dirty="0" smtClean="0"/>
            <a:t>Simulated Device (test data)</a:t>
          </a:r>
          <a:endParaRPr lang="en-US" dirty="0"/>
        </a:p>
      </dgm:t>
    </dgm:pt>
    <dgm:pt modelId="{5F4ED383-52ED-40D0-8B44-A716B70D9877}" type="parTrans" cxnId="{FB99FD58-2C12-4DA2-8E45-6A47C38BE7BE}">
      <dgm:prSet/>
      <dgm:spPr/>
      <dgm:t>
        <a:bodyPr/>
        <a:lstStyle/>
        <a:p>
          <a:endParaRPr lang="en-US"/>
        </a:p>
      </dgm:t>
    </dgm:pt>
    <dgm:pt modelId="{6E1091C3-6AAE-4623-AE93-0F819D47A582}" type="sibTrans" cxnId="{FB99FD58-2C12-4DA2-8E45-6A47C38BE7BE}">
      <dgm:prSet/>
      <dgm:spPr/>
      <dgm:t>
        <a:bodyPr/>
        <a:lstStyle/>
        <a:p>
          <a:endParaRPr lang="en-US"/>
        </a:p>
      </dgm:t>
    </dgm:pt>
    <dgm:pt modelId="{A781EF53-90E3-4BAC-AF58-2AF69C91F68A}" type="pres">
      <dgm:prSet presAssocID="{CAFCFF42-B60C-40D8-AE62-04222A7DA0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425B170-803C-4882-B346-493A58941918}" type="pres">
      <dgm:prSet presAssocID="{CEC0D812-D42C-469A-803E-3613AE9E1492}" presName="root1" presStyleCnt="0"/>
      <dgm:spPr/>
    </dgm:pt>
    <dgm:pt modelId="{273DC917-D566-4189-A79B-DF5D411E80E3}" type="pres">
      <dgm:prSet presAssocID="{CEC0D812-D42C-469A-803E-3613AE9E1492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B558D6-D741-4EA8-95C9-3852CA76C20E}" type="pres">
      <dgm:prSet presAssocID="{CEC0D812-D42C-469A-803E-3613AE9E1492}" presName="level2hierChild" presStyleCnt="0"/>
      <dgm:spPr/>
    </dgm:pt>
    <dgm:pt modelId="{2A29731E-1FCC-4325-B466-61D3EF1D6E14}" type="pres">
      <dgm:prSet presAssocID="{EFF87F55-61B2-4A28-B391-405F0FDA43C6}" presName="root1" presStyleCnt="0"/>
      <dgm:spPr/>
    </dgm:pt>
    <dgm:pt modelId="{58747A2D-6F90-492C-B385-183AC91E4854}" type="pres">
      <dgm:prSet presAssocID="{EFF87F55-61B2-4A28-B391-405F0FDA43C6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AEDB3E-2584-4558-AF39-61D2E53DC955}" type="pres">
      <dgm:prSet presAssocID="{EFF87F55-61B2-4A28-B391-405F0FDA43C6}" presName="level2hierChild" presStyleCnt="0"/>
      <dgm:spPr/>
    </dgm:pt>
    <dgm:pt modelId="{5968BBEC-887C-4A6B-91E0-4137315DFE13}" type="pres">
      <dgm:prSet presAssocID="{9478D95F-1BAE-44F8-8515-6337E0E6CAF4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6AC4ABEB-F79F-44F8-AD22-C82909E3A310}" type="pres">
      <dgm:prSet presAssocID="{9478D95F-1BAE-44F8-8515-6337E0E6CAF4}" presName="connTx" presStyleLbl="parChTrans1D2" presStyleIdx="0" presStyleCnt="1"/>
      <dgm:spPr/>
      <dgm:t>
        <a:bodyPr/>
        <a:lstStyle/>
        <a:p>
          <a:endParaRPr lang="en-US"/>
        </a:p>
      </dgm:t>
    </dgm:pt>
    <dgm:pt modelId="{48CAB4F8-FC83-4226-85FF-4666024634A2}" type="pres">
      <dgm:prSet presAssocID="{A72441BF-9289-471D-A303-BBB7B266996E}" presName="root2" presStyleCnt="0"/>
      <dgm:spPr/>
    </dgm:pt>
    <dgm:pt modelId="{5AC5A5AC-C2C1-4E1F-B5BC-564C9FAB11A2}" type="pres">
      <dgm:prSet presAssocID="{A72441BF-9289-471D-A303-BBB7B266996E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BDC47F-8BFE-4914-A947-7952E5E181CF}" type="pres">
      <dgm:prSet presAssocID="{A72441BF-9289-471D-A303-BBB7B266996E}" presName="level3hierChild" presStyleCnt="0"/>
      <dgm:spPr/>
    </dgm:pt>
    <dgm:pt modelId="{8677E1E2-2848-4963-ABD4-5348A5FB3BD3}" type="pres">
      <dgm:prSet presAssocID="{ED57179C-A588-43F4-9833-1762641D3A7C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D53E668D-F547-4693-A519-08CEAEFFE7CC}" type="pres">
      <dgm:prSet presAssocID="{ED57179C-A588-43F4-9833-1762641D3A7C}" presName="connTx" presStyleLbl="parChTrans1D3" presStyleIdx="0" presStyleCnt="1"/>
      <dgm:spPr/>
      <dgm:t>
        <a:bodyPr/>
        <a:lstStyle/>
        <a:p>
          <a:endParaRPr lang="en-US"/>
        </a:p>
      </dgm:t>
    </dgm:pt>
    <dgm:pt modelId="{47939753-133D-4F56-A58C-6C7FCB68BF71}" type="pres">
      <dgm:prSet presAssocID="{24CDA70F-AAA0-430E-8D16-37B0AA532435}" presName="root2" presStyleCnt="0"/>
      <dgm:spPr/>
    </dgm:pt>
    <dgm:pt modelId="{C8B6842B-183D-4035-8933-50DB011F93BB}" type="pres">
      <dgm:prSet presAssocID="{24CDA70F-AAA0-430E-8D16-37B0AA532435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C00F13-5246-4F1A-9990-59542C218730}" type="pres">
      <dgm:prSet presAssocID="{24CDA70F-AAA0-430E-8D16-37B0AA532435}" presName="level3hierChild" presStyleCnt="0"/>
      <dgm:spPr/>
    </dgm:pt>
    <dgm:pt modelId="{9AC72EC0-3F89-4B23-BD0C-C6B503F08798}" type="pres">
      <dgm:prSet presAssocID="{113A66F2-04E0-4257-9087-5521F6238071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923B3977-1936-4E58-99B4-92E93DB0D22B}" type="pres">
      <dgm:prSet presAssocID="{113A66F2-04E0-4257-9087-5521F6238071}" presName="connTx" presStyleLbl="parChTrans1D4" presStyleIdx="0" presStyleCnt="2"/>
      <dgm:spPr/>
      <dgm:t>
        <a:bodyPr/>
        <a:lstStyle/>
        <a:p>
          <a:endParaRPr lang="en-US"/>
        </a:p>
      </dgm:t>
    </dgm:pt>
    <dgm:pt modelId="{F4AEE34E-BF6F-4D66-8A74-31673F18A39D}" type="pres">
      <dgm:prSet presAssocID="{BB6ADB99-DC1A-42D8-9372-B80A76AEEAE7}" presName="root2" presStyleCnt="0"/>
      <dgm:spPr/>
    </dgm:pt>
    <dgm:pt modelId="{7386E65C-423E-46C9-BB24-7943876DF82A}" type="pres">
      <dgm:prSet presAssocID="{BB6ADB99-DC1A-42D8-9372-B80A76AEEAE7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52EDFC-ABC1-49A8-A655-1CD9B3ABF38C}" type="pres">
      <dgm:prSet presAssocID="{BB6ADB99-DC1A-42D8-9372-B80A76AEEAE7}" presName="level3hierChild" presStyleCnt="0"/>
      <dgm:spPr/>
    </dgm:pt>
    <dgm:pt modelId="{D3C89C33-19EA-4428-8351-DC46F84EC002}" type="pres">
      <dgm:prSet presAssocID="{53B59FFC-A3F9-4725-907B-AC02D6E963BD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873D625-D4EC-4B16-85D2-8DF36B514C67}" type="pres">
      <dgm:prSet presAssocID="{53B59FFC-A3F9-4725-907B-AC02D6E963BD}" presName="connTx" presStyleLbl="parChTrans1D4" presStyleIdx="1" presStyleCnt="2"/>
      <dgm:spPr/>
      <dgm:t>
        <a:bodyPr/>
        <a:lstStyle/>
        <a:p>
          <a:endParaRPr lang="en-US"/>
        </a:p>
      </dgm:t>
    </dgm:pt>
    <dgm:pt modelId="{058D3599-3273-47E3-BFA8-9E6792E2574F}" type="pres">
      <dgm:prSet presAssocID="{1B946251-8B11-424F-BFB9-FE9C47488255}" presName="root2" presStyleCnt="0"/>
      <dgm:spPr/>
    </dgm:pt>
    <dgm:pt modelId="{CCA84CB1-BC07-42AA-B78C-51365EA3CD8C}" type="pres">
      <dgm:prSet presAssocID="{1B946251-8B11-424F-BFB9-FE9C47488255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2085E4-7AF1-42BE-B75A-582CBC156C12}" type="pres">
      <dgm:prSet presAssocID="{1B946251-8B11-424F-BFB9-FE9C47488255}" presName="level3hierChild" presStyleCnt="0"/>
      <dgm:spPr/>
    </dgm:pt>
  </dgm:ptLst>
  <dgm:cxnLst>
    <dgm:cxn modelId="{78F414A5-89E7-403C-BBCC-1D1F9E1BAF03}" type="presOf" srcId="{BB6ADB99-DC1A-42D8-9372-B80A76AEEAE7}" destId="{7386E65C-423E-46C9-BB24-7943876DF82A}" srcOrd="0" destOrd="0" presId="urn:microsoft.com/office/officeart/2005/8/layout/hierarchy2"/>
    <dgm:cxn modelId="{3F52D3F8-C2A9-4CC6-8327-3F851173CC9F}" type="presOf" srcId="{9478D95F-1BAE-44F8-8515-6337E0E6CAF4}" destId="{6AC4ABEB-F79F-44F8-AD22-C82909E3A310}" srcOrd="1" destOrd="0" presId="urn:microsoft.com/office/officeart/2005/8/layout/hierarchy2"/>
    <dgm:cxn modelId="{0105D54F-7C56-492F-A746-137373BDC471}" type="presOf" srcId="{53B59FFC-A3F9-4725-907B-AC02D6E963BD}" destId="{C873D625-D4EC-4B16-85D2-8DF36B514C67}" srcOrd="1" destOrd="0" presId="urn:microsoft.com/office/officeart/2005/8/layout/hierarchy2"/>
    <dgm:cxn modelId="{3AB8AD96-F3A7-42BB-AAA2-72297E560C08}" type="presOf" srcId="{113A66F2-04E0-4257-9087-5521F6238071}" destId="{9AC72EC0-3F89-4B23-BD0C-C6B503F08798}" srcOrd="0" destOrd="0" presId="urn:microsoft.com/office/officeart/2005/8/layout/hierarchy2"/>
    <dgm:cxn modelId="{81345421-FC45-40FA-BDB6-03B5E8246530}" type="presOf" srcId="{CAFCFF42-B60C-40D8-AE62-04222A7DA0E8}" destId="{A781EF53-90E3-4BAC-AF58-2AF69C91F68A}" srcOrd="0" destOrd="0" presId="urn:microsoft.com/office/officeart/2005/8/layout/hierarchy2"/>
    <dgm:cxn modelId="{8A2FC5E5-1E27-4322-B692-B88DA0529027}" type="presOf" srcId="{53B59FFC-A3F9-4725-907B-AC02D6E963BD}" destId="{D3C89C33-19EA-4428-8351-DC46F84EC002}" srcOrd="0" destOrd="0" presId="urn:microsoft.com/office/officeart/2005/8/layout/hierarchy2"/>
    <dgm:cxn modelId="{0FC06557-D44F-4269-BC29-685CBE2B1106}" type="presOf" srcId="{9478D95F-1BAE-44F8-8515-6337E0E6CAF4}" destId="{5968BBEC-887C-4A6B-91E0-4137315DFE13}" srcOrd="0" destOrd="0" presId="urn:microsoft.com/office/officeart/2005/8/layout/hierarchy2"/>
    <dgm:cxn modelId="{FA03DBCF-53B9-4F5C-A4A9-FAAE86FE902B}" type="presOf" srcId="{ED57179C-A588-43F4-9833-1762641D3A7C}" destId="{D53E668D-F547-4693-A519-08CEAEFFE7CC}" srcOrd="1" destOrd="0" presId="urn:microsoft.com/office/officeart/2005/8/layout/hierarchy2"/>
    <dgm:cxn modelId="{E9E0C056-A2C2-4284-A667-5AA21D57A09C}" type="presOf" srcId="{A72441BF-9289-471D-A303-BBB7B266996E}" destId="{5AC5A5AC-C2C1-4E1F-B5BC-564C9FAB11A2}" srcOrd="0" destOrd="0" presId="urn:microsoft.com/office/officeart/2005/8/layout/hierarchy2"/>
    <dgm:cxn modelId="{CBD6CC3C-3259-47E2-94EA-09D7CA52A940}" srcId="{CAFCFF42-B60C-40D8-AE62-04222A7DA0E8}" destId="{CEC0D812-D42C-469A-803E-3613AE9E1492}" srcOrd="0" destOrd="0" parTransId="{64DC13CF-E0BF-41E9-8B1E-34DEEDAD4D36}" sibTransId="{3169A655-9DE5-4A03-937D-E31EFA88DD82}"/>
    <dgm:cxn modelId="{FB99FD58-2C12-4DA2-8E45-6A47C38BE7BE}" srcId="{CAFCFF42-B60C-40D8-AE62-04222A7DA0E8}" destId="{EFF87F55-61B2-4A28-B391-405F0FDA43C6}" srcOrd="1" destOrd="0" parTransId="{5F4ED383-52ED-40D0-8B44-A716B70D9877}" sibTransId="{6E1091C3-6AAE-4623-AE93-0F819D47A582}"/>
    <dgm:cxn modelId="{7AB5460E-6936-426C-BE62-DD8404651C51}" type="presOf" srcId="{1B946251-8B11-424F-BFB9-FE9C47488255}" destId="{CCA84CB1-BC07-42AA-B78C-51365EA3CD8C}" srcOrd="0" destOrd="0" presId="urn:microsoft.com/office/officeart/2005/8/layout/hierarchy2"/>
    <dgm:cxn modelId="{621AB617-23A0-4B23-B6DD-FCF927EF2F29}" type="presOf" srcId="{ED57179C-A588-43F4-9833-1762641D3A7C}" destId="{8677E1E2-2848-4963-ABD4-5348A5FB3BD3}" srcOrd="0" destOrd="0" presId="urn:microsoft.com/office/officeart/2005/8/layout/hierarchy2"/>
    <dgm:cxn modelId="{ADD64DEA-0826-4C72-A057-257B04BD131C}" srcId="{A72441BF-9289-471D-A303-BBB7B266996E}" destId="{24CDA70F-AAA0-430E-8D16-37B0AA532435}" srcOrd="0" destOrd="0" parTransId="{ED57179C-A588-43F4-9833-1762641D3A7C}" sibTransId="{7EC23635-D6AB-4E83-8C8C-8E009436FC98}"/>
    <dgm:cxn modelId="{804D0F95-DBFD-45D0-88AB-9E1E01936AA1}" srcId="{24CDA70F-AAA0-430E-8D16-37B0AA532435}" destId="{1B946251-8B11-424F-BFB9-FE9C47488255}" srcOrd="1" destOrd="0" parTransId="{53B59FFC-A3F9-4725-907B-AC02D6E963BD}" sibTransId="{6B57EAB5-F524-4A31-992E-C9BE98DF8119}"/>
    <dgm:cxn modelId="{23A05423-74F4-465F-B235-3F2AC6A91207}" type="presOf" srcId="{EFF87F55-61B2-4A28-B391-405F0FDA43C6}" destId="{58747A2D-6F90-492C-B385-183AC91E4854}" srcOrd="0" destOrd="0" presId="urn:microsoft.com/office/officeart/2005/8/layout/hierarchy2"/>
    <dgm:cxn modelId="{611D478D-92D9-4151-BF92-B9475C9F3977}" type="presOf" srcId="{113A66F2-04E0-4257-9087-5521F6238071}" destId="{923B3977-1936-4E58-99B4-92E93DB0D22B}" srcOrd="1" destOrd="0" presId="urn:microsoft.com/office/officeart/2005/8/layout/hierarchy2"/>
    <dgm:cxn modelId="{E82594B2-25C1-46AA-95E0-936064C3B29D}" type="presOf" srcId="{24CDA70F-AAA0-430E-8D16-37B0AA532435}" destId="{C8B6842B-183D-4035-8933-50DB011F93BB}" srcOrd="0" destOrd="0" presId="urn:microsoft.com/office/officeart/2005/8/layout/hierarchy2"/>
    <dgm:cxn modelId="{397F0972-1E27-477D-BD51-E4FB87D923B2}" srcId="{24CDA70F-AAA0-430E-8D16-37B0AA532435}" destId="{BB6ADB99-DC1A-42D8-9372-B80A76AEEAE7}" srcOrd="0" destOrd="0" parTransId="{113A66F2-04E0-4257-9087-5521F6238071}" sibTransId="{079DF670-2EEE-44C4-B152-2DC2724EDB1E}"/>
    <dgm:cxn modelId="{DBF5FE70-A69A-4D42-9A0C-FD2A2E08F147}" type="presOf" srcId="{CEC0D812-D42C-469A-803E-3613AE9E1492}" destId="{273DC917-D566-4189-A79B-DF5D411E80E3}" srcOrd="0" destOrd="0" presId="urn:microsoft.com/office/officeart/2005/8/layout/hierarchy2"/>
    <dgm:cxn modelId="{D4A9F219-99E8-4C48-A14C-02FB2B9A8731}" srcId="{EFF87F55-61B2-4A28-B391-405F0FDA43C6}" destId="{A72441BF-9289-471D-A303-BBB7B266996E}" srcOrd="0" destOrd="0" parTransId="{9478D95F-1BAE-44F8-8515-6337E0E6CAF4}" sibTransId="{D414A221-A7BE-4B02-96C1-2B37C62A0522}"/>
    <dgm:cxn modelId="{A4933769-A410-4C73-BE1C-4263167D6A7A}" type="presParOf" srcId="{A781EF53-90E3-4BAC-AF58-2AF69C91F68A}" destId="{0425B170-803C-4882-B346-493A58941918}" srcOrd="0" destOrd="0" presId="urn:microsoft.com/office/officeart/2005/8/layout/hierarchy2"/>
    <dgm:cxn modelId="{02EF3002-9FE2-4FAB-993D-AF67C839F896}" type="presParOf" srcId="{0425B170-803C-4882-B346-493A58941918}" destId="{273DC917-D566-4189-A79B-DF5D411E80E3}" srcOrd="0" destOrd="0" presId="urn:microsoft.com/office/officeart/2005/8/layout/hierarchy2"/>
    <dgm:cxn modelId="{0D49A62E-FC8E-4AC9-A2A4-B82DF99C54FE}" type="presParOf" srcId="{0425B170-803C-4882-B346-493A58941918}" destId="{EAB558D6-D741-4EA8-95C9-3852CA76C20E}" srcOrd="1" destOrd="0" presId="urn:microsoft.com/office/officeart/2005/8/layout/hierarchy2"/>
    <dgm:cxn modelId="{8078E6F5-532D-494D-96EF-F863C53C0CF9}" type="presParOf" srcId="{A781EF53-90E3-4BAC-AF58-2AF69C91F68A}" destId="{2A29731E-1FCC-4325-B466-61D3EF1D6E14}" srcOrd="1" destOrd="0" presId="urn:microsoft.com/office/officeart/2005/8/layout/hierarchy2"/>
    <dgm:cxn modelId="{C207B8E3-3A8C-40C8-8526-84660BC51E5C}" type="presParOf" srcId="{2A29731E-1FCC-4325-B466-61D3EF1D6E14}" destId="{58747A2D-6F90-492C-B385-183AC91E4854}" srcOrd="0" destOrd="0" presId="urn:microsoft.com/office/officeart/2005/8/layout/hierarchy2"/>
    <dgm:cxn modelId="{C4B27775-B3CB-4D3D-8A36-B9B04FB406AE}" type="presParOf" srcId="{2A29731E-1FCC-4325-B466-61D3EF1D6E14}" destId="{4FAEDB3E-2584-4558-AF39-61D2E53DC955}" srcOrd="1" destOrd="0" presId="urn:microsoft.com/office/officeart/2005/8/layout/hierarchy2"/>
    <dgm:cxn modelId="{BF8662AE-7EF6-4D66-9C0A-2D83D500E0F0}" type="presParOf" srcId="{4FAEDB3E-2584-4558-AF39-61D2E53DC955}" destId="{5968BBEC-887C-4A6B-91E0-4137315DFE13}" srcOrd="0" destOrd="0" presId="urn:microsoft.com/office/officeart/2005/8/layout/hierarchy2"/>
    <dgm:cxn modelId="{C70DDE2D-0F20-4693-A2EF-2DE5384346B5}" type="presParOf" srcId="{5968BBEC-887C-4A6B-91E0-4137315DFE13}" destId="{6AC4ABEB-F79F-44F8-AD22-C82909E3A310}" srcOrd="0" destOrd="0" presId="urn:microsoft.com/office/officeart/2005/8/layout/hierarchy2"/>
    <dgm:cxn modelId="{0AE466A5-BC8F-475B-BF1E-37A8DEB81316}" type="presParOf" srcId="{4FAEDB3E-2584-4558-AF39-61D2E53DC955}" destId="{48CAB4F8-FC83-4226-85FF-4666024634A2}" srcOrd="1" destOrd="0" presId="urn:microsoft.com/office/officeart/2005/8/layout/hierarchy2"/>
    <dgm:cxn modelId="{4EBACEF0-8DB2-482B-924C-D0505D7B2EBA}" type="presParOf" srcId="{48CAB4F8-FC83-4226-85FF-4666024634A2}" destId="{5AC5A5AC-C2C1-4E1F-B5BC-564C9FAB11A2}" srcOrd="0" destOrd="0" presId="urn:microsoft.com/office/officeart/2005/8/layout/hierarchy2"/>
    <dgm:cxn modelId="{1BAFAFE3-421C-481E-AB26-10FC6B2C7A1B}" type="presParOf" srcId="{48CAB4F8-FC83-4226-85FF-4666024634A2}" destId="{A1BDC47F-8BFE-4914-A947-7952E5E181CF}" srcOrd="1" destOrd="0" presId="urn:microsoft.com/office/officeart/2005/8/layout/hierarchy2"/>
    <dgm:cxn modelId="{2A1D50D4-A0BE-4838-98A9-C667CEFD6FD4}" type="presParOf" srcId="{A1BDC47F-8BFE-4914-A947-7952E5E181CF}" destId="{8677E1E2-2848-4963-ABD4-5348A5FB3BD3}" srcOrd="0" destOrd="0" presId="urn:microsoft.com/office/officeart/2005/8/layout/hierarchy2"/>
    <dgm:cxn modelId="{CEB16C87-13EC-4C93-9D4E-9BA1B9559748}" type="presParOf" srcId="{8677E1E2-2848-4963-ABD4-5348A5FB3BD3}" destId="{D53E668D-F547-4693-A519-08CEAEFFE7CC}" srcOrd="0" destOrd="0" presId="urn:microsoft.com/office/officeart/2005/8/layout/hierarchy2"/>
    <dgm:cxn modelId="{F0E6484B-29EF-4D76-9DFC-91089F1C2EFD}" type="presParOf" srcId="{A1BDC47F-8BFE-4914-A947-7952E5E181CF}" destId="{47939753-133D-4F56-A58C-6C7FCB68BF71}" srcOrd="1" destOrd="0" presId="urn:microsoft.com/office/officeart/2005/8/layout/hierarchy2"/>
    <dgm:cxn modelId="{059C45EE-7FDE-416E-995A-6F1E0FBE2A71}" type="presParOf" srcId="{47939753-133D-4F56-A58C-6C7FCB68BF71}" destId="{C8B6842B-183D-4035-8933-50DB011F93BB}" srcOrd="0" destOrd="0" presId="urn:microsoft.com/office/officeart/2005/8/layout/hierarchy2"/>
    <dgm:cxn modelId="{649D1CD7-8EFE-412E-8B2C-D77BBB78DBE3}" type="presParOf" srcId="{47939753-133D-4F56-A58C-6C7FCB68BF71}" destId="{33C00F13-5246-4F1A-9990-59542C218730}" srcOrd="1" destOrd="0" presId="urn:microsoft.com/office/officeart/2005/8/layout/hierarchy2"/>
    <dgm:cxn modelId="{0185174A-6260-4E77-A8F0-7E2A4952C96B}" type="presParOf" srcId="{33C00F13-5246-4F1A-9990-59542C218730}" destId="{9AC72EC0-3F89-4B23-BD0C-C6B503F08798}" srcOrd="0" destOrd="0" presId="urn:microsoft.com/office/officeart/2005/8/layout/hierarchy2"/>
    <dgm:cxn modelId="{A749987E-F098-4D88-AAC4-86A44F91D592}" type="presParOf" srcId="{9AC72EC0-3F89-4B23-BD0C-C6B503F08798}" destId="{923B3977-1936-4E58-99B4-92E93DB0D22B}" srcOrd="0" destOrd="0" presId="urn:microsoft.com/office/officeart/2005/8/layout/hierarchy2"/>
    <dgm:cxn modelId="{D610741C-4145-4CFF-A76B-66498552345C}" type="presParOf" srcId="{33C00F13-5246-4F1A-9990-59542C218730}" destId="{F4AEE34E-BF6F-4D66-8A74-31673F18A39D}" srcOrd="1" destOrd="0" presId="urn:microsoft.com/office/officeart/2005/8/layout/hierarchy2"/>
    <dgm:cxn modelId="{1C4ACB09-F070-459E-8B47-BDBC5A5684D6}" type="presParOf" srcId="{F4AEE34E-BF6F-4D66-8A74-31673F18A39D}" destId="{7386E65C-423E-46C9-BB24-7943876DF82A}" srcOrd="0" destOrd="0" presId="urn:microsoft.com/office/officeart/2005/8/layout/hierarchy2"/>
    <dgm:cxn modelId="{E3CD97FA-0847-443E-91CC-DA3855937E9A}" type="presParOf" srcId="{F4AEE34E-BF6F-4D66-8A74-31673F18A39D}" destId="{6F52EDFC-ABC1-49A8-A655-1CD9B3ABF38C}" srcOrd="1" destOrd="0" presId="urn:microsoft.com/office/officeart/2005/8/layout/hierarchy2"/>
    <dgm:cxn modelId="{E42859AB-2B32-4548-AA74-322727B3E661}" type="presParOf" srcId="{33C00F13-5246-4F1A-9990-59542C218730}" destId="{D3C89C33-19EA-4428-8351-DC46F84EC002}" srcOrd="2" destOrd="0" presId="urn:microsoft.com/office/officeart/2005/8/layout/hierarchy2"/>
    <dgm:cxn modelId="{F2C7A6F8-277D-46B0-B97B-C68C01217111}" type="presParOf" srcId="{D3C89C33-19EA-4428-8351-DC46F84EC002}" destId="{C873D625-D4EC-4B16-85D2-8DF36B514C67}" srcOrd="0" destOrd="0" presId="urn:microsoft.com/office/officeart/2005/8/layout/hierarchy2"/>
    <dgm:cxn modelId="{542C1103-3100-4483-A18A-9169D6432A97}" type="presParOf" srcId="{33C00F13-5246-4F1A-9990-59542C218730}" destId="{058D3599-3273-47E3-BFA8-9E6792E2574F}" srcOrd="3" destOrd="0" presId="urn:microsoft.com/office/officeart/2005/8/layout/hierarchy2"/>
    <dgm:cxn modelId="{4E8ABB10-4A4F-4D36-85EF-909821352208}" type="presParOf" srcId="{058D3599-3273-47E3-BFA8-9E6792E2574F}" destId="{CCA84CB1-BC07-42AA-B78C-51365EA3CD8C}" srcOrd="0" destOrd="0" presId="urn:microsoft.com/office/officeart/2005/8/layout/hierarchy2"/>
    <dgm:cxn modelId="{A580DD2E-5F72-42E7-AC01-E503B5C75285}" type="presParOf" srcId="{058D3599-3273-47E3-BFA8-9E6792E2574F}" destId="{BF2085E4-7AF1-42BE-B75A-582CBC156C1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BEB5A4-CD34-47C7-87B9-2E62CCEAC08C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31C54A91-1D81-4C57-84C9-51B15802E508}">
      <dgm:prSet phldrT="[Text]" custT="1"/>
      <dgm:spPr/>
      <dgm:t>
        <a:bodyPr/>
        <a:lstStyle/>
        <a:p>
          <a:r>
            <a:rPr lang="en-US" sz="1800" b="1" dirty="0" smtClean="0"/>
            <a:t>Non-</a:t>
          </a:r>
          <a:r>
            <a:rPr lang="en-US" sz="1800" b="1" dirty="0" err="1" smtClean="0"/>
            <a:t>realtime</a:t>
          </a:r>
          <a:r>
            <a:rPr lang="en-US" sz="1800" dirty="0" smtClean="0"/>
            <a:t> </a:t>
          </a:r>
          <a:r>
            <a:rPr lang="en-US" sz="1300" dirty="0" smtClean="0"/>
            <a:t>(</a:t>
          </a:r>
          <a:r>
            <a:rPr lang="en-US" sz="1300" i="1" dirty="0" smtClean="0"/>
            <a:t>millisecond</a:t>
          </a:r>
          <a:r>
            <a:rPr lang="en-US" sz="1300" dirty="0" smtClean="0"/>
            <a:t> resolution with </a:t>
          </a:r>
          <a:r>
            <a:rPr lang="en-US" sz="1300" i="1" dirty="0" smtClean="0"/>
            <a:t>best-effort delivery</a:t>
          </a:r>
          <a:r>
            <a:rPr lang="en-US" sz="1300" dirty="0" smtClean="0"/>
            <a:t>)</a:t>
          </a:r>
          <a:endParaRPr lang="en-US" sz="1300" dirty="0"/>
        </a:p>
      </dgm:t>
    </dgm:pt>
    <dgm:pt modelId="{C06ED90E-4F6E-45BA-A230-2EEBDD59132B}" type="parTrans" cxnId="{1F8AD6F0-6893-422D-ABB6-065EDD3CBA5C}">
      <dgm:prSet/>
      <dgm:spPr/>
      <dgm:t>
        <a:bodyPr/>
        <a:lstStyle/>
        <a:p>
          <a:endParaRPr lang="en-US"/>
        </a:p>
      </dgm:t>
    </dgm:pt>
    <dgm:pt modelId="{9A708FD1-36A4-4067-941C-C77AD7056DC9}" type="sibTrans" cxnId="{1F8AD6F0-6893-422D-ABB6-065EDD3CBA5C}">
      <dgm:prSet/>
      <dgm:spPr/>
      <dgm:t>
        <a:bodyPr/>
        <a:lstStyle/>
        <a:p>
          <a:endParaRPr lang="en-US"/>
        </a:p>
      </dgm:t>
    </dgm:pt>
    <dgm:pt modelId="{C114F252-5A64-4142-A772-2F53C8B191F6}">
      <dgm:prSet phldrT="[Text]"/>
      <dgm:spPr/>
      <dgm:t>
        <a:bodyPr/>
        <a:lstStyle/>
        <a:p>
          <a:r>
            <a:rPr lang="en-US" dirty="0" smtClean="0"/>
            <a:t>Non-deterministic</a:t>
          </a:r>
          <a:endParaRPr lang="en-US" dirty="0"/>
        </a:p>
      </dgm:t>
    </dgm:pt>
    <dgm:pt modelId="{7B259D4B-6656-43D1-A6DA-50A163BBECEF}" type="parTrans" cxnId="{001E8106-B86C-4798-B533-CE40B7AD8895}">
      <dgm:prSet/>
      <dgm:spPr/>
      <dgm:t>
        <a:bodyPr/>
        <a:lstStyle/>
        <a:p>
          <a:endParaRPr lang="en-US"/>
        </a:p>
      </dgm:t>
    </dgm:pt>
    <dgm:pt modelId="{A1606380-78A7-40BF-BEB3-E8FF1D24A15D}" type="sibTrans" cxnId="{001E8106-B86C-4798-B533-CE40B7AD8895}">
      <dgm:prSet/>
      <dgm:spPr/>
      <dgm:t>
        <a:bodyPr/>
        <a:lstStyle/>
        <a:p>
          <a:endParaRPr lang="en-US"/>
        </a:p>
      </dgm:t>
    </dgm:pt>
    <dgm:pt modelId="{F1BF952B-F19A-4512-AD15-3B52DB8891BD}">
      <dgm:prSet phldrT="[Text]"/>
      <dgm:spPr/>
      <dgm:t>
        <a:bodyPr/>
        <a:lstStyle/>
        <a:p>
          <a:r>
            <a:rPr lang="en-US" dirty="0" smtClean="0"/>
            <a:t>Use at server</a:t>
          </a:r>
          <a:endParaRPr lang="en-US" dirty="0"/>
        </a:p>
      </dgm:t>
    </dgm:pt>
    <dgm:pt modelId="{FECD3DEF-E1ED-4D76-82A7-11C088986700}" type="parTrans" cxnId="{05EF8478-2226-4D68-9699-3FADD36955F1}">
      <dgm:prSet/>
      <dgm:spPr/>
      <dgm:t>
        <a:bodyPr/>
        <a:lstStyle/>
        <a:p>
          <a:endParaRPr lang="en-US"/>
        </a:p>
      </dgm:t>
    </dgm:pt>
    <dgm:pt modelId="{2E4CBFE0-AF58-40CA-A038-7A86F755D947}" type="sibTrans" cxnId="{05EF8478-2226-4D68-9699-3FADD36955F1}">
      <dgm:prSet/>
      <dgm:spPr/>
      <dgm:t>
        <a:bodyPr/>
        <a:lstStyle/>
        <a:p>
          <a:endParaRPr lang="en-US"/>
        </a:p>
      </dgm:t>
    </dgm:pt>
    <dgm:pt modelId="{C832879B-F57A-40F2-B4D4-08CFA61730B9}">
      <dgm:prSet phldrT="[Text]"/>
      <dgm:spPr/>
      <dgm:t>
        <a:bodyPr/>
        <a:lstStyle/>
        <a:p>
          <a:r>
            <a:rPr lang="en-US" dirty="0" smtClean="0"/>
            <a:t>Use in the cloud</a:t>
          </a:r>
          <a:endParaRPr lang="en-US" dirty="0"/>
        </a:p>
      </dgm:t>
    </dgm:pt>
    <dgm:pt modelId="{ECCB8A29-9154-439A-B2B5-CD9B08B84FED}" type="parTrans" cxnId="{1FEC4DA6-947B-40BF-8973-C39FD1FFE54C}">
      <dgm:prSet/>
      <dgm:spPr/>
      <dgm:t>
        <a:bodyPr/>
        <a:lstStyle/>
        <a:p>
          <a:endParaRPr lang="en-US"/>
        </a:p>
      </dgm:t>
    </dgm:pt>
    <dgm:pt modelId="{767C17D4-A7EA-432F-B77E-2DB3D5EC254D}" type="sibTrans" cxnId="{1FEC4DA6-947B-40BF-8973-C39FD1FFE54C}">
      <dgm:prSet/>
      <dgm:spPr/>
      <dgm:t>
        <a:bodyPr/>
        <a:lstStyle/>
        <a:p>
          <a:endParaRPr lang="en-US"/>
        </a:p>
      </dgm:t>
    </dgm:pt>
    <dgm:pt modelId="{1CEADE10-37D0-480A-852B-6094A91C38F5}">
      <dgm:prSet phldrT="[Text]" custT="1"/>
      <dgm:spPr/>
      <dgm:t>
        <a:bodyPr/>
        <a:lstStyle/>
        <a:p>
          <a:r>
            <a:rPr lang="en-US" sz="1800" b="1" dirty="0" err="1" smtClean="0"/>
            <a:t>Realtime</a:t>
          </a:r>
          <a:r>
            <a:rPr lang="en-US" sz="1800" dirty="0" smtClean="0"/>
            <a:t> </a:t>
          </a:r>
          <a:r>
            <a:rPr lang="en-US" sz="1300" dirty="0" smtClean="0"/>
            <a:t>(</a:t>
          </a:r>
          <a:r>
            <a:rPr lang="en-US" sz="1300" i="1" dirty="0" smtClean="0"/>
            <a:t>microsecond</a:t>
          </a:r>
          <a:r>
            <a:rPr lang="en-US" sz="1300" dirty="0" smtClean="0"/>
            <a:t> resolution with </a:t>
          </a:r>
          <a:r>
            <a:rPr lang="en-US" sz="1300" i="1" dirty="0" smtClean="0"/>
            <a:t>guarantees</a:t>
          </a:r>
          <a:r>
            <a:rPr lang="en-US" sz="1300" dirty="0" smtClean="0"/>
            <a:t>)</a:t>
          </a:r>
          <a:endParaRPr lang="en-US" sz="1300" dirty="0"/>
        </a:p>
      </dgm:t>
    </dgm:pt>
    <dgm:pt modelId="{E5A7625F-393B-4ED4-968D-C08622C15B60}" type="parTrans" cxnId="{8B62B1F8-BDF4-4FC5-8C0E-7858AB0731E3}">
      <dgm:prSet/>
      <dgm:spPr/>
      <dgm:t>
        <a:bodyPr/>
        <a:lstStyle/>
        <a:p>
          <a:endParaRPr lang="en-US"/>
        </a:p>
      </dgm:t>
    </dgm:pt>
    <dgm:pt modelId="{C8305DB1-E263-4421-A901-825C29F909B5}" type="sibTrans" cxnId="{8B62B1F8-BDF4-4FC5-8C0E-7858AB0731E3}">
      <dgm:prSet/>
      <dgm:spPr/>
      <dgm:t>
        <a:bodyPr/>
        <a:lstStyle/>
        <a:p>
          <a:endParaRPr lang="en-US"/>
        </a:p>
      </dgm:t>
    </dgm:pt>
    <dgm:pt modelId="{5A7898D6-AA3B-4563-AF43-E2BB1C772972}">
      <dgm:prSet phldrT="[Text]"/>
      <dgm:spPr/>
      <dgm:t>
        <a:bodyPr/>
        <a:lstStyle/>
        <a:p>
          <a:r>
            <a:rPr lang="en-US" dirty="0" smtClean="0"/>
            <a:t>Deterministic</a:t>
          </a:r>
          <a:endParaRPr lang="en-US" dirty="0"/>
        </a:p>
      </dgm:t>
    </dgm:pt>
    <dgm:pt modelId="{2DE75B30-FE0F-40B3-8F08-453F1A75F372}" type="parTrans" cxnId="{D253BE3F-0734-42CA-8D44-D37068547FB9}">
      <dgm:prSet/>
      <dgm:spPr/>
      <dgm:t>
        <a:bodyPr/>
        <a:lstStyle/>
        <a:p>
          <a:endParaRPr lang="en-US"/>
        </a:p>
      </dgm:t>
    </dgm:pt>
    <dgm:pt modelId="{B32D8B64-1D85-443E-A64C-5C6A93F4D5D6}" type="sibTrans" cxnId="{D253BE3F-0734-42CA-8D44-D37068547FB9}">
      <dgm:prSet/>
      <dgm:spPr/>
      <dgm:t>
        <a:bodyPr/>
        <a:lstStyle/>
        <a:p>
          <a:endParaRPr lang="en-US"/>
        </a:p>
      </dgm:t>
    </dgm:pt>
    <dgm:pt modelId="{1D601534-CDF8-480B-94D6-5E46E467287A}">
      <dgm:prSet phldrT="[Text]"/>
      <dgm:spPr/>
      <dgm:t>
        <a:bodyPr/>
        <a:lstStyle/>
        <a:p>
          <a:r>
            <a:rPr lang="en-US" dirty="0" smtClean="0"/>
            <a:t>Use at server</a:t>
          </a:r>
          <a:endParaRPr lang="en-US" dirty="0"/>
        </a:p>
      </dgm:t>
    </dgm:pt>
    <dgm:pt modelId="{479F58EF-1E9B-4EEC-9F04-336244F74D68}" type="parTrans" cxnId="{6DD1BAA9-B3CB-4AE2-996C-88B76E07DF26}">
      <dgm:prSet/>
      <dgm:spPr/>
      <dgm:t>
        <a:bodyPr/>
        <a:lstStyle/>
        <a:p>
          <a:endParaRPr lang="en-US"/>
        </a:p>
      </dgm:t>
    </dgm:pt>
    <dgm:pt modelId="{C418B873-2230-49C4-B609-FABA48B738DC}" type="sibTrans" cxnId="{6DD1BAA9-B3CB-4AE2-996C-88B76E07DF26}">
      <dgm:prSet/>
      <dgm:spPr/>
      <dgm:t>
        <a:bodyPr/>
        <a:lstStyle/>
        <a:p>
          <a:endParaRPr lang="en-US"/>
        </a:p>
      </dgm:t>
    </dgm:pt>
    <dgm:pt modelId="{F96A7EF9-D237-4761-B443-9D7A2FDAB3E8}">
      <dgm:prSet phldrT="[Text]"/>
      <dgm:spPr/>
      <dgm:t>
        <a:bodyPr/>
        <a:lstStyle/>
        <a:p>
          <a:r>
            <a:rPr lang="en-US" dirty="0" smtClean="0"/>
            <a:t>Use in the cloud</a:t>
          </a:r>
          <a:endParaRPr lang="en-US" dirty="0"/>
        </a:p>
      </dgm:t>
    </dgm:pt>
    <dgm:pt modelId="{79188DD4-E695-4AA2-B152-3264AECDB133}" type="parTrans" cxnId="{037D873C-30C6-4487-818B-6481FC5AF98A}">
      <dgm:prSet/>
      <dgm:spPr/>
      <dgm:t>
        <a:bodyPr/>
        <a:lstStyle/>
        <a:p>
          <a:endParaRPr lang="en-US"/>
        </a:p>
      </dgm:t>
    </dgm:pt>
    <dgm:pt modelId="{41B8E810-AC84-4358-BD81-CF568A99132F}" type="sibTrans" cxnId="{037D873C-30C6-4487-818B-6481FC5AF98A}">
      <dgm:prSet/>
      <dgm:spPr/>
      <dgm:t>
        <a:bodyPr/>
        <a:lstStyle/>
        <a:p>
          <a:endParaRPr lang="en-US"/>
        </a:p>
      </dgm:t>
    </dgm:pt>
    <dgm:pt modelId="{1F05D07B-2BF1-485B-B61C-685874657E4A}">
      <dgm:prSet phldrT="[Text]"/>
      <dgm:spPr/>
      <dgm:t>
        <a:bodyPr/>
        <a:lstStyle/>
        <a:p>
          <a:r>
            <a:rPr lang="en-US" dirty="0" smtClean="0"/>
            <a:t>Use inside devices</a:t>
          </a:r>
          <a:endParaRPr lang="en-US" dirty="0"/>
        </a:p>
      </dgm:t>
    </dgm:pt>
    <dgm:pt modelId="{598FC68A-B9F8-4AB7-9F6D-D5FAA9207871}" type="parTrans" cxnId="{B5776A8A-9A81-4A9A-87D7-7C5548B148AA}">
      <dgm:prSet/>
      <dgm:spPr/>
      <dgm:t>
        <a:bodyPr/>
        <a:lstStyle/>
        <a:p>
          <a:endParaRPr lang="en-US"/>
        </a:p>
      </dgm:t>
    </dgm:pt>
    <dgm:pt modelId="{D156D8B1-F28B-44DD-AD99-B297F32A1AE8}" type="sibTrans" cxnId="{B5776A8A-9A81-4A9A-87D7-7C5548B148AA}">
      <dgm:prSet/>
      <dgm:spPr/>
      <dgm:t>
        <a:bodyPr/>
        <a:lstStyle/>
        <a:p>
          <a:endParaRPr lang="en-US"/>
        </a:p>
      </dgm:t>
    </dgm:pt>
    <dgm:pt modelId="{A5C9877C-410E-497E-916F-6087CE659FD0}" type="pres">
      <dgm:prSet presAssocID="{21BEB5A4-CD34-47C7-87B9-2E62CCEAC08C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9901E5-95D5-4909-9383-F029E034866D}" type="pres">
      <dgm:prSet presAssocID="{21BEB5A4-CD34-47C7-87B9-2E62CCEAC08C}" presName="dummyMaxCanvas" presStyleCnt="0"/>
      <dgm:spPr/>
    </dgm:pt>
    <dgm:pt modelId="{C762A40C-4A4D-4263-96B9-095E18F4793B}" type="pres">
      <dgm:prSet presAssocID="{21BEB5A4-CD34-47C7-87B9-2E62CCEAC08C}" presName="parentComposite" presStyleCnt="0"/>
      <dgm:spPr/>
    </dgm:pt>
    <dgm:pt modelId="{BCAD1FAE-14FC-446E-A846-9AECD2086D14}" type="pres">
      <dgm:prSet presAssocID="{21BEB5A4-CD34-47C7-87B9-2E62CCEAC08C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7B03EBB4-02F7-4444-B813-84FD43BE65C7}" type="pres">
      <dgm:prSet presAssocID="{21BEB5A4-CD34-47C7-87B9-2E62CCEAC08C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FEA7354D-D556-4E3D-8904-EF8F7BBA5ECD}" type="pres">
      <dgm:prSet presAssocID="{21BEB5A4-CD34-47C7-87B9-2E62CCEAC08C}" presName="childrenComposite" presStyleCnt="0"/>
      <dgm:spPr/>
    </dgm:pt>
    <dgm:pt modelId="{2957F1B1-2C00-48F0-8244-D8D63DC0948E}" type="pres">
      <dgm:prSet presAssocID="{21BEB5A4-CD34-47C7-87B9-2E62CCEAC08C}" presName="dummyMaxCanvas_ChildArea" presStyleCnt="0"/>
      <dgm:spPr/>
    </dgm:pt>
    <dgm:pt modelId="{B9F0F16B-DCC4-4FB5-A021-5461189F3FC5}" type="pres">
      <dgm:prSet presAssocID="{21BEB5A4-CD34-47C7-87B9-2E62CCEAC08C}" presName="fulcrum" presStyleLbl="alignAccFollowNode1" presStyleIdx="2" presStyleCnt="4"/>
      <dgm:spPr/>
    </dgm:pt>
    <dgm:pt modelId="{B44ABF01-A0B1-49A8-B6D4-37F5E24859BB}" type="pres">
      <dgm:prSet presAssocID="{21BEB5A4-CD34-47C7-87B9-2E62CCEAC08C}" presName="balance_34" presStyleLbl="alignAccFollowNode1" presStyleIdx="3" presStyleCnt="4">
        <dgm:presLayoutVars>
          <dgm:bulletEnabled val="1"/>
        </dgm:presLayoutVars>
      </dgm:prSet>
      <dgm:spPr/>
    </dgm:pt>
    <dgm:pt modelId="{903F19B7-F47B-476E-A8A8-336F89895BE2}" type="pres">
      <dgm:prSet presAssocID="{21BEB5A4-CD34-47C7-87B9-2E62CCEAC08C}" presName="right_34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CCC98-0C30-41E0-A133-4EA615413AD5}" type="pres">
      <dgm:prSet presAssocID="{21BEB5A4-CD34-47C7-87B9-2E62CCEAC08C}" presName="right_34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3E0CA-D9FB-429E-953E-853DD6BF201C}" type="pres">
      <dgm:prSet presAssocID="{21BEB5A4-CD34-47C7-87B9-2E62CCEAC08C}" presName="right_34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F7773-E8F4-4577-9833-26C7264D2933}" type="pres">
      <dgm:prSet presAssocID="{21BEB5A4-CD34-47C7-87B9-2E62CCEAC08C}" presName="right_34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BB09D-9B51-4D7F-B0A4-320A9C980562}" type="pres">
      <dgm:prSet presAssocID="{21BEB5A4-CD34-47C7-87B9-2E62CCEAC08C}" presName="left_34_1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731E3-0533-498A-A9D4-DEDBA0E00A0A}" type="pres">
      <dgm:prSet presAssocID="{21BEB5A4-CD34-47C7-87B9-2E62CCEAC08C}" presName="left_34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D6DCF-D74E-4D74-B509-8FF8FDF8258E}" type="pres">
      <dgm:prSet presAssocID="{21BEB5A4-CD34-47C7-87B9-2E62CCEAC08C}" presName="left_34_3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EF8478-2226-4D68-9699-3FADD36955F1}" srcId="{31C54A91-1D81-4C57-84C9-51B15802E508}" destId="{F1BF952B-F19A-4512-AD15-3B52DB8891BD}" srcOrd="1" destOrd="0" parTransId="{FECD3DEF-E1ED-4D76-82A7-11C088986700}" sibTransId="{2E4CBFE0-AF58-40CA-A038-7A86F755D947}"/>
    <dgm:cxn modelId="{9AB122CC-0E6D-4601-A8F2-B74D85ACB773}" type="presOf" srcId="{C114F252-5A64-4142-A772-2F53C8B191F6}" destId="{DD0BB09D-9B51-4D7F-B0A4-320A9C980562}" srcOrd="0" destOrd="0" presId="urn:microsoft.com/office/officeart/2005/8/layout/balance1"/>
    <dgm:cxn modelId="{B5776A8A-9A81-4A9A-87D7-7C5548B148AA}" srcId="{1CEADE10-37D0-480A-852B-6094A91C38F5}" destId="{1F05D07B-2BF1-485B-B61C-685874657E4A}" srcOrd="3" destOrd="0" parTransId="{598FC68A-B9F8-4AB7-9F6D-D5FAA9207871}" sibTransId="{D156D8B1-F28B-44DD-AD99-B297F32A1AE8}"/>
    <dgm:cxn modelId="{DC7ADA17-8F01-4AC3-A320-E999C90DDDF3}" type="presOf" srcId="{1D601534-CDF8-480B-94D6-5E46E467287A}" destId="{442CCC98-0C30-41E0-A133-4EA615413AD5}" srcOrd="0" destOrd="0" presId="urn:microsoft.com/office/officeart/2005/8/layout/balance1"/>
    <dgm:cxn modelId="{6F2FB3E4-2BD8-4719-AB66-D1045B95D4C8}" type="presOf" srcId="{1F05D07B-2BF1-485B-B61C-685874657E4A}" destId="{5A5F7773-E8F4-4577-9833-26C7264D2933}" srcOrd="0" destOrd="0" presId="urn:microsoft.com/office/officeart/2005/8/layout/balance1"/>
    <dgm:cxn modelId="{B12D2656-7C94-419C-9F3D-AD61CE7253AA}" type="presOf" srcId="{F96A7EF9-D237-4761-B443-9D7A2FDAB3E8}" destId="{8513E0CA-D9FB-429E-953E-853DD6BF201C}" srcOrd="0" destOrd="0" presId="urn:microsoft.com/office/officeart/2005/8/layout/balance1"/>
    <dgm:cxn modelId="{08D76D2D-DDDC-45DA-9A92-F03B3A71648F}" type="presOf" srcId="{C832879B-F57A-40F2-B4D4-08CFA61730B9}" destId="{47DD6DCF-D74E-4D74-B509-8FF8FDF8258E}" srcOrd="0" destOrd="0" presId="urn:microsoft.com/office/officeart/2005/8/layout/balance1"/>
    <dgm:cxn modelId="{D253BE3F-0734-42CA-8D44-D37068547FB9}" srcId="{1CEADE10-37D0-480A-852B-6094A91C38F5}" destId="{5A7898D6-AA3B-4563-AF43-E2BB1C772972}" srcOrd="0" destOrd="0" parTransId="{2DE75B30-FE0F-40B3-8F08-453F1A75F372}" sibTransId="{B32D8B64-1D85-443E-A64C-5C6A93F4D5D6}"/>
    <dgm:cxn modelId="{5A6C4711-F565-42D6-8414-EEC6625BF523}" type="presOf" srcId="{21BEB5A4-CD34-47C7-87B9-2E62CCEAC08C}" destId="{A5C9877C-410E-497E-916F-6087CE659FD0}" srcOrd="0" destOrd="0" presId="urn:microsoft.com/office/officeart/2005/8/layout/balance1"/>
    <dgm:cxn modelId="{0994DB10-6552-42E5-BBE2-6EAB840C6020}" type="presOf" srcId="{1CEADE10-37D0-480A-852B-6094A91C38F5}" destId="{7B03EBB4-02F7-4444-B813-84FD43BE65C7}" srcOrd="0" destOrd="0" presId="urn:microsoft.com/office/officeart/2005/8/layout/balance1"/>
    <dgm:cxn modelId="{037D873C-30C6-4487-818B-6481FC5AF98A}" srcId="{1CEADE10-37D0-480A-852B-6094A91C38F5}" destId="{F96A7EF9-D237-4761-B443-9D7A2FDAB3E8}" srcOrd="2" destOrd="0" parTransId="{79188DD4-E695-4AA2-B152-3264AECDB133}" sibTransId="{41B8E810-AC84-4358-BD81-CF568A99132F}"/>
    <dgm:cxn modelId="{8B62B1F8-BDF4-4FC5-8C0E-7858AB0731E3}" srcId="{21BEB5A4-CD34-47C7-87B9-2E62CCEAC08C}" destId="{1CEADE10-37D0-480A-852B-6094A91C38F5}" srcOrd="1" destOrd="0" parTransId="{E5A7625F-393B-4ED4-968D-C08622C15B60}" sibTransId="{C8305DB1-E263-4421-A901-825C29F909B5}"/>
    <dgm:cxn modelId="{1FEC4DA6-947B-40BF-8973-C39FD1FFE54C}" srcId="{31C54A91-1D81-4C57-84C9-51B15802E508}" destId="{C832879B-F57A-40F2-B4D4-08CFA61730B9}" srcOrd="2" destOrd="0" parTransId="{ECCB8A29-9154-439A-B2B5-CD9B08B84FED}" sibTransId="{767C17D4-A7EA-432F-B77E-2DB3D5EC254D}"/>
    <dgm:cxn modelId="{1F8AD6F0-6893-422D-ABB6-065EDD3CBA5C}" srcId="{21BEB5A4-CD34-47C7-87B9-2E62CCEAC08C}" destId="{31C54A91-1D81-4C57-84C9-51B15802E508}" srcOrd="0" destOrd="0" parTransId="{C06ED90E-4F6E-45BA-A230-2EEBDD59132B}" sibTransId="{9A708FD1-36A4-4067-941C-C77AD7056DC9}"/>
    <dgm:cxn modelId="{6DD1BAA9-B3CB-4AE2-996C-88B76E07DF26}" srcId="{1CEADE10-37D0-480A-852B-6094A91C38F5}" destId="{1D601534-CDF8-480B-94D6-5E46E467287A}" srcOrd="1" destOrd="0" parTransId="{479F58EF-1E9B-4EEC-9F04-336244F74D68}" sibTransId="{C418B873-2230-49C4-B609-FABA48B738DC}"/>
    <dgm:cxn modelId="{001E8106-B86C-4798-B533-CE40B7AD8895}" srcId="{31C54A91-1D81-4C57-84C9-51B15802E508}" destId="{C114F252-5A64-4142-A772-2F53C8B191F6}" srcOrd="0" destOrd="0" parTransId="{7B259D4B-6656-43D1-A6DA-50A163BBECEF}" sibTransId="{A1606380-78A7-40BF-BEB3-E8FF1D24A15D}"/>
    <dgm:cxn modelId="{B702B2FB-A035-4B32-86C1-B8F14053C1A4}" type="presOf" srcId="{31C54A91-1D81-4C57-84C9-51B15802E508}" destId="{BCAD1FAE-14FC-446E-A846-9AECD2086D14}" srcOrd="0" destOrd="0" presId="urn:microsoft.com/office/officeart/2005/8/layout/balance1"/>
    <dgm:cxn modelId="{D99E99E1-E8E3-44D6-8F44-311F9AA3C4BC}" type="presOf" srcId="{5A7898D6-AA3B-4563-AF43-E2BB1C772972}" destId="{903F19B7-F47B-476E-A8A8-336F89895BE2}" srcOrd="0" destOrd="0" presId="urn:microsoft.com/office/officeart/2005/8/layout/balance1"/>
    <dgm:cxn modelId="{CA43D708-CCBB-4495-AFF1-8333E71D3D99}" type="presOf" srcId="{F1BF952B-F19A-4512-AD15-3B52DB8891BD}" destId="{74B731E3-0533-498A-A9D4-DEDBA0E00A0A}" srcOrd="0" destOrd="0" presId="urn:microsoft.com/office/officeart/2005/8/layout/balance1"/>
    <dgm:cxn modelId="{9A300C29-9F6B-4E69-B96E-9409C640F483}" type="presParOf" srcId="{A5C9877C-410E-497E-916F-6087CE659FD0}" destId="{B89901E5-95D5-4909-9383-F029E034866D}" srcOrd="0" destOrd="0" presId="urn:microsoft.com/office/officeart/2005/8/layout/balance1"/>
    <dgm:cxn modelId="{569B1BB4-0737-4F80-9C1F-F3D0459C8FD5}" type="presParOf" srcId="{A5C9877C-410E-497E-916F-6087CE659FD0}" destId="{C762A40C-4A4D-4263-96B9-095E18F4793B}" srcOrd="1" destOrd="0" presId="urn:microsoft.com/office/officeart/2005/8/layout/balance1"/>
    <dgm:cxn modelId="{E8B2A659-5A9C-448F-BB0E-5A04ACE43D9C}" type="presParOf" srcId="{C762A40C-4A4D-4263-96B9-095E18F4793B}" destId="{BCAD1FAE-14FC-446E-A846-9AECD2086D14}" srcOrd="0" destOrd="0" presId="urn:microsoft.com/office/officeart/2005/8/layout/balance1"/>
    <dgm:cxn modelId="{5A8EE3D8-F30E-4EE0-AFEA-707A084B3224}" type="presParOf" srcId="{C762A40C-4A4D-4263-96B9-095E18F4793B}" destId="{7B03EBB4-02F7-4444-B813-84FD43BE65C7}" srcOrd="1" destOrd="0" presId="urn:microsoft.com/office/officeart/2005/8/layout/balance1"/>
    <dgm:cxn modelId="{CB8A9640-4839-4146-BD52-372F0C84C92F}" type="presParOf" srcId="{A5C9877C-410E-497E-916F-6087CE659FD0}" destId="{FEA7354D-D556-4E3D-8904-EF8F7BBA5ECD}" srcOrd="2" destOrd="0" presId="urn:microsoft.com/office/officeart/2005/8/layout/balance1"/>
    <dgm:cxn modelId="{A5218F46-6074-4BF7-B1B4-A37EC16319EC}" type="presParOf" srcId="{FEA7354D-D556-4E3D-8904-EF8F7BBA5ECD}" destId="{2957F1B1-2C00-48F0-8244-D8D63DC0948E}" srcOrd="0" destOrd="0" presId="urn:microsoft.com/office/officeart/2005/8/layout/balance1"/>
    <dgm:cxn modelId="{A1F3B7AC-10BF-470F-9911-66F4404AFAFF}" type="presParOf" srcId="{FEA7354D-D556-4E3D-8904-EF8F7BBA5ECD}" destId="{B9F0F16B-DCC4-4FB5-A021-5461189F3FC5}" srcOrd="1" destOrd="0" presId="urn:microsoft.com/office/officeart/2005/8/layout/balance1"/>
    <dgm:cxn modelId="{75DBD659-30B9-43E5-AEFC-9D6664E7BA99}" type="presParOf" srcId="{FEA7354D-D556-4E3D-8904-EF8F7BBA5ECD}" destId="{B44ABF01-A0B1-49A8-B6D4-37F5E24859BB}" srcOrd="2" destOrd="0" presId="urn:microsoft.com/office/officeart/2005/8/layout/balance1"/>
    <dgm:cxn modelId="{CCA6FD9B-54FE-4205-A76C-D5C323BBC31C}" type="presParOf" srcId="{FEA7354D-D556-4E3D-8904-EF8F7BBA5ECD}" destId="{903F19B7-F47B-476E-A8A8-336F89895BE2}" srcOrd="3" destOrd="0" presId="urn:microsoft.com/office/officeart/2005/8/layout/balance1"/>
    <dgm:cxn modelId="{C2435121-D1AD-483C-A563-7FA85348D61C}" type="presParOf" srcId="{FEA7354D-D556-4E3D-8904-EF8F7BBA5ECD}" destId="{442CCC98-0C30-41E0-A133-4EA615413AD5}" srcOrd="4" destOrd="0" presId="urn:microsoft.com/office/officeart/2005/8/layout/balance1"/>
    <dgm:cxn modelId="{53B3E11B-007D-4339-B8DF-1C958EF1008F}" type="presParOf" srcId="{FEA7354D-D556-4E3D-8904-EF8F7BBA5ECD}" destId="{8513E0CA-D9FB-429E-953E-853DD6BF201C}" srcOrd="5" destOrd="0" presId="urn:microsoft.com/office/officeart/2005/8/layout/balance1"/>
    <dgm:cxn modelId="{FDAAD0CE-67DE-4D95-97C0-7CC3F1BF484E}" type="presParOf" srcId="{FEA7354D-D556-4E3D-8904-EF8F7BBA5ECD}" destId="{5A5F7773-E8F4-4577-9833-26C7264D2933}" srcOrd="6" destOrd="0" presId="urn:microsoft.com/office/officeart/2005/8/layout/balance1"/>
    <dgm:cxn modelId="{CCB1915E-1CE3-4F59-A756-9FF12810A9C0}" type="presParOf" srcId="{FEA7354D-D556-4E3D-8904-EF8F7BBA5ECD}" destId="{DD0BB09D-9B51-4D7F-B0A4-320A9C980562}" srcOrd="7" destOrd="0" presId="urn:microsoft.com/office/officeart/2005/8/layout/balance1"/>
    <dgm:cxn modelId="{6653EFC9-575D-479C-8003-831CE098D39A}" type="presParOf" srcId="{FEA7354D-D556-4E3D-8904-EF8F7BBA5ECD}" destId="{74B731E3-0533-498A-A9D4-DEDBA0E00A0A}" srcOrd="8" destOrd="0" presId="urn:microsoft.com/office/officeart/2005/8/layout/balance1"/>
    <dgm:cxn modelId="{854089DF-14F9-4A29-8689-A7663E040CAE}" type="presParOf" srcId="{FEA7354D-D556-4E3D-8904-EF8F7BBA5ECD}" destId="{47DD6DCF-D74E-4D74-B509-8FF8FDF8258E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BEB5A4-CD34-47C7-87B9-2E62CCEAC08C}" type="doc">
      <dgm:prSet loTypeId="urn:microsoft.com/office/officeart/2008/layout/RadialCluster" loCatId="relationship" qsTypeId="urn:microsoft.com/office/officeart/2005/8/quickstyle/3d6" qsCatId="3D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31C54A91-1D81-4C57-84C9-51B15802E508}">
      <dgm:prSet phldrT="[Text]"/>
      <dgm:spPr/>
      <dgm:t>
        <a:bodyPr/>
        <a:lstStyle/>
        <a:p>
          <a:r>
            <a:rPr lang="en-US" b="1" dirty="0" smtClean="0"/>
            <a:t>Gateway</a:t>
          </a:r>
          <a:r>
            <a:rPr lang="en-US" dirty="0" smtClean="0"/>
            <a:t> Alarm Handler, Data Store</a:t>
          </a:r>
          <a:endParaRPr lang="en-US" dirty="0"/>
        </a:p>
      </dgm:t>
    </dgm:pt>
    <dgm:pt modelId="{C06ED90E-4F6E-45BA-A230-2EEBDD59132B}" type="parTrans" cxnId="{1F8AD6F0-6893-422D-ABB6-065EDD3CBA5C}">
      <dgm:prSet/>
      <dgm:spPr/>
      <dgm:t>
        <a:bodyPr/>
        <a:lstStyle/>
        <a:p>
          <a:endParaRPr lang="en-US"/>
        </a:p>
      </dgm:t>
    </dgm:pt>
    <dgm:pt modelId="{9A708FD1-36A4-4067-941C-C77AD7056DC9}" type="sibTrans" cxnId="{1F8AD6F0-6893-422D-ABB6-065EDD3CBA5C}">
      <dgm:prSet/>
      <dgm:spPr/>
      <dgm:t>
        <a:bodyPr/>
        <a:lstStyle/>
        <a:p>
          <a:endParaRPr lang="en-US"/>
        </a:p>
      </dgm:t>
    </dgm:pt>
    <dgm:pt modelId="{C114F252-5A64-4142-A772-2F53C8B191F6}">
      <dgm:prSet phldrT="[Text]"/>
      <dgm:spPr/>
      <dgm:t>
        <a:bodyPr/>
        <a:lstStyle/>
        <a:p>
          <a:r>
            <a:rPr lang="en-US" dirty="0" smtClean="0"/>
            <a:t>Device</a:t>
          </a:r>
          <a:endParaRPr lang="en-US" dirty="0"/>
        </a:p>
      </dgm:t>
    </dgm:pt>
    <dgm:pt modelId="{7B259D4B-6656-43D1-A6DA-50A163BBECEF}" type="parTrans" cxnId="{001E8106-B86C-4798-B533-CE40B7AD8895}">
      <dgm:prSet/>
      <dgm:spPr/>
      <dgm:t>
        <a:bodyPr/>
        <a:lstStyle/>
        <a:p>
          <a:endParaRPr lang="en-US"/>
        </a:p>
      </dgm:t>
    </dgm:pt>
    <dgm:pt modelId="{A1606380-78A7-40BF-BEB3-E8FF1D24A15D}" type="sibTrans" cxnId="{001E8106-B86C-4798-B533-CE40B7AD8895}">
      <dgm:prSet/>
      <dgm:spPr/>
      <dgm:t>
        <a:bodyPr/>
        <a:lstStyle/>
        <a:p>
          <a:endParaRPr lang="en-US"/>
        </a:p>
      </dgm:t>
    </dgm:pt>
    <dgm:pt modelId="{F1BF952B-F19A-4512-AD15-3B52DB8891BD}">
      <dgm:prSet phldrT="[Text]"/>
      <dgm:spPr/>
      <dgm:t>
        <a:bodyPr/>
        <a:lstStyle/>
        <a:p>
          <a:r>
            <a:rPr lang="en-US" dirty="0" smtClean="0"/>
            <a:t>Device</a:t>
          </a:r>
          <a:endParaRPr lang="en-US" dirty="0"/>
        </a:p>
      </dgm:t>
    </dgm:pt>
    <dgm:pt modelId="{FECD3DEF-E1ED-4D76-82A7-11C088986700}" type="parTrans" cxnId="{05EF8478-2226-4D68-9699-3FADD36955F1}">
      <dgm:prSet/>
      <dgm:spPr/>
      <dgm:t>
        <a:bodyPr/>
        <a:lstStyle/>
        <a:p>
          <a:endParaRPr lang="en-US"/>
        </a:p>
      </dgm:t>
    </dgm:pt>
    <dgm:pt modelId="{2E4CBFE0-AF58-40CA-A038-7A86F755D947}" type="sibTrans" cxnId="{05EF8478-2226-4D68-9699-3FADD36955F1}">
      <dgm:prSet/>
      <dgm:spPr/>
      <dgm:t>
        <a:bodyPr/>
        <a:lstStyle/>
        <a:p>
          <a:endParaRPr lang="en-US"/>
        </a:p>
      </dgm:t>
    </dgm:pt>
    <dgm:pt modelId="{490107E1-59EC-471D-BADE-6B6FAE1AD2F4}">
      <dgm:prSet phldrT="[Text]"/>
      <dgm:spPr/>
      <dgm:t>
        <a:bodyPr/>
        <a:lstStyle/>
        <a:p>
          <a:r>
            <a:rPr lang="en-US" dirty="0" smtClean="0"/>
            <a:t>EHR / HIS</a:t>
          </a:r>
          <a:endParaRPr lang="en-US" dirty="0"/>
        </a:p>
      </dgm:t>
    </dgm:pt>
    <dgm:pt modelId="{87488DFA-A72D-4837-81ED-486FFAE28EC2}" type="parTrans" cxnId="{6E202EC2-B9A6-4549-A234-E04B32EBEC1B}">
      <dgm:prSet/>
      <dgm:spPr/>
      <dgm:t>
        <a:bodyPr/>
        <a:lstStyle/>
        <a:p>
          <a:endParaRPr lang="en-US"/>
        </a:p>
      </dgm:t>
    </dgm:pt>
    <dgm:pt modelId="{25E605E3-448C-4C81-AC16-9778D216AD39}" type="sibTrans" cxnId="{6E202EC2-B9A6-4549-A234-E04B32EBEC1B}">
      <dgm:prSet/>
      <dgm:spPr/>
      <dgm:t>
        <a:bodyPr/>
        <a:lstStyle/>
        <a:p>
          <a:endParaRPr lang="en-US"/>
        </a:p>
      </dgm:t>
    </dgm:pt>
    <dgm:pt modelId="{C53ACAA2-35A0-4349-9172-D2352C955B8E}">
      <dgm:prSet phldrT="[Text]"/>
      <dgm:spPr/>
      <dgm:t>
        <a:bodyPr/>
        <a:lstStyle/>
        <a:p>
          <a:r>
            <a:rPr lang="en-US" smtClean="0"/>
            <a:t>Remote UI</a:t>
          </a:r>
          <a:endParaRPr lang="en-US" dirty="0"/>
        </a:p>
      </dgm:t>
    </dgm:pt>
    <dgm:pt modelId="{1A524232-FD11-47E1-9CC7-72E3FA35D052}" type="parTrans" cxnId="{7E1E18E8-4F6C-4068-8885-0E726ABF9698}">
      <dgm:prSet/>
      <dgm:spPr/>
      <dgm:t>
        <a:bodyPr/>
        <a:lstStyle/>
        <a:p>
          <a:endParaRPr lang="en-US"/>
        </a:p>
      </dgm:t>
    </dgm:pt>
    <dgm:pt modelId="{5A9EDEDC-E383-427E-A221-666554D59E29}" type="sibTrans" cxnId="{7E1E18E8-4F6C-4068-8885-0E726ABF9698}">
      <dgm:prSet/>
      <dgm:spPr/>
      <dgm:t>
        <a:bodyPr/>
        <a:lstStyle/>
        <a:p>
          <a:endParaRPr lang="en-US"/>
        </a:p>
      </dgm:t>
    </dgm:pt>
    <dgm:pt modelId="{13169023-9D1A-46E5-942B-B72F7965F778}" type="pres">
      <dgm:prSet presAssocID="{21BEB5A4-CD34-47C7-87B9-2E62CCEAC08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C0F54C4-E7F0-4405-84DF-2ED7F1FE6190}" type="pres">
      <dgm:prSet presAssocID="{31C54A91-1D81-4C57-84C9-51B15802E508}" presName="singleCycle" presStyleCnt="0"/>
      <dgm:spPr/>
    </dgm:pt>
    <dgm:pt modelId="{257D9D5D-015C-4784-9065-55D4ECF64C4B}" type="pres">
      <dgm:prSet presAssocID="{31C54A91-1D81-4C57-84C9-51B15802E508}" presName="singleCenter" presStyleLbl="node1" presStyleIdx="0" presStyleCnt="5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B1771A5-0B69-42B9-A8F5-BDE423E2A76D}" type="pres">
      <dgm:prSet presAssocID="{7B259D4B-6656-43D1-A6DA-50A163BBECEF}" presName="Name56" presStyleLbl="parChTrans1D2" presStyleIdx="0" presStyleCnt="4"/>
      <dgm:spPr/>
      <dgm:t>
        <a:bodyPr/>
        <a:lstStyle/>
        <a:p>
          <a:endParaRPr lang="en-US"/>
        </a:p>
      </dgm:t>
    </dgm:pt>
    <dgm:pt modelId="{C9AAB5CB-EC83-463B-A097-CAC3DA691926}" type="pres">
      <dgm:prSet presAssocID="{C114F252-5A64-4142-A772-2F53C8B191F6}" presName="text0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CE0F7-7452-4643-BA2F-9915615CC476}" type="pres">
      <dgm:prSet presAssocID="{1A524232-FD11-47E1-9CC7-72E3FA35D052}" presName="Name56" presStyleLbl="parChTrans1D2" presStyleIdx="1" presStyleCnt="4"/>
      <dgm:spPr/>
      <dgm:t>
        <a:bodyPr/>
        <a:lstStyle/>
        <a:p>
          <a:endParaRPr lang="en-US"/>
        </a:p>
      </dgm:t>
    </dgm:pt>
    <dgm:pt modelId="{E0A70466-E256-473E-BF13-5DC266DC8B8B}" type="pres">
      <dgm:prSet presAssocID="{C53ACAA2-35A0-4349-9172-D2352C955B8E}" presName="text0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32E55-9B18-4AAF-A4AD-4761FB24216E}" type="pres">
      <dgm:prSet presAssocID="{FECD3DEF-E1ED-4D76-82A7-11C088986700}" presName="Name56" presStyleLbl="parChTrans1D2" presStyleIdx="2" presStyleCnt="4"/>
      <dgm:spPr/>
      <dgm:t>
        <a:bodyPr/>
        <a:lstStyle/>
        <a:p>
          <a:endParaRPr lang="en-US"/>
        </a:p>
      </dgm:t>
    </dgm:pt>
    <dgm:pt modelId="{ED6115D1-5610-44E5-9C9A-AE9FEED5157A}" type="pres">
      <dgm:prSet presAssocID="{F1BF952B-F19A-4512-AD15-3B52DB8891BD}" presName="text0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DDE18-500E-4790-85E9-A5B640D5A7BC}" type="pres">
      <dgm:prSet presAssocID="{87488DFA-A72D-4837-81ED-486FFAE28EC2}" presName="Name56" presStyleLbl="parChTrans1D2" presStyleIdx="3" presStyleCnt="4"/>
      <dgm:spPr/>
      <dgm:t>
        <a:bodyPr/>
        <a:lstStyle/>
        <a:p>
          <a:endParaRPr lang="en-US"/>
        </a:p>
      </dgm:t>
    </dgm:pt>
    <dgm:pt modelId="{375D6202-432D-4AFF-8CB5-90953523672C}" type="pres">
      <dgm:prSet presAssocID="{490107E1-59EC-471D-BADE-6B6FAE1AD2F4}" presName="text0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EF8478-2226-4D68-9699-3FADD36955F1}" srcId="{31C54A91-1D81-4C57-84C9-51B15802E508}" destId="{F1BF952B-F19A-4512-AD15-3B52DB8891BD}" srcOrd="2" destOrd="0" parTransId="{FECD3DEF-E1ED-4D76-82A7-11C088986700}" sibTransId="{2E4CBFE0-AF58-40CA-A038-7A86F755D947}"/>
    <dgm:cxn modelId="{05BD835C-21CA-4973-BDB7-9BBD0839FD5A}" type="presOf" srcId="{C53ACAA2-35A0-4349-9172-D2352C955B8E}" destId="{E0A70466-E256-473E-BF13-5DC266DC8B8B}" srcOrd="0" destOrd="0" presId="urn:microsoft.com/office/officeart/2008/layout/RadialCluster"/>
    <dgm:cxn modelId="{45647312-EB34-4F3F-BA25-9BFE40C0691E}" type="presOf" srcId="{1A524232-FD11-47E1-9CC7-72E3FA35D052}" destId="{C2ECE0F7-7452-4643-BA2F-9915615CC476}" srcOrd="0" destOrd="0" presId="urn:microsoft.com/office/officeart/2008/layout/RadialCluster"/>
    <dgm:cxn modelId="{C4A8A767-0F84-46B7-8996-9C7794344E6A}" type="presOf" srcId="{F1BF952B-F19A-4512-AD15-3B52DB8891BD}" destId="{ED6115D1-5610-44E5-9C9A-AE9FEED5157A}" srcOrd="0" destOrd="0" presId="urn:microsoft.com/office/officeart/2008/layout/RadialCluster"/>
    <dgm:cxn modelId="{79036441-92CB-46A9-92A7-02718F184A7F}" type="presOf" srcId="{87488DFA-A72D-4837-81ED-486FFAE28EC2}" destId="{480DDE18-500E-4790-85E9-A5B640D5A7BC}" srcOrd="0" destOrd="0" presId="urn:microsoft.com/office/officeart/2008/layout/RadialCluster"/>
    <dgm:cxn modelId="{0A93169A-4E08-4963-AC6A-79DD79B94075}" type="presOf" srcId="{31C54A91-1D81-4C57-84C9-51B15802E508}" destId="{257D9D5D-015C-4784-9065-55D4ECF64C4B}" srcOrd="0" destOrd="0" presId="urn:microsoft.com/office/officeart/2008/layout/RadialCluster"/>
    <dgm:cxn modelId="{4F6BEC89-0325-4E2D-AD10-764AD4A516B7}" type="presOf" srcId="{FECD3DEF-E1ED-4D76-82A7-11C088986700}" destId="{59F32E55-9B18-4AAF-A4AD-4761FB24216E}" srcOrd="0" destOrd="0" presId="urn:microsoft.com/office/officeart/2008/layout/RadialCluster"/>
    <dgm:cxn modelId="{817D29E2-494B-47F4-9F09-5339CB78E74D}" type="presOf" srcId="{21BEB5A4-CD34-47C7-87B9-2E62CCEAC08C}" destId="{13169023-9D1A-46E5-942B-B72F7965F778}" srcOrd="0" destOrd="0" presId="urn:microsoft.com/office/officeart/2008/layout/RadialCluster"/>
    <dgm:cxn modelId="{0FF3A178-1CDD-479F-82AF-857400448083}" type="presOf" srcId="{7B259D4B-6656-43D1-A6DA-50A163BBECEF}" destId="{6B1771A5-0B69-42B9-A8F5-BDE423E2A76D}" srcOrd="0" destOrd="0" presId="urn:microsoft.com/office/officeart/2008/layout/RadialCluster"/>
    <dgm:cxn modelId="{1F8AD6F0-6893-422D-ABB6-065EDD3CBA5C}" srcId="{21BEB5A4-CD34-47C7-87B9-2E62CCEAC08C}" destId="{31C54A91-1D81-4C57-84C9-51B15802E508}" srcOrd="0" destOrd="0" parTransId="{C06ED90E-4F6E-45BA-A230-2EEBDD59132B}" sibTransId="{9A708FD1-36A4-4067-941C-C77AD7056DC9}"/>
    <dgm:cxn modelId="{001E8106-B86C-4798-B533-CE40B7AD8895}" srcId="{31C54A91-1D81-4C57-84C9-51B15802E508}" destId="{C114F252-5A64-4142-A772-2F53C8B191F6}" srcOrd="0" destOrd="0" parTransId="{7B259D4B-6656-43D1-A6DA-50A163BBECEF}" sibTransId="{A1606380-78A7-40BF-BEB3-E8FF1D24A15D}"/>
    <dgm:cxn modelId="{FFEADFAB-42C7-4147-9F11-276436567039}" type="presOf" srcId="{C114F252-5A64-4142-A772-2F53C8B191F6}" destId="{C9AAB5CB-EC83-463B-A097-CAC3DA691926}" srcOrd="0" destOrd="0" presId="urn:microsoft.com/office/officeart/2008/layout/RadialCluster"/>
    <dgm:cxn modelId="{7E1E18E8-4F6C-4068-8885-0E726ABF9698}" srcId="{31C54A91-1D81-4C57-84C9-51B15802E508}" destId="{C53ACAA2-35A0-4349-9172-D2352C955B8E}" srcOrd="1" destOrd="0" parTransId="{1A524232-FD11-47E1-9CC7-72E3FA35D052}" sibTransId="{5A9EDEDC-E383-427E-A221-666554D59E29}"/>
    <dgm:cxn modelId="{CE3AB7B4-9694-442C-B7EB-ABB82E8031B3}" type="presOf" srcId="{490107E1-59EC-471D-BADE-6B6FAE1AD2F4}" destId="{375D6202-432D-4AFF-8CB5-90953523672C}" srcOrd="0" destOrd="0" presId="urn:microsoft.com/office/officeart/2008/layout/RadialCluster"/>
    <dgm:cxn modelId="{6E202EC2-B9A6-4549-A234-E04B32EBEC1B}" srcId="{31C54A91-1D81-4C57-84C9-51B15802E508}" destId="{490107E1-59EC-471D-BADE-6B6FAE1AD2F4}" srcOrd="3" destOrd="0" parTransId="{87488DFA-A72D-4837-81ED-486FFAE28EC2}" sibTransId="{25E605E3-448C-4C81-AC16-9778D216AD39}"/>
    <dgm:cxn modelId="{9C511B2A-DF7D-44C2-95E0-662681DB2164}" type="presParOf" srcId="{13169023-9D1A-46E5-942B-B72F7965F778}" destId="{2C0F54C4-E7F0-4405-84DF-2ED7F1FE6190}" srcOrd="0" destOrd="0" presId="urn:microsoft.com/office/officeart/2008/layout/RadialCluster"/>
    <dgm:cxn modelId="{36DD65DA-AAB8-4076-AC40-61D475D36300}" type="presParOf" srcId="{2C0F54C4-E7F0-4405-84DF-2ED7F1FE6190}" destId="{257D9D5D-015C-4784-9065-55D4ECF64C4B}" srcOrd="0" destOrd="0" presId="urn:microsoft.com/office/officeart/2008/layout/RadialCluster"/>
    <dgm:cxn modelId="{7C6A125F-E85E-4285-A037-ABE2C9BB125D}" type="presParOf" srcId="{2C0F54C4-E7F0-4405-84DF-2ED7F1FE6190}" destId="{6B1771A5-0B69-42B9-A8F5-BDE423E2A76D}" srcOrd="1" destOrd="0" presId="urn:microsoft.com/office/officeart/2008/layout/RadialCluster"/>
    <dgm:cxn modelId="{F8D26E8E-AE7A-4778-AA5E-DBB5A72ECCDF}" type="presParOf" srcId="{2C0F54C4-E7F0-4405-84DF-2ED7F1FE6190}" destId="{C9AAB5CB-EC83-463B-A097-CAC3DA691926}" srcOrd="2" destOrd="0" presId="urn:microsoft.com/office/officeart/2008/layout/RadialCluster"/>
    <dgm:cxn modelId="{1C225DB7-36D6-4452-982A-8FC26E3051B7}" type="presParOf" srcId="{2C0F54C4-E7F0-4405-84DF-2ED7F1FE6190}" destId="{C2ECE0F7-7452-4643-BA2F-9915615CC476}" srcOrd="3" destOrd="0" presId="urn:microsoft.com/office/officeart/2008/layout/RadialCluster"/>
    <dgm:cxn modelId="{C4489D73-2BAB-4838-BBE0-90DF52E27620}" type="presParOf" srcId="{2C0F54C4-E7F0-4405-84DF-2ED7F1FE6190}" destId="{E0A70466-E256-473E-BF13-5DC266DC8B8B}" srcOrd="4" destOrd="0" presId="urn:microsoft.com/office/officeart/2008/layout/RadialCluster"/>
    <dgm:cxn modelId="{1C2CA123-B6F7-4572-B20C-D0AE21E3065B}" type="presParOf" srcId="{2C0F54C4-E7F0-4405-84DF-2ED7F1FE6190}" destId="{59F32E55-9B18-4AAF-A4AD-4761FB24216E}" srcOrd="5" destOrd="0" presId="urn:microsoft.com/office/officeart/2008/layout/RadialCluster"/>
    <dgm:cxn modelId="{B5CB286C-9D27-47A4-A1B7-1E0332611B6B}" type="presParOf" srcId="{2C0F54C4-E7F0-4405-84DF-2ED7F1FE6190}" destId="{ED6115D1-5610-44E5-9C9A-AE9FEED5157A}" srcOrd="6" destOrd="0" presId="urn:microsoft.com/office/officeart/2008/layout/RadialCluster"/>
    <dgm:cxn modelId="{097C4900-9C56-4886-8282-FA56578B8BEA}" type="presParOf" srcId="{2C0F54C4-E7F0-4405-84DF-2ED7F1FE6190}" destId="{480DDE18-500E-4790-85E9-A5B640D5A7BC}" srcOrd="7" destOrd="0" presId="urn:microsoft.com/office/officeart/2008/layout/RadialCluster"/>
    <dgm:cxn modelId="{E79A275A-215A-4180-93FB-4DE896C34546}" type="presParOf" srcId="{2C0F54C4-E7F0-4405-84DF-2ED7F1FE6190}" destId="{375D6202-432D-4AFF-8CB5-90953523672C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17A195-D5CE-4655-8B60-4786C6CF8DC6}" type="doc">
      <dgm:prSet loTypeId="urn:microsoft.com/office/officeart/2005/8/layout/cycle6" loCatId="relationship" qsTypeId="urn:microsoft.com/office/officeart/2005/8/quickstyle/3d6" qsCatId="3D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CB4EBE71-8352-4A9A-BBB6-49097B663034}">
      <dgm:prSet phldrT="[Text]"/>
      <dgm:spPr/>
      <dgm:t>
        <a:bodyPr/>
        <a:lstStyle/>
        <a:p>
          <a:r>
            <a:rPr lang="en-US" dirty="0" smtClean="0"/>
            <a:t>Gateway</a:t>
          </a:r>
          <a:endParaRPr lang="en-US" dirty="0"/>
        </a:p>
      </dgm:t>
    </dgm:pt>
    <dgm:pt modelId="{442DB2D7-CD55-49FB-AE04-AED7DE301C2F}" type="parTrans" cxnId="{C1DDF5D5-761E-4551-8F7B-72FE923B7394}">
      <dgm:prSet/>
      <dgm:spPr/>
      <dgm:t>
        <a:bodyPr/>
        <a:lstStyle/>
        <a:p>
          <a:endParaRPr lang="en-US"/>
        </a:p>
      </dgm:t>
    </dgm:pt>
    <dgm:pt modelId="{E090791B-1631-4979-9842-A9FAE909EA78}" type="sibTrans" cxnId="{C1DDF5D5-761E-4551-8F7B-72FE923B7394}">
      <dgm:prSet/>
      <dgm:spPr/>
      <dgm:t>
        <a:bodyPr/>
        <a:lstStyle/>
        <a:p>
          <a:endParaRPr lang="en-US"/>
        </a:p>
      </dgm:t>
    </dgm:pt>
    <dgm:pt modelId="{62331A74-7754-4CDF-8497-61200846984E}">
      <dgm:prSet phldrT="[Text]"/>
      <dgm:spPr/>
      <dgm:t>
        <a:bodyPr/>
        <a:lstStyle/>
        <a:p>
          <a:r>
            <a:rPr lang="en-US" dirty="0" smtClean="0"/>
            <a:t>Med Device</a:t>
          </a:r>
          <a:endParaRPr lang="en-US" dirty="0"/>
        </a:p>
      </dgm:t>
    </dgm:pt>
    <dgm:pt modelId="{BA9058B7-E710-4F8F-9240-94FD4CF21B3A}" type="parTrans" cxnId="{DD143DB5-0DDD-42E0-AC9E-5CDE0232BB5E}">
      <dgm:prSet/>
      <dgm:spPr/>
      <dgm:t>
        <a:bodyPr/>
        <a:lstStyle/>
        <a:p>
          <a:endParaRPr lang="en-US"/>
        </a:p>
      </dgm:t>
    </dgm:pt>
    <dgm:pt modelId="{4373A7D5-A1AA-4329-A1C0-9B75C44C6DEB}" type="sibTrans" cxnId="{DD143DB5-0DDD-42E0-AC9E-5CDE0232BB5E}">
      <dgm:prSet/>
      <dgm:spPr/>
      <dgm:t>
        <a:bodyPr/>
        <a:lstStyle/>
        <a:p>
          <a:endParaRPr lang="en-US"/>
        </a:p>
      </dgm:t>
    </dgm:pt>
    <dgm:pt modelId="{BE3A6271-0D65-4DA9-AC45-B1F85AC5E6C6}">
      <dgm:prSet phldrT="[Text]"/>
      <dgm:spPr/>
      <dgm:t>
        <a:bodyPr/>
        <a:lstStyle/>
        <a:p>
          <a:r>
            <a:rPr lang="en-US" dirty="0" smtClean="0"/>
            <a:t>Med Device</a:t>
          </a:r>
          <a:endParaRPr lang="en-US" dirty="0"/>
        </a:p>
      </dgm:t>
    </dgm:pt>
    <dgm:pt modelId="{FF653F22-0F5E-41BF-9B1C-C826F323DE4D}" type="parTrans" cxnId="{6CFBBC3C-DB2B-4B85-8991-ABF92BE0906A}">
      <dgm:prSet/>
      <dgm:spPr/>
      <dgm:t>
        <a:bodyPr/>
        <a:lstStyle/>
        <a:p>
          <a:endParaRPr lang="en-US"/>
        </a:p>
      </dgm:t>
    </dgm:pt>
    <dgm:pt modelId="{7CFCEB14-33DF-42DD-8F9A-8E6E5D5D999E}" type="sibTrans" cxnId="{6CFBBC3C-DB2B-4B85-8991-ABF92BE0906A}">
      <dgm:prSet/>
      <dgm:spPr/>
      <dgm:t>
        <a:bodyPr/>
        <a:lstStyle/>
        <a:p>
          <a:endParaRPr lang="en-US"/>
        </a:p>
      </dgm:t>
    </dgm:pt>
    <dgm:pt modelId="{26742B31-2A8C-4414-A339-C4E41424AA7B}">
      <dgm:prSet phldrT="[Text]"/>
      <dgm:spPr/>
      <dgm:t>
        <a:bodyPr/>
        <a:lstStyle/>
        <a:p>
          <a:r>
            <a:rPr lang="en-US" dirty="0" smtClean="0"/>
            <a:t>Data Store</a:t>
          </a:r>
          <a:endParaRPr lang="en-US" dirty="0"/>
        </a:p>
      </dgm:t>
    </dgm:pt>
    <dgm:pt modelId="{81284A38-FA76-4CAF-A3C4-0B29BC18735A}" type="parTrans" cxnId="{9D078D9A-E830-4CA2-9793-F47A7280EDFC}">
      <dgm:prSet/>
      <dgm:spPr/>
      <dgm:t>
        <a:bodyPr/>
        <a:lstStyle/>
        <a:p>
          <a:endParaRPr lang="en-US"/>
        </a:p>
      </dgm:t>
    </dgm:pt>
    <dgm:pt modelId="{D704E121-1EDA-47BA-BCB3-F5F20487CD76}" type="sibTrans" cxnId="{9D078D9A-E830-4CA2-9793-F47A7280EDFC}">
      <dgm:prSet/>
      <dgm:spPr/>
      <dgm:t>
        <a:bodyPr/>
        <a:lstStyle/>
        <a:p>
          <a:endParaRPr lang="en-US"/>
        </a:p>
      </dgm:t>
    </dgm:pt>
    <dgm:pt modelId="{4CC2CB55-CE09-403C-92E6-2D76A9749182}">
      <dgm:prSet phldrT="[Text]"/>
      <dgm:spPr/>
      <dgm:t>
        <a:bodyPr/>
        <a:lstStyle/>
        <a:p>
          <a:r>
            <a:rPr lang="en-US" dirty="0" smtClean="0"/>
            <a:t>EHR / HIS</a:t>
          </a:r>
          <a:endParaRPr lang="en-US" dirty="0"/>
        </a:p>
      </dgm:t>
    </dgm:pt>
    <dgm:pt modelId="{420B596F-4346-4C8E-A75E-EBAF8BE701FD}" type="parTrans" cxnId="{3C5A2536-98F8-4E60-ACED-F69B6A4533EC}">
      <dgm:prSet/>
      <dgm:spPr/>
      <dgm:t>
        <a:bodyPr/>
        <a:lstStyle/>
        <a:p>
          <a:endParaRPr lang="en-US"/>
        </a:p>
      </dgm:t>
    </dgm:pt>
    <dgm:pt modelId="{8F1A97BE-9766-4B39-9B2C-56E83DED1786}" type="sibTrans" cxnId="{3C5A2536-98F8-4E60-ACED-F69B6A4533EC}">
      <dgm:prSet/>
      <dgm:spPr/>
      <dgm:t>
        <a:bodyPr/>
        <a:lstStyle/>
        <a:p>
          <a:endParaRPr lang="en-US"/>
        </a:p>
      </dgm:t>
    </dgm:pt>
    <dgm:pt modelId="{FFF49906-CDEC-4083-9FA7-EDD449387915}">
      <dgm:prSet phldrT="[Text]"/>
      <dgm:spPr/>
      <dgm:t>
        <a:bodyPr/>
        <a:lstStyle/>
        <a:p>
          <a:r>
            <a:rPr lang="en-US" dirty="0" smtClean="0"/>
            <a:t>Remote UI</a:t>
          </a:r>
          <a:endParaRPr lang="en-US" dirty="0"/>
        </a:p>
      </dgm:t>
    </dgm:pt>
    <dgm:pt modelId="{BF1E3B3F-DF5E-40C0-93B3-B87EC19F4A4A}" type="parTrans" cxnId="{F8FA7BE1-1EBA-47A5-97E2-D728ED068C6D}">
      <dgm:prSet/>
      <dgm:spPr/>
      <dgm:t>
        <a:bodyPr/>
        <a:lstStyle/>
        <a:p>
          <a:endParaRPr lang="en-US"/>
        </a:p>
      </dgm:t>
    </dgm:pt>
    <dgm:pt modelId="{07F0CF88-5929-4725-9924-1B161DFCD1FD}" type="sibTrans" cxnId="{F8FA7BE1-1EBA-47A5-97E2-D728ED068C6D}">
      <dgm:prSet/>
      <dgm:spPr/>
      <dgm:t>
        <a:bodyPr/>
        <a:lstStyle/>
        <a:p>
          <a:endParaRPr lang="en-US"/>
        </a:p>
      </dgm:t>
    </dgm:pt>
    <dgm:pt modelId="{B141B10E-E564-45EE-8764-A0F3E586E0CA}">
      <dgm:prSet phldrT="[Text]"/>
      <dgm:spPr/>
      <dgm:t>
        <a:bodyPr/>
        <a:lstStyle/>
        <a:p>
          <a:r>
            <a:rPr lang="en-US" smtClean="0"/>
            <a:t>Alarm </a:t>
          </a:r>
          <a:r>
            <a:rPr lang="en-US" dirty="0" smtClean="0"/>
            <a:t>Handler</a:t>
          </a:r>
          <a:endParaRPr lang="en-US" dirty="0"/>
        </a:p>
      </dgm:t>
    </dgm:pt>
    <dgm:pt modelId="{CA07A6B7-4F45-4370-A9B8-5B4A2AED5491}" type="parTrans" cxnId="{1A991C4C-98F1-4D71-9F80-1CD9FA9DB861}">
      <dgm:prSet/>
      <dgm:spPr/>
      <dgm:t>
        <a:bodyPr/>
        <a:lstStyle/>
        <a:p>
          <a:endParaRPr lang="en-US"/>
        </a:p>
      </dgm:t>
    </dgm:pt>
    <dgm:pt modelId="{C9586DFD-F250-4720-953D-6E32D6898578}" type="sibTrans" cxnId="{1A991C4C-98F1-4D71-9F80-1CD9FA9DB861}">
      <dgm:prSet/>
      <dgm:spPr/>
      <dgm:t>
        <a:bodyPr/>
        <a:lstStyle/>
        <a:p>
          <a:endParaRPr lang="en-US"/>
        </a:p>
      </dgm:t>
    </dgm:pt>
    <dgm:pt modelId="{0B69F799-2FFC-4C72-9B19-59C9C619DF12}" type="pres">
      <dgm:prSet presAssocID="{A717A195-D5CE-4655-8B60-4786C6CF8DC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5EA6C-A4EB-46D9-8254-6F2C07300AFA}" type="pres">
      <dgm:prSet presAssocID="{CB4EBE71-8352-4A9A-BBB6-49097B66303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78E6C-D68E-49AB-8132-31B616BFC3FD}" type="pres">
      <dgm:prSet presAssocID="{CB4EBE71-8352-4A9A-BBB6-49097B663034}" presName="spNode" presStyleCnt="0"/>
      <dgm:spPr/>
    </dgm:pt>
    <dgm:pt modelId="{ECC815BA-39E5-4CAC-94E8-B948668CE85D}" type="pres">
      <dgm:prSet presAssocID="{E090791B-1631-4979-9842-A9FAE909EA78}" presName="sibTrans" presStyleLbl="sibTrans1D1" presStyleIdx="0" presStyleCnt="7"/>
      <dgm:spPr/>
      <dgm:t>
        <a:bodyPr/>
        <a:lstStyle/>
        <a:p>
          <a:endParaRPr lang="en-US"/>
        </a:p>
      </dgm:t>
    </dgm:pt>
    <dgm:pt modelId="{60696ACF-EB4A-47F2-98B6-336894C1BB83}" type="pres">
      <dgm:prSet presAssocID="{62331A74-7754-4CDF-8497-61200846984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3C3BF2-9D50-4885-88FF-DF580DBBEBA4}" type="pres">
      <dgm:prSet presAssocID="{62331A74-7754-4CDF-8497-61200846984E}" presName="spNode" presStyleCnt="0"/>
      <dgm:spPr/>
    </dgm:pt>
    <dgm:pt modelId="{779E9760-3C28-4BAB-9257-1DF07DBC5EFA}" type="pres">
      <dgm:prSet presAssocID="{4373A7D5-A1AA-4329-A1C0-9B75C44C6DEB}" presName="sibTrans" presStyleLbl="sibTrans1D1" presStyleIdx="1" presStyleCnt="7"/>
      <dgm:spPr/>
      <dgm:t>
        <a:bodyPr/>
        <a:lstStyle/>
        <a:p>
          <a:endParaRPr lang="en-US"/>
        </a:p>
      </dgm:t>
    </dgm:pt>
    <dgm:pt modelId="{E09FEE95-1529-4794-8A0F-C651EDC41453}" type="pres">
      <dgm:prSet presAssocID="{BE3A6271-0D65-4DA9-AC45-B1F85AC5E6C6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8A773-75C7-4EE7-B137-D98695C6349E}" type="pres">
      <dgm:prSet presAssocID="{BE3A6271-0D65-4DA9-AC45-B1F85AC5E6C6}" presName="spNode" presStyleCnt="0"/>
      <dgm:spPr/>
    </dgm:pt>
    <dgm:pt modelId="{555953E5-81AE-458D-8ED7-962A357A1879}" type="pres">
      <dgm:prSet presAssocID="{7CFCEB14-33DF-42DD-8F9A-8E6E5D5D999E}" presName="sibTrans" presStyleLbl="sibTrans1D1" presStyleIdx="2" presStyleCnt="7"/>
      <dgm:spPr/>
      <dgm:t>
        <a:bodyPr/>
        <a:lstStyle/>
        <a:p>
          <a:endParaRPr lang="en-US"/>
        </a:p>
      </dgm:t>
    </dgm:pt>
    <dgm:pt modelId="{F6729827-0854-480D-B641-EE1E9DB0CEAF}" type="pres">
      <dgm:prSet presAssocID="{26742B31-2A8C-4414-A339-C4E41424AA7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7E432-DBE8-4B4A-9057-9500A27B095B}" type="pres">
      <dgm:prSet presAssocID="{26742B31-2A8C-4414-A339-C4E41424AA7B}" presName="spNode" presStyleCnt="0"/>
      <dgm:spPr/>
    </dgm:pt>
    <dgm:pt modelId="{20348EC8-AF66-47E3-A032-D7AFB13E669B}" type="pres">
      <dgm:prSet presAssocID="{D704E121-1EDA-47BA-BCB3-F5F20487CD76}" presName="sibTrans" presStyleLbl="sibTrans1D1" presStyleIdx="3" presStyleCnt="7"/>
      <dgm:spPr/>
      <dgm:t>
        <a:bodyPr/>
        <a:lstStyle/>
        <a:p>
          <a:endParaRPr lang="en-US"/>
        </a:p>
      </dgm:t>
    </dgm:pt>
    <dgm:pt modelId="{6CC774DF-D275-409B-8B53-C591B183B13F}" type="pres">
      <dgm:prSet presAssocID="{4CC2CB55-CE09-403C-92E6-2D76A974918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E3467-BA1C-4E61-BF9D-A9451B4EF57D}" type="pres">
      <dgm:prSet presAssocID="{4CC2CB55-CE09-403C-92E6-2D76A9749182}" presName="spNode" presStyleCnt="0"/>
      <dgm:spPr/>
    </dgm:pt>
    <dgm:pt modelId="{B92D1E19-22D6-47DD-B31F-C26D236DC406}" type="pres">
      <dgm:prSet presAssocID="{8F1A97BE-9766-4B39-9B2C-56E83DED1786}" presName="sibTrans" presStyleLbl="sibTrans1D1" presStyleIdx="4" presStyleCnt="7"/>
      <dgm:spPr/>
      <dgm:t>
        <a:bodyPr/>
        <a:lstStyle/>
        <a:p>
          <a:endParaRPr lang="en-US"/>
        </a:p>
      </dgm:t>
    </dgm:pt>
    <dgm:pt modelId="{948DA80F-3D98-4291-A520-ED9CF45D3CA6}" type="pres">
      <dgm:prSet presAssocID="{B141B10E-E564-45EE-8764-A0F3E586E0CA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BE57A-E59E-4945-A730-298E645F0241}" type="pres">
      <dgm:prSet presAssocID="{B141B10E-E564-45EE-8764-A0F3E586E0CA}" presName="spNode" presStyleCnt="0"/>
      <dgm:spPr/>
    </dgm:pt>
    <dgm:pt modelId="{FE604B96-EB9B-4B54-85FA-1E85EAC75FEF}" type="pres">
      <dgm:prSet presAssocID="{C9586DFD-F250-4720-953D-6E32D6898578}" presName="sibTrans" presStyleLbl="sibTrans1D1" presStyleIdx="5" presStyleCnt="7"/>
      <dgm:spPr/>
      <dgm:t>
        <a:bodyPr/>
        <a:lstStyle/>
        <a:p>
          <a:endParaRPr lang="en-US"/>
        </a:p>
      </dgm:t>
    </dgm:pt>
    <dgm:pt modelId="{EEDFED35-AAA8-4C4B-8F98-86C7B1B5C5EB}" type="pres">
      <dgm:prSet presAssocID="{FFF49906-CDEC-4083-9FA7-EDD449387915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EAB542-4E6F-4F41-8A91-E6199FDFD397}" type="pres">
      <dgm:prSet presAssocID="{FFF49906-CDEC-4083-9FA7-EDD449387915}" presName="spNode" presStyleCnt="0"/>
      <dgm:spPr/>
    </dgm:pt>
    <dgm:pt modelId="{5D4C28DA-DB27-466C-91E7-10F65B25E061}" type="pres">
      <dgm:prSet presAssocID="{07F0CF88-5929-4725-9924-1B161DFCD1FD}" presName="sibTrans" presStyleLbl="sibTrans1D1" presStyleIdx="6" presStyleCnt="7"/>
      <dgm:spPr/>
      <dgm:t>
        <a:bodyPr/>
        <a:lstStyle/>
        <a:p>
          <a:endParaRPr lang="en-US"/>
        </a:p>
      </dgm:t>
    </dgm:pt>
  </dgm:ptLst>
  <dgm:cxnLst>
    <dgm:cxn modelId="{1A991C4C-98F1-4D71-9F80-1CD9FA9DB861}" srcId="{A717A195-D5CE-4655-8B60-4786C6CF8DC6}" destId="{B141B10E-E564-45EE-8764-A0F3E586E0CA}" srcOrd="5" destOrd="0" parTransId="{CA07A6B7-4F45-4370-A9B8-5B4A2AED5491}" sibTransId="{C9586DFD-F250-4720-953D-6E32D6898578}"/>
    <dgm:cxn modelId="{F8FA7BE1-1EBA-47A5-97E2-D728ED068C6D}" srcId="{A717A195-D5CE-4655-8B60-4786C6CF8DC6}" destId="{FFF49906-CDEC-4083-9FA7-EDD449387915}" srcOrd="6" destOrd="0" parTransId="{BF1E3B3F-DF5E-40C0-93B3-B87EC19F4A4A}" sibTransId="{07F0CF88-5929-4725-9924-1B161DFCD1FD}"/>
    <dgm:cxn modelId="{91C4F663-B1C8-4D80-89B2-82F01C44675D}" type="presOf" srcId="{26742B31-2A8C-4414-A339-C4E41424AA7B}" destId="{F6729827-0854-480D-B641-EE1E9DB0CEAF}" srcOrd="0" destOrd="0" presId="urn:microsoft.com/office/officeart/2005/8/layout/cycle6"/>
    <dgm:cxn modelId="{D40D9510-973E-4219-A333-336ED80CA41A}" type="presOf" srcId="{7CFCEB14-33DF-42DD-8F9A-8E6E5D5D999E}" destId="{555953E5-81AE-458D-8ED7-962A357A1879}" srcOrd="0" destOrd="0" presId="urn:microsoft.com/office/officeart/2005/8/layout/cycle6"/>
    <dgm:cxn modelId="{68E41138-4698-4A32-8DE7-9A8B6502836D}" type="presOf" srcId="{D704E121-1EDA-47BA-BCB3-F5F20487CD76}" destId="{20348EC8-AF66-47E3-A032-D7AFB13E669B}" srcOrd="0" destOrd="0" presId="urn:microsoft.com/office/officeart/2005/8/layout/cycle6"/>
    <dgm:cxn modelId="{3C5A2536-98F8-4E60-ACED-F69B6A4533EC}" srcId="{A717A195-D5CE-4655-8B60-4786C6CF8DC6}" destId="{4CC2CB55-CE09-403C-92E6-2D76A9749182}" srcOrd="4" destOrd="0" parTransId="{420B596F-4346-4C8E-A75E-EBAF8BE701FD}" sibTransId="{8F1A97BE-9766-4B39-9B2C-56E83DED1786}"/>
    <dgm:cxn modelId="{C1DDF5D5-761E-4551-8F7B-72FE923B7394}" srcId="{A717A195-D5CE-4655-8B60-4786C6CF8DC6}" destId="{CB4EBE71-8352-4A9A-BBB6-49097B663034}" srcOrd="0" destOrd="0" parTransId="{442DB2D7-CD55-49FB-AE04-AED7DE301C2F}" sibTransId="{E090791B-1631-4979-9842-A9FAE909EA78}"/>
    <dgm:cxn modelId="{DD143DB5-0DDD-42E0-AC9E-5CDE0232BB5E}" srcId="{A717A195-D5CE-4655-8B60-4786C6CF8DC6}" destId="{62331A74-7754-4CDF-8497-61200846984E}" srcOrd="1" destOrd="0" parTransId="{BA9058B7-E710-4F8F-9240-94FD4CF21B3A}" sibTransId="{4373A7D5-A1AA-4329-A1C0-9B75C44C6DEB}"/>
    <dgm:cxn modelId="{702F79B7-01EC-41FC-A821-F5ED0095C985}" type="presOf" srcId="{B141B10E-E564-45EE-8764-A0F3E586E0CA}" destId="{948DA80F-3D98-4291-A520-ED9CF45D3CA6}" srcOrd="0" destOrd="0" presId="urn:microsoft.com/office/officeart/2005/8/layout/cycle6"/>
    <dgm:cxn modelId="{5EABBE34-473A-45F5-A16A-96E672AA2112}" type="presOf" srcId="{8F1A97BE-9766-4B39-9B2C-56E83DED1786}" destId="{B92D1E19-22D6-47DD-B31F-C26D236DC406}" srcOrd="0" destOrd="0" presId="urn:microsoft.com/office/officeart/2005/8/layout/cycle6"/>
    <dgm:cxn modelId="{0969AF80-3DDE-4211-95CC-623B98C877EC}" type="presOf" srcId="{4373A7D5-A1AA-4329-A1C0-9B75C44C6DEB}" destId="{779E9760-3C28-4BAB-9257-1DF07DBC5EFA}" srcOrd="0" destOrd="0" presId="urn:microsoft.com/office/officeart/2005/8/layout/cycle6"/>
    <dgm:cxn modelId="{9D078D9A-E830-4CA2-9793-F47A7280EDFC}" srcId="{A717A195-D5CE-4655-8B60-4786C6CF8DC6}" destId="{26742B31-2A8C-4414-A339-C4E41424AA7B}" srcOrd="3" destOrd="0" parTransId="{81284A38-FA76-4CAF-A3C4-0B29BC18735A}" sibTransId="{D704E121-1EDA-47BA-BCB3-F5F20487CD76}"/>
    <dgm:cxn modelId="{6CFBBC3C-DB2B-4B85-8991-ABF92BE0906A}" srcId="{A717A195-D5CE-4655-8B60-4786C6CF8DC6}" destId="{BE3A6271-0D65-4DA9-AC45-B1F85AC5E6C6}" srcOrd="2" destOrd="0" parTransId="{FF653F22-0F5E-41BF-9B1C-C826F323DE4D}" sibTransId="{7CFCEB14-33DF-42DD-8F9A-8E6E5D5D999E}"/>
    <dgm:cxn modelId="{BE9EE9B2-EA53-49BA-9AB1-591D38A7B80E}" type="presOf" srcId="{4CC2CB55-CE09-403C-92E6-2D76A9749182}" destId="{6CC774DF-D275-409B-8B53-C591B183B13F}" srcOrd="0" destOrd="0" presId="urn:microsoft.com/office/officeart/2005/8/layout/cycle6"/>
    <dgm:cxn modelId="{EBB994BF-1E0D-48EA-9EDA-49CFC930BD7A}" type="presOf" srcId="{BE3A6271-0D65-4DA9-AC45-B1F85AC5E6C6}" destId="{E09FEE95-1529-4794-8A0F-C651EDC41453}" srcOrd="0" destOrd="0" presId="urn:microsoft.com/office/officeart/2005/8/layout/cycle6"/>
    <dgm:cxn modelId="{90ADF35D-F440-4C33-93D8-7790E4B29670}" type="presOf" srcId="{FFF49906-CDEC-4083-9FA7-EDD449387915}" destId="{EEDFED35-AAA8-4C4B-8F98-86C7B1B5C5EB}" srcOrd="0" destOrd="0" presId="urn:microsoft.com/office/officeart/2005/8/layout/cycle6"/>
    <dgm:cxn modelId="{69C9FC2C-4CB9-4916-A940-3110E89E64DA}" type="presOf" srcId="{A717A195-D5CE-4655-8B60-4786C6CF8DC6}" destId="{0B69F799-2FFC-4C72-9B19-59C9C619DF12}" srcOrd="0" destOrd="0" presId="urn:microsoft.com/office/officeart/2005/8/layout/cycle6"/>
    <dgm:cxn modelId="{A9B00910-A621-4914-8067-DA0BD234C161}" type="presOf" srcId="{CB4EBE71-8352-4A9A-BBB6-49097B663034}" destId="{4225EA6C-A4EB-46D9-8254-6F2C07300AFA}" srcOrd="0" destOrd="0" presId="urn:microsoft.com/office/officeart/2005/8/layout/cycle6"/>
    <dgm:cxn modelId="{6ECAAC85-DA82-4B4E-A929-196CE595A8CE}" type="presOf" srcId="{C9586DFD-F250-4720-953D-6E32D6898578}" destId="{FE604B96-EB9B-4B54-85FA-1E85EAC75FEF}" srcOrd="0" destOrd="0" presId="urn:microsoft.com/office/officeart/2005/8/layout/cycle6"/>
    <dgm:cxn modelId="{13C90DF8-774A-4AD7-B103-68F075B381B4}" type="presOf" srcId="{07F0CF88-5929-4725-9924-1B161DFCD1FD}" destId="{5D4C28DA-DB27-466C-91E7-10F65B25E061}" srcOrd="0" destOrd="0" presId="urn:microsoft.com/office/officeart/2005/8/layout/cycle6"/>
    <dgm:cxn modelId="{D4753EE9-C8D5-493C-BAA7-06197A895575}" type="presOf" srcId="{E090791B-1631-4979-9842-A9FAE909EA78}" destId="{ECC815BA-39E5-4CAC-94E8-B948668CE85D}" srcOrd="0" destOrd="0" presId="urn:microsoft.com/office/officeart/2005/8/layout/cycle6"/>
    <dgm:cxn modelId="{AB98C06C-671F-417B-9EEC-E2204CF14143}" type="presOf" srcId="{62331A74-7754-4CDF-8497-61200846984E}" destId="{60696ACF-EB4A-47F2-98B6-336894C1BB83}" srcOrd="0" destOrd="0" presId="urn:microsoft.com/office/officeart/2005/8/layout/cycle6"/>
    <dgm:cxn modelId="{8D009ADE-8760-424A-8BBF-E4F0DD971EAC}" type="presParOf" srcId="{0B69F799-2FFC-4C72-9B19-59C9C619DF12}" destId="{4225EA6C-A4EB-46D9-8254-6F2C07300AFA}" srcOrd="0" destOrd="0" presId="urn:microsoft.com/office/officeart/2005/8/layout/cycle6"/>
    <dgm:cxn modelId="{3DCBE1F3-E1BB-4658-9865-F43ED974EE1F}" type="presParOf" srcId="{0B69F799-2FFC-4C72-9B19-59C9C619DF12}" destId="{D3978E6C-D68E-49AB-8132-31B616BFC3FD}" srcOrd="1" destOrd="0" presId="urn:microsoft.com/office/officeart/2005/8/layout/cycle6"/>
    <dgm:cxn modelId="{D363FECB-6EFE-461E-AEA8-ED3FFD68D5E2}" type="presParOf" srcId="{0B69F799-2FFC-4C72-9B19-59C9C619DF12}" destId="{ECC815BA-39E5-4CAC-94E8-B948668CE85D}" srcOrd="2" destOrd="0" presId="urn:microsoft.com/office/officeart/2005/8/layout/cycle6"/>
    <dgm:cxn modelId="{2D37DBC3-5253-425E-B64B-940BF2D50751}" type="presParOf" srcId="{0B69F799-2FFC-4C72-9B19-59C9C619DF12}" destId="{60696ACF-EB4A-47F2-98B6-336894C1BB83}" srcOrd="3" destOrd="0" presId="urn:microsoft.com/office/officeart/2005/8/layout/cycle6"/>
    <dgm:cxn modelId="{F5251AF5-36AF-4BB3-A303-0696D020FF68}" type="presParOf" srcId="{0B69F799-2FFC-4C72-9B19-59C9C619DF12}" destId="{EA3C3BF2-9D50-4885-88FF-DF580DBBEBA4}" srcOrd="4" destOrd="0" presId="urn:microsoft.com/office/officeart/2005/8/layout/cycle6"/>
    <dgm:cxn modelId="{F7884BBE-7018-41CF-BA9C-026739496D1B}" type="presParOf" srcId="{0B69F799-2FFC-4C72-9B19-59C9C619DF12}" destId="{779E9760-3C28-4BAB-9257-1DF07DBC5EFA}" srcOrd="5" destOrd="0" presId="urn:microsoft.com/office/officeart/2005/8/layout/cycle6"/>
    <dgm:cxn modelId="{73CF3C8E-CEC7-4048-B7F1-750AA7A2F0E2}" type="presParOf" srcId="{0B69F799-2FFC-4C72-9B19-59C9C619DF12}" destId="{E09FEE95-1529-4794-8A0F-C651EDC41453}" srcOrd="6" destOrd="0" presId="urn:microsoft.com/office/officeart/2005/8/layout/cycle6"/>
    <dgm:cxn modelId="{B50168F9-62B4-4D8A-9039-F24AB0A1EF4A}" type="presParOf" srcId="{0B69F799-2FFC-4C72-9B19-59C9C619DF12}" destId="{A058A773-75C7-4EE7-B137-D98695C6349E}" srcOrd="7" destOrd="0" presId="urn:microsoft.com/office/officeart/2005/8/layout/cycle6"/>
    <dgm:cxn modelId="{68C14D40-CF79-4C8F-BBB5-3EBFD4DC1705}" type="presParOf" srcId="{0B69F799-2FFC-4C72-9B19-59C9C619DF12}" destId="{555953E5-81AE-458D-8ED7-962A357A1879}" srcOrd="8" destOrd="0" presId="urn:microsoft.com/office/officeart/2005/8/layout/cycle6"/>
    <dgm:cxn modelId="{25270E43-450D-4771-853F-52A24D8A34D5}" type="presParOf" srcId="{0B69F799-2FFC-4C72-9B19-59C9C619DF12}" destId="{F6729827-0854-480D-B641-EE1E9DB0CEAF}" srcOrd="9" destOrd="0" presId="urn:microsoft.com/office/officeart/2005/8/layout/cycle6"/>
    <dgm:cxn modelId="{93EB80CD-6270-4A39-9254-6642908DC9B7}" type="presParOf" srcId="{0B69F799-2FFC-4C72-9B19-59C9C619DF12}" destId="{7957E432-DBE8-4B4A-9057-9500A27B095B}" srcOrd="10" destOrd="0" presId="urn:microsoft.com/office/officeart/2005/8/layout/cycle6"/>
    <dgm:cxn modelId="{9052B6D0-E534-4EA7-8E7D-39D9890C9500}" type="presParOf" srcId="{0B69F799-2FFC-4C72-9B19-59C9C619DF12}" destId="{20348EC8-AF66-47E3-A032-D7AFB13E669B}" srcOrd="11" destOrd="0" presId="urn:microsoft.com/office/officeart/2005/8/layout/cycle6"/>
    <dgm:cxn modelId="{AEF2BC2C-3650-4AFF-AC33-0846B363533D}" type="presParOf" srcId="{0B69F799-2FFC-4C72-9B19-59C9C619DF12}" destId="{6CC774DF-D275-409B-8B53-C591B183B13F}" srcOrd="12" destOrd="0" presId="urn:microsoft.com/office/officeart/2005/8/layout/cycle6"/>
    <dgm:cxn modelId="{86B9B257-00F5-491E-8D56-59CD0D13DC99}" type="presParOf" srcId="{0B69F799-2FFC-4C72-9B19-59C9C619DF12}" destId="{B36E3467-BA1C-4E61-BF9D-A9451B4EF57D}" srcOrd="13" destOrd="0" presId="urn:microsoft.com/office/officeart/2005/8/layout/cycle6"/>
    <dgm:cxn modelId="{7319A5F3-D48F-44A9-8D62-A7037EA51443}" type="presParOf" srcId="{0B69F799-2FFC-4C72-9B19-59C9C619DF12}" destId="{B92D1E19-22D6-47DD-B31F-C26D236DC406}" srcOrd="14" destOrd="0" presId="urn:microsoft.com/office/officeart/2005/8/layout/cycle6"/>
    <dgm:cxn modelId="{4A527656-5048-417D-8360-7DF7E10F98B9}" type="presParOf" srcId="{0B69F799-2FFC-4C72-9B19-59C9C619DF12}" destId="{948DA80F-3D98-4291-A520-ED9CF45D3CA6}" srcOrd="15" destOrd="0" presId="urn:microsoft.com/office/officeart/2005/8/layout/cycle6"/>
    <dgm:cxn modelId="{18C5586D-63EB-43AC-92B7-890DB942E6A0}" type="presParOf" srcId="{0B69F799-2FFC-4C72-9B19-59C9C619DF12}" destId="{916BE57A-E59E-4945-A730-298E645F0241}" srcOrd="16" destOrd="0" presId="urn:microsoft.com/office/officeart/2005/8/layout/cycle6"/>
    <dgm:cxn modelId="{629484A0-551C-4C97-82A4-B6E5BC43AFD4}" type="presParOf" srcId="{0B69F799-2FFC-4C72-9B19-59C9C619DF12}" destId="{FE604B96-EB9B-4B54-85FA-1E85EAC75FEF}" srcOrd="17" destOrd="0" presId="urn:microsoft.com/office/officeart/2005/8/layout/cycle6"/>
    <dgm:cxn modelId="{A17F19A0-3D86-414D-8A87-D9B703301A0D}" type="presParOf" srcId="{0B69F799-2FFC-4C72-9B19-59C9C619DF12}" destId="{EEDFED35-AAA8-4C4B-8F98-86C7B1B5C5EB}" srcOrd="18" destOrd="0" presId="urn:microsoft.com/office/officeart/2005/8/layout/cycle6"/>
    <dgm:cxn modelId="{F1EA25C0-511D-4D0C-92A5-8089FEB17289}" type="presParOf" srcId="{0B69F799-2FFC-4C72-9B19-59C9C619DF12}" destId="{5EEAB542-4E6F-4F41-8A91-E6199FDFD397}" srcOrd="19" destOrd="0" presId="urn:microsoft.com/office/officeart/2005/8/layout/cycle6"/>
    <dgm:cxn modelId="{11A259BF-FE6F-4AD9-9717-BDFA252BC6E6}" type="presParOf" srcId="{0B69F799-2FFC-4C72-9B19-59C9C619DF12}" destId="{5D4C28DA-DB27-466C-91E7-10F65B25E061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C33CDA-22A6-4697-828A-032266DE9773}" type="doc">
      <dgm:prSet loTypeId="urn:microsoft.com/office/officeart/2005/8/layout/process5" loCatId="process" qsTypeId="urn:microsoft.com/office/officeart/2005/8/quickstyle/simple4" qsCatId="simple" csTypeId="urn:microsoft.com/office/officeart/2005/8/colors/colorful1#6" csCatId="colorful" phldr="1"/>
      <dgm:spPr/>
    </dgm:pt>
    <dgm:pt modelId="{4184E2D3-38E6-4014-AA26-14980B4845DF}">
      <dgm:prSet phldrT="[Text]"/>
      <dgm:spPr/>
      <dgm:t>
        <a:bodyPr/>
        <a:lstStyle/>
        <a:p>
          <a:r>
            <a:rPr lang="en-US" dirty="0" smtClean="0"/>
            <a:t>Inventory all devices</a:t>
          </a:r>
          <a:endParaRPr lang="en-US" dirty="0"/>
        </a:p>
      </dgm:t>
    </dgm:pt>
    <dgm:pt modelId="{0F8E929B-1753-4ED2-BCA4-5972FECD8C06}" type="parTrans" cxnId="{ACD8FE22-5F4A-40A8-B212-65B99A85BA25}">
      <dgm:prSet/>
      <dgm:spPr/>
      <dgm:t>
        <a:bodyPr/>
        <a:lstStyle/>
        <a:p>
          <a:endParaRPr lang="en-US"/>
        </a:p>
      </dgm:t>
    </dgm:pt>
    <dgm:pt modelId="{96A0B5E6-4ACB-410C-96CB-B6352883BBFF}" type="sibTrans" cxnId="{ACD8FE22-5F4A-40A8-B212-65B99A85BA25}">
      <dgm:prSet/>
      <dgm:spPr/>
      <dgm:t>
        <a:bodyPr/>
        <a:lstStyle/>
        <a:p>
          <a:endParaRPr lang="en-US"/>
        </a:p>
      </dgm:t>
    </dgm:pt>
    <dgm:pt modelId="{A948D595-F8C8-4409-86CB-B666164E86CB}">
      <dgm:prSet phldrT="[Text]"/>
      <dgm:spPr/>
      <dgm:t>
        <a:bodyPr/>
        <a:lstStyle/>
        <a:p>
          <a:r>
            <a:rPr lang="en-US" dirty="0" smtClean="0"/>
            <a:t>Inventory all sensors within devices</a:t>
          </a:r>
          <a:endParaRPr lang="en-US" dirty="0"/>
        </a:p>
      </dgm:t>
    </dgm:pt>
    <dgm:pt modelId="{23432BCB-7DFF-4DFF-80D6-25497C8E6D7E}" type="parTrans" cxnId="{1A9A755A-90F8-4A4C-8F4E-98EE6D30AEBB}">
      <dgm:prSet/>
      <dgm:spPr/>
      <dgm:t>
        <a:bodyPr/>
        <a:lstStyle/>
        <a:p>
          <a:endParaRPr lang="en-US"/>
        </a:p>
      </dgm:t>
    </dgm:pt>
    <dgm:pt modelId="{67628A5E-F368-40B5-B9B9-869518336101}" type="sibTrans" cxnId="{1A9A755A-90F8-4A4C-8F4E-98EE6D30AEBB}">
      <dgm:prSet/>
      <dgm:spPr/>
      <dgm:t>
        <a:bodyPr/>
        <a:lstStyle/>
        <a:p>
          <a:endParaRPr lang="en-US"/>
        </a:p>
      </dgm:t>
    </dgm:pt>
    <dgm:pt modelId="{FAF1E4F1-A2ED-458C-AD54-18CC95F59C04}">
      <dgm:prSet phldrT="[Text]"/>
      <dgm:spPr/>
      <dgm:t>
        <a:bodyPr/>
        <a:lstStyle/>
        <a:p>
          <a:r>
            <a:rPr lang="en-US" dirty="0" smtClean="0"/>
            <a:t>Create directory of data generated by sensors in devices</a:t>
          </a:r>
          <a:endParaRPr lang="en-US" dirty="0"/>
        </a:p>
      </dgm:t>
    </dgm:pt>
    <dgm:pt modelId="{55BF3AB9-D2D6-4153-B80F-BDE7D581BA24}" type="parTrans" cxnId="{D42B2982-4DA5-4CB3-9637-520B1AC1267F}">
      <dgm:prSet/>
      <dgm:spPr/>
      <dgm:t>
        <a:bodyPr/>
        <a:lstStyle/>
        <a:p>
          <a:endParaRPr lang="en-US"/>
        </a:p>
      </dgm:t>
    </dgm:pt>
    <dgm:pt modelId="{47835639-FE8F-409C-9F8D-6DB6FDFF207D}" type="sibTrans" cxnId="{D42B2982-4DA5-4CB3-9637-520B1AC1267F}">
      <dgm:prSet/>
      <dgm:spPr/>
      <dgm:t>
        <a:bodyPr/>
        <a:lstStyle/>
        <a:p>
          <a:endParaRPr lang="en-US"/>
        </a:p>
      </dgm:t>
    </dgm:pt>
    <dgm:pt modelId="{B7EABF5E-C558-4AC0-9A6C-96B332AF8879}">
      <dgm:prSet phldrT="[Text]"/>
      <dgm:spPr/>
      <dgm:t>
        <a:bodyPr/>
        <a:lstStyle/>
        <a:p>
          <a:r>
            <a:rPr lang="en-US" dirty="0" smtClean="0"/>
            <a:t>For each sensor, create an IDL (“table” or “data type”) file using 11073 nomenclature</a:t>
          </a:r>
          <a:endParaRPr lang="en-US" dirty="0"/>
        </a:p>
      </dgm:t>
    </dgm:pt>
    <dgm:pt modelId="{72FFB923-BF7D-4664-B349-7BB91FC5D06F}" type="parTrans" cxnId="{6A0F72D0-ECA5-44A4-9B2A-1375EF5AB92D}">
      <dgm:prSet/>
      <dgm:spPr/>
      <dgm:t>
        <a:bodyPr/>
        <a:lstStyle/>
        <a:p>
          <a:endParaRPr lang="en-US"/>
        </a:p>
      </dgm:t>
    </dgm:pt>
    <dgm:pt modelId="{1E37CBBB-E53D-48E3-95D2-13F251FC68CA}" type="sibTrans" cxnId="{6A0F72D0-ECA5-44A4-9B2A-1375EF5AB92D}">
      <dgm:prSet/>
      <dgm:spPr/>
      <dgm:t>
        <a:bodyPr/>
        <a:lstStyle/>
        <a:p>
          <a:endParaRPr lang="en-US"/>
        </a:p>
      </dgm:t>
    </dgm:pt>
    <dgm:pt modelId="{9CE823C9-C325-4312-A1AE-2ECCADF37F5C}">
      <dgm:prSet phldrT="[Text]"/>
      <dgm:spPr/>
      <dgm:t>
        <a:bodyPr/>
        <a:lstStyle/>
        <a:p>
          <a:r>
            <a:rPr lang="en-US" dirty="0" smtClean="0"/>
            <a:t>For each sensor, fill out data types (“fields”) based on 11073 DIM</a:t>
          </a:r>
          <a:endParaRPr lang="en-US" dirty="0"/>
        </a:p>
      </dgm:t>
    </dgm:pt>
    <dgm:pt modelId="{D4D49166-6674-4EA5-B4CB-17D0E2A99D12}" type="parTrans" cxnId="{E48EA27E-2A50-479B-9AC8-36202C3BE085}">
      <dgm:prSet/>
      <dgm:spPr/>
      <dgm:t>
        <a:bodyPr/>
        <a:lstStyle/>
        <a:p>
          <a:endParaRPr lang="en-US"/>
        </a:p>
      </dgm:t>
    </dgm:pt>
    <dgm:pt modelId="{F7FCC9A5-8529-4DA7-A872-5BD6023D1206}" type="sibTrans" cxnId="{E48EA27E-2A50-479B-9AC8-36202C3BE085}">
      <dgm:prSet/>
      <dgm:spPr/>
      <dgm:t>
        <a:bodyPr/>
        <a:lstStyle/>
        <a:p>
          <a:endParaRPr lang="en-US"/>
        </a:p>
      </dgm:t>
    </dgm:pt>
    <dgm:pt modelId="{5BF560EA-5091-47C3-99D4-C3E2B3B51DE5}">
      <dgm:prSet phldrT="[Text]"/>
      <dgm:spPr/>
      <dgm:t>
        <a:bodyPr/>
        <a:lstStyle/>
        <a:p>
          <a:r>
            <a:rPr lang="en-US" dirty="0" smtClean="0"/>
            <a:t>Map directory of data to IEEE 11073 DIM and nomenclature</a:t>
          </a:r>
          <a:endParaRPr lang="en-US" dirty="0"/>
        </a:p>
      </dgm:t>
    </dgm:pt>
    <dgm:pt modelId="{9F1033DA-D4F3-4187-9CAC-A68D08F47D59}" type="parTrans" cxnId="{7323E0DA-9693-48CE-AA42-60313613B26F}">
      <dgm:prSet/>
      <dgm:spPr/>
      <dgm:t>
        <a:bodyPr/>
        <a:lstStyle/>
        <a:p>
          <a:endParaRPr lang="en-US"/>
        </a:p>
      </dgm:t>
    </dgm:pt>
    <dgm:pt modelId="{9505146A-3397-4DBB-8405-462248ADEDAD}" type="sibTrans" cxnId="{7323E0DA-9693-48CE-AA42-60313613B26F}">
      <dgm:prSet/>
      <dgm:spPr/>
      <dgm:t>
        <a:bodyPr/>
        <a:lstStyle/>
        <a:p>
          <a:endParaRPr lang="en-US"/>
        </a:p>
      </dgm:t>
    </dgm:pt>
    <dgm:pt modelId="{708F64E3-0B49-471A-9014-115AF04D9F59}">
      <dgm:prSet phldrT="[Text]"/>
      <dgm:spPr/>
      <dgm:t>
        <a:bodyPr/>
        <a:lstStyle/>
        <a:p>
          <a:r>
            <a:rPr lang="en-US" dirty="0" smtClean="0"/>
            <a:t>Focus on data spec, you’re creating a central data model for all sensor data</a:t>
          </a:r>
          <a:endParaRPr lang="en-US" dirty="0"/>
        </a:p>
      </dgm:t>
    </dgm:pt>
    <dgm:pt modelId="{63CBE10D-A649-4471-95EA-728783CBC076}" type="parTrans" cxnId="{BDEC998E-0DA3-43DC-A5C6-70D9997CED57}">
      <dgm:prSet/>
      <dgm:spPr/>
      <dgm:t>
        <a:bodyPr/>
        <a:lstStyle/>
        <a:p>
          <a:endParaRPr lang="en-US"/>
        </a:p>
      </dgm:t>
    </dgm:pt>
    <dgm:pt modelId="{1A4BBF85-DA37-4E71-A4F1-1ACAE5C8BDB0}" type="sibTrans" cxnId="{BDEC998E-0DA3-43DC-A5C6-70D9997CED57}">
      <dgm:prSet/>
      <dgm:spPr/>
      <dgm:t>
        <a:bodyPr/>
        <a:lstStyle/>
        <a:p>
          <a:endParaRPr lang="en-US"/>
        </a:p>
      </dgm:t>
    </dgm:pt>
    <dgm:pt modelId="{474E07F7-A745-4752-833D-803F4338BCA8}">
      <dgm:prSet phldrT="[Text]"/>
      <dgm:spPr/>
      <dgm:t>
        <a:bodyPr/>
        <a:lstStyle/>
        <a:p>
          <a:r>
            <a:rPr lang="en-US" dirty="0" smtClean="0"/>
            <a:t>Define DDS domain structure</a:t>
          </a:r>
          <a:endParaRPr lang="en-US" dirty="0"/>
        </a:p>
      </dgm:t>
    </dgm:pt>
    <dgm:pt modelId="{8ED75EB9-54E7-47BD-BD8C-C95F397F5578}" type="parTrans" cxnId="{B8BCC336-8A33-4DA7-A2C0-7B3ED71D4818}">
      <dgm:prSet/>
      <dgm:spPr/>
      <dgm:t>
        <a:bodyPr/>
        <a:lstStyle/>
        <a:p>
          <a:endParaRPr lang="en-US"/>
        </a:p>
      </dgm:t>
    </dgm:pt>
    <dgm:pt modelId="{11F9C786-CC66-490F-843A-DCB99CBDBB6D}" type="sibTrans" cxnId="{B8BCC336-8A33-4DA7-A2C0-7B3ED71D4818}">
      <dgm:prSet/>
      <dgm:spPr/>
      <dgm:t>
        <a:bodyPr/>
        <a:lstStyle/>
        <a:p>
          <a:endParaRPr lang="en-US"/>
        </a:p>
      </dgm:t>
    </dgm:pt>
    <dgm:pt modelId="{E2299EC9-110E-4A3D-827A-20FD5CE7DB82}">
      <dgm:prSet phldrT="[Text]"/>
      <dgm:spPr/>
      <dgm:t>
        <a:bodyPr/>
        <a:lstStyle/>
        <a:p>
          <a:r>
            <a:rPr lang="en-US" dirty="0" smtClean="0"/>
            <a:t>Define DDS topics tied to specific data types</a:t>
          </a:r>
          <a:endParaRPr lang="en-US" dirty="0"/>
        </a:p>
      </dgm:t>
    </dgm:pt>
    <dgm:pt modelId="{F1A84BA4-6584-4501-97CC-0C6EABFEF8EF}" type="parTrans" cxnId="{745FE440-AEC3-4AF2-8B93-517531DB0E3B}">
      <dgm:prSet/>
      <dgm:spPr/>
      <dgm:t>
        <a:bodyPr/>
        <a:lstStyle/>
        <a:p>
          <a:endParaRPr lang="en-US"/>
        </a:p>
      </dgm:t>
    </dgm:pt>
    <dgm:pt modelId="{7D4C2EFB-BAAB-442E-80F6-7E8DB5EDD444}" type="sibTrans" cxnId="{745FE440-AEC3-4AF2-8B93-517531DB0E3B}">
      <dgm:prSet/>
      <dgm:spPr/>
      <dgm:t>
        <a:bodyPr/>
        <a:lstStyle/>
        <a:p>
          <a:endParaRPr lang="en-US"/>
        </a:p>
      </dgm:t>
    </dgm:pt>
    <dgm:pt modelId="{2163BF95-8BA9-486B-9256-414C52D69DDA}" type="pres">
      <dgm:prSet presAssocID="{26C33CDA-22A6-4697-828A-032266DE9773}" presName="diagram" presStyleCnt="0">
        <dgm:presLayoutVars>
          <dgm:dir/>
          <dgm:resizeHandles val="exact"/>
        </dgm:presLayoutVars>
      </dgm:prSet>
      <dgm:spPr/>
    </dgm:pt>
    <dgm:pt modelId="{68D964B8-E38F-4E13-867C-2B5909D78F6E}" type="pres">
      <dgm:prSet presAssocID="{708F64E3-0B49-471A-9014-115AF04D9F59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FDB4-2963-4BE5-83F3-B5937C39950B}" type="pres">
      <dgm:prSet presAssocID="{1A4BBF85-DA37-4E71-A4F1-1ACAE5C8BDB0}" presName="sibTrans" presStyleLbl="sibTrans2D1" presStyleIdx="0" presStyleCnt="8"/>
      <dgm:spPr/>
      <dgm:t>
        <a:bodyPr/>
        <a:lstStyle/>
        <a:p>
          <a:endParaRPr lang="en-US"/>
        </a:p>
      </dgm:t>
    </dgm:pt>
    <dgm:pt modelId="{4A048AE9-499F-4AFC-A402-7EDB5D6D62A4}" type="pres">
      <dgm:prSet presAssocID="{1A4BBF85-DA37-4E71-A4F1-1ACAE5C8BDB0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91EC713A-AA93-46B6-A933-AF3E12EAA501}" type="pres">
      <dgm:prSet presAssocID="{4184E2D3-38E6-4014-AA26-14980B4845DF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F1B94A-D8A3-4BA8-B826-749664BE6213}" type="pres">
      <dgm:prSet presAssocID="{96A0B5E6-4ACB-410C-96CB-B6352883BBFF}" presName="sibTrans" presStyleLbl="sibTrans2D1" presStyleIdx="1" presStyleCnt="8"/>
      <dgm:spPr/>
      <dgm:t>
        <a:bodyPr/>
        <a:lstStyle/>
        <a:p>
          <a:endParaRPr lang="en-US"/>
        </a:p>
      </dgm:t>
    </dgm:pt>
    <dgm:pt modelId="{CE41E848-3742-4DC9-BFA6-08A7195A698D}" type="pres">
      <dgm:prSet presAssocID="{96A0B5E6-4ACB-410C-96CB-B6352883BBFF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C42D5903-FB50-4CB7-BDE4-66A7844EB5E4}" type="pres">
      <dgm:prSet presAssocID="{A948D595-F8C8-4409-86CB-B666164E86CB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6AC59-6BA0-4DE2-B049-F3AD9C4B27C4}" type="pres">
      <dgm:prSet presAssocID="{67628A5E-F368-40B5-B9B9-869518336101}" presName="sibTrans" presStyleLbl="sibTrans2D1" presStyleIdx="2" presStyleCnt="8"/>
      <dgm:spPr/>
      <dgm:t>
        <a:bodyPr/>
        <a:lstStyle/>
        <a:p>
          <a:endParaRPr lang="en-US"/>
        </a:p>
      </dgm:t>
    </dgm:pt>
    <dgm:pt modelId="{FA31F309-8CFC-4B3E-ACB4-67461A2432F5}" type="pres">
      <dgm:prSet presAssocID="{67628A5E-F368-40B5-B9B9-869518336101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6D6A5137-9B30-46AE-86F8-FA749B9AA536}" type="pres">
      <dgm:prSet presAssocID="{FAF1E4F1-A2ED-458C-AD54-18CC95F59C04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8AAB68-F0B1-4985-A866-ED63D1CAAF05}" type="pres">
      <dgm:prSet presAssocID="{47835639-FE8F-409C-9F8D-6DB6FDFF207D}" presName="sibTrans" presStyleLbl="sibTrans2D1" presStyleIdx="3" presStyleCnt="8"/>
      <dgm:spPr/>
      <dgm:t>
        <a:bodyPr/>
        <a:lstStyle/>
        <a:p>
          <a:endParaRPr lang="en-US"/>
        </a:p>
      </dgm:t>
    </dgm:pt>
    <dgm:pt modelId="{C70F3480-4013-4A0C-B5F5-936CDD5C2CEA}" type="pres">
      <dgm:prSet presAssocID="{47835639-FE8F-409C-9F8D-6DB6FDFF207D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515D4427-874E-4B9D-BEFC-F780BA647235}" type="pres">
      <dgm:prSet presAssocID="{5BF560EA-5091-47C3-99D4-C3E2B3B51DE5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BEBE6-59CE-46CB-8020-929ED14734EF}" type="pres">
      <dgm:prSet presAssocID="{9505146A-3397-4DBB-8405-462248ADEDAD}" presName="sibTrans" presStyleLbl="sibTrans2D1" presStyleIdx="4" presStyleCnt="8"/>
      <dgm:spPr/>
      <dgm:t>
        <a:bodyPr/>
        <a:lstStyle/>
        <a:p>
          <a:endParaRPr lang="en-US"/>
        </a:p>
      </dgm:t>
    </dgm:pt>
    <dgm:pt modelId="{89DCA1ED-15D9-4E5C-B76B-C9536917FC18}" type="pres">
      <dgm:prSet presAssocID="{9505146A-3397-4DBB-8405-462248ADEDAD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E67E29DE-CF17-4F28-8A25-E88067D1368C}" type="pres">
      <dgm:prSet presAssocID="{B7EABF5E-C558-4AC0-9A6C-96B332AF8879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A5B7C-30DA-4B38-822B-9BC6C6B7B83D}" type="pres">
      <dgm:prSet presAssocID="{1E37CBBB-E53D-48E3-95D2-13F251FC68CA}" presName="sibTrans" presStyleLbl="sibTrans2D1" presStyleIdx="5" presStyleCnt="8"/>
      <dgm:spPr/>
      <dgm:t>
        <a:bodyPr/>
        <a:lstStyle/>
        <a:p>
          <a:endParaRPr lang="en-US"/>
        </a:p>
      </dgm:t>
    </dgm:pt>
    <dgm:pt modelId="{2EE792AB-8E55-4740-8D4C-DFB9301F8975}" type="pres">
      <dgm:prSet presAssocID="{1E37CBBB-E53D-48E3-95D2-13F251FC68CA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3002BD7C-934F-4E15-ABFC-C5D7A52CBEE3}" type="pres">
      <dgm:prSet presAssocID="{9CE823C9-C325-4312-A1AE-2ECCADF37F5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523FF-3B34-41C0-AF5D-D31CC42674B8}" type="pres">
      <dgm:prSet presAssocID="{F7FCC9A5-8529-4DA7-A872-5BD6023D1206}" presName="sibTrans" presStyleLbl="sibTrans2D1" presStyleIdx="6" presStyleCnt="8"/>
      <dgm:spPr/>
      <dgm:t>
        <a:bodyPr/>
        <a:lstStyle/>
        <a:p>
          <a:endParaRPr lang="en-US"/>
        </a:p>
      </dgm:t>
    </dgm:pt>
    <dgm:pt modelId="{FA1E7162-36AA-4AB0-8BE3-10B2E91A8EB2}" type="pres">
      <dgm:prSet presAssocID="{F7FCC9A5-8529-4DA7-A872-5BD6023D1206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D332B3FC-4400-480C-9044-A8063CCA5172}" type="pres">
      <dgm:prSet presAssocID="{474E07F7-A745-4752-833D-803F4338BCA8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728D0-4354-4096-B9C3-66D7616344AE}" type="pres">
      <dgm:prSet presAssocID="{11F9C786-CC66-490F-843A-DCB99CBDBB6D}" presName="sibTrans" presStyleLbl="sibTrans2D1" presStyleIdx="7" presStyleCnt="8"/>
      <dgm:spPr/>
      <dgm:t>
        <a:bodyPr/>
        <a:lstStyle/>
        <a:p>
          <a:endParaRPr lang="en-US"/>
        </a:p>
      </dgm:t>
    </dgm:pt>
    <dgm:pt modelId="{E506D8A9-041D-4961-ABB2-D3048DB26425}" type="pres">
      <dgm:prSet presAssocID="{11F9C786-CC66-490F-843A-DCB99CBDBB6D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956F5113-8954-4B83-AD2E-B4A71720BB0A}" type="pres">
      <dgm:prSet presAssocID="{E2299EC9-110E-4A3D-827A-20FD5CE7DB82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AC80EA-BEC5-4918-8B9A-03943492FB6C}" type="presOf" srcId="{1A4BBF85-DA37-4E71-A4F1-1ACAE5C8BDB0}" destId="{4A048AE9-499F-4AFC-A402-7EDB5D6D62A4}" srcOrd="1" destOrd="0" presId="urn:microsoft.com/office/officeart/2005/8/layout/process5"/>
    <dgm:cxn modelId="{C90C1DD3-CC90-4FFB-B9D7-1BE9D59C080D}" type="presOf" srcId="{11F9C786-CC66-490F-843A-DCB99CBDBB6D}" destId="{E506D8A9-041D-4961-ABB2-D3048DB26425}" srcOrd="1" destOrd="0" presId="urn:microsoft.com/office/officeart/2005/8/layout/process5"/>
    <dgm:cxn modelId="{B9FD0B4B-C21D-4339-8B6A-03FA53D681FD}" type="presOf" srcId="{11F9C786-CC66-490F-843A-DCB99CBDBB6D}" destId="{D84728D0-4354-4096-B9C3-66D7616344AE}" srcOrd="0" destOrd="0" presId="urn:microsoft.com/office/officeart/2005/8/layout/process5"/>
    <dgm:cxn modelId="{E48EA27E-2A50-479B-9AC8-36202C3BE085}" srcId="{26C33CDA-22A6-4697-828A-032266DE9773}" destId="{9CE823C9-C325-4312-A1AE-2ECCADF37F5C}" srcOrd="6" destOrd="0" parTransId="{D4D49166-6674-4EA5-B4CB-17D0E2A99D12}" sibTransId="{F7FCC9A5-8529-4DA7-A872-5BD6023D1206}"/>
    <dgm:cxn modelId="{0AA172AD-05FF-4885-9AEA-F84D019C7502}" type="presOf" srcId="{1E37CBBB-E53D-48E3-95D2-13F251FC68CA}" destId="{2EE792AB-8E55-4740-8D4C-DFB9301F8975}" srcOrd="1" destOrd="0" presId="urn:microsoft.com/office/officeart/2005/8/layout/process5"/>
    <dgm:cxn modelId="{CC40D837-5347-46DB-9A7B-8CC458E34289}" type="presOf" srcId="{A948D595-F8C8-4409-86CB-B666164E86CB}" destId="{C42D5903-FB50-4CB7-BDE4-66A7844EB5E4}" srcOrd="0" destOrd="0" presId="urn:microsoft.com/office/officeart/2005/8/layout/process5"/>
    <dgm:cxn modelId="{D3ED0A68-171F-4F85-BCEF-6750DE1BDD71}" type="presOf" srcId="{9505146A-3397-4DBB-8405-462248ADEDAD}" destId="{D97BEBE6-59CE-46CB-8020-929ED14734EF}" srcOrd="0" destOrd="0" presId="urn:microsoft.com/office/officeart/2005/8/layout/process5"/>
    <dgm:cxn modelId="{ACD8FE22-5F4A-40A8-B212-65B99A85BA25}" srcId="{26C33CDA-22A6-4697-828A-032266DE9773}" destId="{4184E2D3-38E6-4014-AA26-14980B4845DF}" srcOrd="1" destOrd="0" parTransId="{0F8E929B-1753-4ED2-BCA4-5972FECD8C06}" sibTransId="{96A0B5E6-4ACB-410C-96CB-B6352883BBFF}"/>
    <dgm:cxn modelId="{7323E0DA-9693-48CE-AA42-60313613B26F}" srcId="{26C33CDA-22A6-4697-828A-032266DE9773}" destId="{5BF560EA-5091-47C3-99D4-C3E2B3B51DE5}" srcOrd="4" destOrd="0" parTransId="{9F1033DA-D4F3-4187-9CAC-A68D08F47D59}" sibTransId="{9505146A-3397-4DBB-8405-462248ADEDAD}"/>
    <dgm:cxn modelId="{BBC467CF-0C09-4EE7-8DC6-2D3E7265FD22}" type="presOf" srcId="{1A4BBF85-DA37-4E71-A4F1-1ACAE5C8BDB0}" destId="{689AFDB4-2963-4BE5-83F3-B5937C39950B}" srcOrd="0" destOrd="0" presId="urn:microsoft.com/office/officeart/2005/8/layout/process5"/>
    <dgm:cxn modelId="{BC6D7EB2-4C25-47CF-BBA4-6DD8C9E58890}" type="presOf" srcId="{5BF560EA-5091-47C3-99D4-C3E2B3B51DE5}" destId="{515D4427-874E-4B9D-BEFC-F780BA647235}" srcOrd="0" destOrd="0" presId="urn:microsoft.com/office/officeart/2005/8/layout/process5"/>
    <dgm:cxn modelId="{745FE440-AEC3-4AF2-8B93-517531DB0E3B}" srcId="{26C33CDA-22A6-4697-828A-032266DE9773}" destId="{E2299EC9-110E-4A3D-827A-20FD5CE7DB82}" srcOrd="8" destOrd="0" parTransId="{F1A84BA4-6584-4501-97CC-0C6EABFEF8EF}" sibTransId="{7D4C2EFB-BAAB-442E-80F6-7E8DB5EDD444}"/>
    <dgm:cxn modelId="{00BB4453-8B7F-40E8-B1A4-0966FA3FE3AC}" type="presOf" srcId="{E2299EC9-110E-4A3D-827A-20FD5CE7DB82}" destId="{956F5113-8954-4B83-AD2E-B4A71720BB0A}" srcOrd="0" destOrd="0" presId="urn:microsoft.com/office/officeart/2005/8/layout/process5"/>
    <dgm:cxn modelId="{B55B9B19-E624-4754-B158-713BF58C5F08}" type="presOf" srcId="{26C33CDA-22A6-4697-828A-032266DE9773}" destId="{2163BF95-8BA9-486B-9256-414C52D69DDA}" srcOrd="0" destOrd="0" presId="urn:microsoft.com/office/officeart/2005/8/layout/process5"/>
    <dgm:cxn modelId="{0E6D3204-0082-484B-8EB0-0E45279D7A86}" type="presOf" srcId="{9CE823C9-C325-4312-A1AE-2ECCADF37F5C}" destId="{3002BD7C-934F-4E15-ABFC-C5D7A52CBEE3}" srcOrd="0" destOrd="0" presId="urn:microsoft.com/office/officeart/2005/8/layout/process5"/>
    <dgm:cxn modelId="{7A3620EF-F06E-4D5C-817E-2A5B5098A818}" type="presOf" srcId="{96A0B5E6-4ACB-410C-96CB-B6352883BBFF}" destId="{CE41E848-3742-4DC9-BFA6-08A7195A698D}" srcOrd="1" destOrd="0" presId="urn:microsoft.com/office/officeart/2005/8/layout/process5"/>
    <dgm:cxn modelId="{BDEC998E-0DA3-43DC-A5C6-70D9997CED57}" srcId="{26C33CDA-22A6-4697-828A-032266DE9773}" destId="{708F64E3-0B49-471A-9014-115AF04D9F59}" srcOrd="0" destOrd="0" parTransId="{63CBE10D-A649-4471-95EA-728783CBC076}" sibTransId="{1A4BBF85-DA37-4E71-A4F1-1ACAE5C8BDB0}"/>
    <dgm:cxn modelId="{D42B2982-4DA5-4CB3-9637-520B1AC1267F}" srcId="{26C33CDA-22A6-4697-828A-032266DE9773}" destId="{FAF1E4F1-A2ED-458C-AD54-18CC95F59C04}" srcOrd="3" destOrd="0" parTransId="{55BF3AB9-D2D6-4153-B80F-BDE7D581BA24}" sibTransId="{47835639-FE8F-409C-9F8D-6DB6FDFF207D}"/>
    <dgm:cxn modelId="{069293BC-E63E-49C9-AD3C-6F2E0016A2AE}" type="presOf" srcId="{F7FCC9A5-8529-4DA7-A872-5BD6023D1206}" destId="{FA1E7162-36AA-4AB0-8BE3-10B2E91A8EB2}" srcOrd="1" destOrd="0" presId="urn:microsoft.com/office/officeart/2005/8/layout/process5"/>
    <dgm:cxn modelId="{A9F65D32-4364-442B-AA95-001E2C3119C0}" type="presOf" srcId="{B7EABF5E-C558-4AC0-9A6C-96B332AF8879}" destId="{E67E29DE-CF17-4F28-8A25-E88067D1368C}" srcOrd="0" destOrd="0" presId="urn:microsoft.com/office/officeart/2005/8/layout/process5"/>
    <dgm:cxn modelId="{B27AB308-740B-4793-9FAB-CE6249AFBA43}" type="presOf" srcId="{9505146A-3397-4DBB-8405-462248ADEDAD}" destId="{89DCA1ED-15D9-4E5C-B76B-C9536917FC18}" srcOrd="1" destOrd="0" presId="urn:microsoft.com/office/officeart/2005/8/layout/process5"/>
    <dgm:cxn modelId="{6EAE941C-D1ED-460A-AC59-0AF0D5516FB3}" type="presOf" srcId="{FAF1E4F1-A2ED-458C-AD54-18CC95F59C04}" destId="{6D6A5137-9B30-46AE-86F8-FA749B9AA536}" srcOrd="0" destOrd="0" presId="urn:microsoft.com/office/officeart/2005/8/layout/process5"/>
    <dgm:cxn modelId="{DB7D43CE-CA12-46A6-8D0B-272A479FF001}" type="presOf" srcId="{67628A5E-F368-40B5-B9B9-869518336101}" destId="{C296AC59-6BA0-4DE2-B049-F3AD9C4B27C4}" srcOrd="0" destOrd="0" presId="urn:microsoft.com/office/officeart/2005/8/layout/process5"/>
    <dgm:cxn modelId="{D4AD42D4-D028-4A48-85B9-930D184EA516}" type="presOf" srcId="{F7FCC9A5-8529-4DA7-A872-5BD6023D1206}" destId="{6FB523FF-3B34-41C0-AF5D-D31CC42674B8}" srcOrd="0" destOrd="0" presId="urn:microsoft.com/office/officeart/2005/8/layout/process5"/>
    <dgm:cxn modelId="{1AC1B28E-F964-40C2-AFC6-0A10442A75D1}" type="presOf" srcId="{67628A5E-F368-40B5-B9B9-869518336101}" destId="{FA31F309-8CFC-4B3E-ACB4-67461A2432F5}" srcOrd="1" destOrd="0" presId="urn:microsoft.com/office/officeart/2005/8/layout/process5"/>
    <dgm:cxn modelId="{EC6B085B-44CD-4EF3-9090-F15BA45FEF55}" type="presOf" srcId="{4184E2D3-38E6-4014-AA26-14980B4845DF}" destId="{91EC713A-AA93-46B6-A933-AF3E12EAA501}" srcOrd="0" destOrd="0" presId="urn:microsoft.com/office/officeart/2005/8/layout/process5"/>
    <dgm:cxn modelId="{1A9A755A-90F8-4A4C-8F4E-98EE6D30AEBB}" srcId="{26C33CDA-22A6-4697-828A-032266DE9773}" destId="{A948D595-F8C8-4409-86CB-B666164E86CB}" srcOrd="2" destOrd="0" parTransId="{23432BCB-7DFF-4DFF-80D6-25497C8E6D7E}" sibTransId="{67628A5E-F368-40B5-B9B9-869518336101}"/>
    <dgm:cxn modelId="{C337994C-2155-4A87-B0A6-B144CFF64509}" type="presOf" srcId="{1E37CBBB-E53D-48E3-95D2-13F251FC68CA}" destId="{A03A5B7C-30DA-4B38-822B-9BC6C6B7B83D}" srcOrd="0" destOrd="0" presId="urn:microsoft.com/office/officeart/2005/8/layout/process5"/>
    <dgm:cxn modelId="{F4D13AC6-F3E4-4C70-A6DF-0D31D8C358F9}" type="presOf" srcId="{708F64E3-0B49-471A-9014-115AF04D9F59}" destId="{68D964B8-E38F-4E13-867C-2B5909D78F6E}" srcOrd="0" destOrd="0" presId="urn:microsoft.com/office/officeart/2005/8/layout/process5"/>
    <dgm:cxn modelId="{B8BCC336-8A33-4DA7-A2C0-7B3ED71D4818}" srcId="{26C33CDA-22A6-4697-828A-032266DE9773}" destId="{474E07F7-A745-4752-833D-803F4338BCA8}" srcOrd="7" destOrd="0" parTransId="{8ED75EB9-54E7-47BD-BD8C-C95F397F5578}" sibTransId="{11F9C786-CC66-490F-843A-DCB99CBDBB6D}"/>
    <dgm:cxn modelId="{6A0F72D0-ECA5-44A4-9B2A-1375EF5AB92D}" srcId="{26C33CDA-22A6-4697-828A-032266DE9773}" destId="{B7EABF5E-C558-4AC0-9A6C-96B332AF8879}" srcOrd="5" destOrd="0" parTransId="{72FFB923-BF7D-4664-B349-7BB91FC5D06F}" sibTransId="{1E37CBBB-E53D-48E3-95D2-13F251FC68CA}"/>
    <dgm:cxn modelId="{AF2E716A-4269-46BE-AD91-1556EEC5E529}" type="presOf" srcId="{96A0B5E6-4ACB-410C-96CB-B6352883BBFF}" destId="{C9F1B94A-D8A3-4BA8-B826-749664BE6213}" srcOrd="0" destOrd="0" presId="urn:microsoft.com/office/officeart/2005/8/layout/process5"/>
    <dgm:cxn modelId="{E47E01EC-737B-40ED-BA89-8611CE3020F7}" type="presOf" srcId="{47835639-FE8F-409C-9F8D-6DB6FDFF207D}" destId="{3D8AAB68-F0B1-4985-A866-ED63D1CAAF05}" srcOrd="0" destOrd="0" presId="urn:microsoft.com/office/officeart/2005/8/layout/process5"/>
    <dgm:cxn modelId="{ECC79370-2EB0-48DC-8F4C-41FB9A88BA83}" type="presOf" srcId="{474E07F7-A745-4752-833D-803F4338BCA8}" destId="{D332B3FC-4400-480C-9044-A8063CCA5172}" srcOrd="0" destOrd="0" presId="urn:microsoft.com/office/officeart/2005/8/layout/process5"/>
    <dgm:cxn modelId="{8BE6192B-0E86-4A22-B7EA-91B681D8BCD8}" type="presOf" srcId="{47835639-FE8F-409C-9F8D-6DB6FDFF207D}" destId="{C70F3480-4013-4A0C-B5F5-936CDD5C2CEA}" srcOrd="1" destOrd="0" presId="urn:microsoft.com/office/officeart/2005/8/layout/process5"/>
    <dgm:cxn modelId="{60A6ACF1-306C-4431-98EA-40C1BF9164AC}" type="presParOf" srcId="{2163BF95-8BA9-486B-9256-414C52D69DDA}" destId="{68D964B8-E38F-4E13-867C-2B5909D78F6E}" srcOrd="0" destOrd="0" presId="urn:microsoft.com/office/officeart/2005/8/layout/process5"/>
    <dgm:cxn modelId="{3552C6E8-BE79-4369-8AC6-D1C9BC88ED12}" type="presParOf" srcId="{2163BF95-8BA9-486B-9256-414C52D69DDA}" destId="{689AFDB4-2963-4BE5-83F3-B5937C39950B}" srcOrd="1" destOrd="0" presId="urn:microsoft.com/office/officeart/2005/8/layout/process5"/>
    <dgm:cxn modelId="{BDE12958-71A9-4C6E-A3BE-0BA2A4387164}" type="presParOf" srcId="{689AFDB4-2963-4BE5-83F3-B5937C39950B}" destId="{4A048AE9-499F-4AFC-A402-7EDB5D6D62A4}" srcOrd="0" destOrd="0" presId="urn:microsoft.com/office/officeart/2005/8/layout/process5"/>
    <dgm:cxn modelId="{F2DAA1C0-0C20-4977-BBB1-806820741AC2}" type="presParOf" srcId="{2163BF95-8BA9-486B-9256-414C52D69DDA}" destId="{91EC713A-AA93-46B6-A933-AF3E12EAA501}" srcOrd="2" destOrd="0" presId="urn:microsoft.com/office/officeart/2005/8/layout/process5"/>
    <dgm:cxn modelId="{5D0A815B-0DB5-4A3C-8FF6-3CCE91CA432E}" type="presParOf" srcId="{2163BF95-8BA9-486B-9256-414C52D69DDA}" destId="{C9F1B94A-D8A3-4BA8-B826-749664BE6213}" srcOrd="3" destOrd="0" presId="urn:microsoft.com/office/officeart/2005/8/layout/process5"/>
    <dgm:cxn modelId="{EB34BDC2-1C6D-403E-801F-5DEAF401A99A}" type="presParOf" srcId="{C9F1B94A-D8A3-4BA8-B826-749664BE6213}" destId="{CE41E848-3742-4DC9-BFA6-08A7195A698D}" srcOrd="0" destOrd="0" presId="urn:microsoft.com/office/officeart/2005/8/layout/process5"/>
    <dgm:cxn modelId="{B3345971-9E94-4652-ACD8-5F7FB2FC08E8}" type="presParOf" srcId="{2163BF95-8BA9-486B-9256-414C52D69DDA}" destId="{C42D5903-FB50-4CB7-BDE4-66A7844EB5E4}" srcOrd="4" destOrd="0" presId="urn:microsoft.com/office/officeart/2005/8/layout/process5"/>
    <dgm:cxn modelId="{CBC93AB6-F1D6-4F47-B20E-CEC043E6D350}" type="presParOf" srcId="{2163BF95-8BA9-486B-9256-414C52D69DDA}" destId="{C296AC59-6BA0-4DE2-B049-F3AD9C4B27C4}" srcOrd="5" destOrd="0" presId="urn:microsoft.com/office/officeart/2005/8/layout/process5"/>
    <dgm:cxn modelId="{52685920-CDAA-46F7-843F-0F2CBEC35031}" type="presParOf" srcId="{C296AC59-6BA0-4DE2-B049-F3AD9C4B27C4}" destId="{FA31F309-8CFC-4B3E-ACB4-67461A2432F5}" srcOrd="0" destOrd="0" presId="urn:microsoft.com/office/officeart/2005/8/layout/process5"/>
    <dgm:cxn modelId="{0BE7458E-6006-411B-BC22-F5339B69D51B}" type="presParOf" srcId="{2163BF95-8BA9-486B-9256-414C52D69DDA}" destId="{6D6A5137-9B30-46AE-86F8-FA749B9AA536}" srcOrd="6" destOrd="0" presId="urn:microsoft.com/office/officeart/2005/8/layout/process5"/>
    <dgm:cxn modelId="{A06780DF-08A6-4050-99AC-B19E94888DE1}" type="presParOf" srcId="{2163BF95-8BA9-486B-9256-414C52D69DDA}" destId="{3D8AAB68-F0B1-4985-A866-ED63D1CAAF05}" srcOrd="7" destOrd="0" presId="urn:microsoft.com/office/officeart/2005/8/layout/process5"/>
    <dgm:cxn modelId="{A3DD3E13-0725-482C-B186-E0CA34284D67}" type="presParOf" srcId="{3D8AAB68-F0B1-4985-A866-ED63D1CAAF05}" destId="{C70F3480-4013-4A0C-B5F5-936CDD5C2CEA}" srcOrd="0" destOrd="0" presId="urn:microsoft.com/office/officeart/2005/8/layout/process5"/>
    <dgm:cxn modelId="{4A1BB2D7-AA6F-453F-86D3-E3B744464129}" type="presParOf" srcId="{2163BF95-8BA9-486B-9256-414C52D69DDA}" destId="{515D4427-874E-4B9D-BEFC-F780BA647235}" srcOrd="8" destOrd="0" presId="urn:microsoft.com/office/officeart/2005/8/layout/process5"/>
    <dgm:cxn modelId="{878F969E-7711-4ECE-93B7-A474D992837A}" type="presParOf" srcId="{2163BF95-8BA9-486B-9256-414C52D69DDA}" destId="{D97BEBE6-59CE-46CB-8020-929ED14734EF}" srcOrd="9" destOrd="0" presId="urn:microsoft.com/office/officeart/2005/8/layout/process5"/>
    <dgm:cxn modelId="{50042222-9EBB-436E-9A10-3A652131FC10}" type="presParOf" srcId="{D97BEBE6-59CE-46CB-8020-929ED14734EF}" destId="{89DCA1ED-15D9-4E5C-B76B-C9536917FC18}" srcOrd="0" destOrd="0" presId="urn:microsoft.com/office/officeart/2005/8/layout/process5"/>
    <dgm:cxn modelId="{87B69F5F-92C0-4504-A31A-EDAEBF8C7049}" type="presParOf" srcId="{2163BF95-8BA9-486B-9256-414C52D69DDA}" destId="{E67E29DE-CF17-4F28-8A25-E88067D1368C}" srcOrd="10" destOrd="0" presId="urn:microsoft.com/office/officeart/2005/8/layout/process5"/>
    <dgm:cxn modelId="{60B94489-7188-4EE2-B788-A52FA44C2495}" type="presParOf" srcId="{2163BF95-8BA9-486B-9256-414C52D69DDA}" destId="{A03A5B7C-30DA-4B38-822B-9BC6C6B7B83D}" srcOrd="11" destOrd="0" presId="urn:microsoft.com/office/officeart/2005/8/layout/process5"/>
    <dgm:cxn modelId="{6B1BCDBD-6448-46DF-B928-FAAF93DEBD4C}" type="presParOf" srcId="{A03A5B7C-30DA-4B38-822B-9BC6C6B7B83D}" destId="{2EE792AB-8E55-4740-8D4C-DFB9301F8975}" srcOrd="0" destOrd="0" presId="urn:microsoft.com/office/officeart/2005/8/layout/process5"/>
    <dgm:cxn modelId="{FBB7C1A0-D329-4B4E-AC88-C5D8E3159871}" type="presParOf" srcId="{2163BF95-8BA9-486B-9256-414C52D69DDA}" destId="{3002BD7C-934F-4E15-ABFC-C5D7A52CBEE3}" srcOrd="12" destOrd="0" presId="urn:microsoft.com/office/officeart/2005/8/layout/process5"/>
    <dgm:cxn modelId="{2D839BAE-F687-4213-B9A2-2AB3A874ABCE}" type="presParOf" srcId="{2163BF95-8BA9-486B-9256-414C52D69DDA}" destId="{6FB523FF-3B34-41C0-AF5D-D31CC42674B8}" srcOrd="13" destOrd="0" presId="urn:microsoft.com/office/officeart/2005/8/layout/process5"/>
    <dgm:cxn modelId="{6FB53308-36AB-4086-9ECD-860C6B16D127}" type="presParOf" srcId="{6FB523FF-3B34-41C0-AF5D-D31CC42674B8}" destId="{FA1E7162-36AA-4AB0-8BE3-10B2E91A8EB2}" srcOrd="0" destOrd="0" presId="urn:microsoft.com/office/officeart/2005/8/layout/process5"/>
    <dgm:cxn modelId="{BE7E0320-2AF0-4BB9-9A68-5F31FD377737}" type="presParOf" srcId="{2163BF95-8BA9-486B-9256-414C52D69DDA}" destId="{D332B3FC-4400-480C-9044-A8063CCA5172}" srcOrd="14" destOrd="0" presId="urn:microsoft.com/office/officeart/2005/8/layout/process5"/>
    <dgm:cxn modelId="{1CD20DF1-7B6A-4D3E-9F4C-82FB76D276F8}" type="presParOf" srcId="{2163BF95-8BA9-486B-9256-414C52D69DDA}" destId="{D84728D0-4354-4096-B9C3-66D7616344AE}" srcOrd="15" destOrd="0" presId="urn:microsoft.com/office/officeart/2005/8/layout/process5"/>
    <dgm:cxn modelId="{DB740E5C-9E7D-433B-9E51-2C8A48750A25}" type="presParOf" srcId="{D84728D0-4354-4096-B9C3-66D7616344AE}" destId="{E506D8A9-041D-4961-ABB2-D3048DB26425}" srcOrd="0" destOrd="0" presId="urn:microsoft.com/office/officeart/2005/8/layout/process5"/>
    <dgm:cxn modelId="{B6530C71-DA2C-44F7-9134-74212216C929}" type="presParOf" srcId="{2163BF95-8BA9-486B-9256-414C52D69DDA}" destId="{956F5113-8954-4B83-AD2E-B4A71720BB0A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C9FF86-4127-4DB5-A8AF-542DB4AE38CC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Wireless Communication Transfer Protocol (WCTP)</a:t>
          </a:r>
          <a:endParaRPr lang="en-US" sz="2000" kern="1200" dirty="0"/>
        </a:p>
      </dsp:txBody>
      <dsp:txXfrm>
        <a:off x="495061" y="645"/>
        <a:ext cx="2262336" cy="1357401"/>
      </dsp:txXfrm>
    </dsp:sp>
    <dsp:sp modelId="{915953F1-AA37-4892-B298-2A3A4C26B0E9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IEEE 11073 (x73)</a:t>
          </a:r>
          <a:endParaRPr lang="en-US" sz="2000" kern="1200" dirty="0"/>
        </a:p>
      </dsp:txBody>
      <dsp:txXfrm>
        <a:off x="2983631" y="645"/>
        <a:ext cx="2262336" cy="1357401"/>
      </dsp:txXfrm>
    </dsp:sp>
    <dsp:sp modelId="{6FAB3394-08A5-493D-9854-A785881541EB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OMG Data Distribution Service for Real-Time Systems (DDS)</a:t>
          </a:r>
          <a:endParaRPr lang="en-US" sz="2000" kern="1200" dirty="0"/>
        </a:p>
      </dsp:txBody>
      <dsp:txXfrm>
        <a:off x="5472201" y="645"/>
        <a:ext cx="2262336" cy="1357401"/>
      </dsp:txXfrm>
    </dsp:sp>
    <dsp:sp modelId="{49EBC0D4-371B-4F4A-A124-AACAF34C8A4C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Custom REST or SOAP Web Services</a:t>
          </a:r>
          <a:endParaRPr lang="en-US" sz="2000" kern="1200" dirty="0"/>
        </a:p>
      </dsp:txBody>
      <dsp:txXfrm>
        <a:off x="495061" y="1584280"/>
        <a:ext cx="2262336" cy="1357401"/>
      </dsp:txXfrm>
    </dsp:sp>
    <dsp:sp modelId="{7DE8B0CF-5B90-40CE-9139-9208A7EF8C6A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Advanced Message Queuing Protocol  (AMQP)</a:t>
          </a:r>
          <a:endParaRPr lang="en-US" sz="2000" kern="1200" dirty="0"/>
        </a:p>
      </dsp:txBody>
      <dsp:txXfrm>
        <a:off x="2983631" y="1584280"/>
        <a:ext cx="2262336" cy="1357401"/>
      </dsp:txXfrm>
    </dsp:sp>
    <dsp:sp modelId="{1A8C0A88-3389-4062-BFFF-530B90AF3F93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Extensible Messaging and Presence Protocol (XMPP)</a:t>
          </a:r>
          <a:endParaRPr lang="en-US" sz="2000" kern="1200" dirty="0"/>
        </a:p>
      </dsp:txBody>
      <dsp:txXfrm>
        <a:off x="5472201" y="1584280"/>
        <a:ext cx="2262336" cy="1357401"/>
      </dsp:txXfrm>
    </dsp:sp>
    <dsp:sp modelId="{0580B9A9-6E29-4222-8B87-23CA1AF397CD}">
      <dsp:nvSpPr>
        <dsp:cNvPr id="0" name=""/>
        <dsp:cNvSpPr/>
      </dsp:nvSpPr>
      <dsp:spPr>
        <a:xfrm>
          <a:off x="495061" y="3167916"/>
          <a:ext cx="2262336" cy="13574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Simple Network Management Protocol (SNMP)</a:t>
          </a:r>
          <a:endParaRPr lang="en-US" sz="2000" kern="1200" dirty="0"/>
        </a:p>
      </dsp:txBody>
      <dsp:txXfrm>
        <a:off x="495061" y="3167916"/>
        <a:ext cx="2262336" cy="1357401"/>
      </dsp:txXfrm>
    </dsp:sp>
    <dsp:sp modelId="{A7B58C80-AF9C-4B19-BD3D-251C15FB4B3F}">
      <dsp:nvSpPr>
        <dsp:cNvPr id="0" name=""/>
        <dsp:cNvSpPr/>
      </dsp:nvSpPr>
      <dsp:spPr>
        <a:xfrm>
          <a:off x="2983631" y="3167916"/>
          <a:ext cx="2262336" cy="1357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Minimal Lower Layer Protocol (MLLP) with HL7</a:t>
          </a:r>
          <a:endParaRPr lang="en-US" sz="2000" kern="1200" dirty="0"/>
        </a:p>
      </dsp:txBody>
      <dsp:txXfrm>
        <a:off x="2983631" y="3167916"/>
        <a:ext cx="2262336" cy="1357401"/>
      </dsp:txXfrm>
    </dsp:sp>
    <dsp:sp modelId="{11808044-FB8E-4078-9F54-9C57C789769F}">
      <dsp:nvSpPr>
        <dsp:cNvPr id="0" name=""/>
        <dsp:cNvSpPr/>
      </dsp:nvSpPr>
      <dsp:spPr>
        <a:xfrm>
          <a:off x="5472201" y="3167916"/>
          <a:ext cx="2262336" cy="1357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X.12 over TCP/IP</a:t>
          </a:r>
          <a:endParaRPr lang="en-US" sz="2000" kern="1200" dirty="0"/>
        </a:p>
      </dsp:txBody>
      <dsp:txXfrm>
        <a:off x="5472201" y="3167916"/>
        <a:ext cx="2262336" cy="135740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73DC917-D566-4189-A79B-DF5D411E80E3}">
      <dsp:nvSpPr>
        <dsp:cNvPr id="0" name=""/>
        <dsp:cNvSpPr/>
      </dsp:nvSpPr>
      <dsp:spPr>
        <a:xfrm>
          <a:off x="3036" y="179938"/>
          <a:ext cx="1581447" cy="790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Real Device</a:t>
          </a:r>
          <a:br>
            <a:rPr lang="en-US" sz="1700" kern="1200" dirty="0" smtClean="0"/>
          </a:br>
          <a:r>
            <a:rPr lang="en-US" sz="1700" kern="1200" dirty="0" smtClean="0"/>
            <a:t>(test data)</a:t>
          </a:r>
          <a:endParaRPr lang="en-US" sz="1700" kern="1200" dirty="0"/>
        </a:p>
      </dsp:txBody>
      <dsp:txXfrm>
        <a:off x="3036" y="179938"/>
        <a:ext cx="1581447" cy="790723"/>
      </dsp:txXfrm>
    </dsp:sp>
    <dsp:sp modelId="{58747A2D-6F90-492C-B385-183AC91E4854}">
      <dsp:nvSpPr>
        <dsp:cNvPr id="0" name=""/>
        <dsp:cNvSpPr/>
      </dsp:nvSpPr>
      <dsp:spPr>
        <a:xfrm>
          <a:off x="3036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Device (test data)</a:t>
          </a:r>
          <a:endParaRPr lang="en-US" sz="1700" kern="1200" dirty="0"/>
        </a:p>
      </dsp:txBody>
      <dsp:txXfrm>
        <a:off x="3036" y="1089271"/>
        <a:ext cx="1581447" cy="790723"/>
      </dsp:txXfrm>
    </dsp:sp>
    <dsp:sp modelId="{5968BBEC-887C-4A6B-91E0-4137315DFE13}">
      <dsp:nvSpPr>
        <dsp:cNvPr id="0" name=""/>
        <dsp:cNvSpPr/>
      </dsp:nvSpPr>
      <dsp:spPr>
        <a:xfrm>
          <a:off x="1584483" y="1456332"/>
          <a:ext cx="632579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632579" y="2830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4958" y="1468818"/>
        <a:ext cx="31628" cy="31628"/>
      </dsp:txXfrm>
    </dsp:sp>
    <dsp:sp modelId="{5AC5A5AC-C2C1-4E1F-B5BC-564C9FAB11A2}">
      <dsp:nvSpPr>
        <dsp:cNvPr id="0" name=""/>
        <dsp:cNvSpPr/>
      </dsp:nvSpPr>
      <dsp:spPr>
        <a:xfrm>
          <a:off x="2217062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Network</a:t>
          </a:r>
          <a:endParaRPr lang="en-US" sz="1700" kern="1200" dirty="0"/>
        </a:p>
      </dsp:txBody>
      <dsp:txXfrm>
        <a:off x="2217062" y="1089271"/>
        <a:ext cx="1581447" cy="790723"/>
      </dsp:txXfrm>
    </dsp:sp>
    <dsp:sp modelId="{8677E1E2-2848-4963-ABD4-5348A5FB3BD3}">
      <dsp:nvSpPr>
        <dsp:cNvPr id="0" name=""/>
        <dsp:cNvSpPr/>
      </dsp:nvSpPr>
      <dsp:spPr>
        <a:xfrm>
          <a:off x="3798510" y="1456332"/>
          <a:ext cx="632579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632579" y="283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85" y="1468818"/>
        <a:ext cx="31628" cy="31628"/>
      </dsp:txXfrm>
    </dsp:sp>
    <dsp:sp modelId="{C8B6842B-183D-4035-8933-50DB011F93BB}">
      <dsp:nvSpPr>
        <dsp:cNvPr id="0" name=""/>
        <dsp:cNvSpPr/>
      </dsp:nvSpPr>
      <dsp:spPr>
        <a:xfrm>
          <a:off x="4431089" y="1089271"/>
          <a:ext cx="1581447" cy="7907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Gateway Prototype</a:t>
          </a:r>
          <a:br>
            <a:rPr lang="en-US" sz="1600" kern="1200" dirty="0" smtClean="0"/>
          </a:br>
          <a:r>
            <a:rPr lang="en-US" sz="1400" kern="1200" dirty="0" smtClean="0"/>
            <a:t>(Virtual Machine)</a:t>
          </a:r>
          <a:endParaRPr lang="en-US" sz="1600" kern="1200" dirty="0"/>
        </a:p>
      </dsp:txBody>
      <dsp:txXfrm>
        <a:off x="4431089" y="1089271"/>
        <a:ext cx="1581447" cy="790723"/>
      </dsp:txXfrm>
    </dsp:sp>
    <dsp:sp modelId="{9AC72EC0-3F89-4B23-BD0C-C6B503F08798}">
      <dsp:nvSpPr>
        <dsp:cNvPr id="0" name=""/>
        <dsp:cNvSpPr/>
      </dsp:nvSpPr>
      <dsp:spPr>
        <a:xfrm rot="19457599">
          <a:off x="5939314" y="1228999"/>
          <a:ext cx="779023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779023" y="2830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6309351" y="1237824"/>
        <a:ext cx="38951" cy="38951"/>
      </dsp:txXfrm>
    </dsp:sp>
    <dsp:sp modelId="{7386E65C-423E-46C9-BB24-7943876DF82A}">
      <dsp:nvSpPr>
        <dsp:cNvPr id="0" name=""/>
        <dsp:cNvSpPr/>
      </dsp:nvSpPr>
      <dsp:spPr>
        <a:xfrm>
          <a:off x="6645116" y="634604"/>
          <a:ext cx="1581447" cy="79072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Corporate Cloud</a:t>
          </a:r>
          <a:endParaRPr lang="en-US" sz="1700" kern="1200" dirty="0"/>
        </a:p>
      </dsp:txBody>
      <dsp:txXfrm>
        <a:off x="6645116" y="634604"/>
        <a:ext cx="1581447" cy="790723"/>
      </dsp:txXfrm>
    </dsp:sp>
    <dsp:sp modelId="{D3C89C33-19EA-4428-8351-DC46F84EC002}">
      <dsp:nvSpPr>
        <dsp:cNvPr id="0" name=""/>
        <dsp:cNvSpPr/>
      </dsp:nvSpPr>
      <dsp:spPr>
        <a:xfrm rot="2142401">
          <a:off x="5939314" y="1683665"/>
          <a:ext cx="779023" cy="56601"/>
        </a:xfrm>
        <a:custGeom>
          <a:avLst/>
          <a:gdLst/>
          <a:ahLst/>
          <a:cxnLst/>
          <a:rect l="0" t="0" r="0" b="0"/>
          <a:pathLst>
            <a:path>
              <a:moveTo>
                <a:pt x="0" y="28300"/>
              </a:moveTo>
              <a:lnTo>
                <a:pt x="779023" y="2830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6309351" y="1692490"/>
        <a:ext cx="38951" cy="38951"/>
      </dsp:txXfrm>
    </dsp:sp>
    <dsp:sp modelId="{CCA84CB1-BC07-42AA-B78C-51365EA3CD8C}">
      <dsp:nvSpPr>
        <dsp:cNvPr id="0" name=""/>
        <dsp:cNvSpPr/>
      </dsp:nvSpPr>
      <dsp:spPr>
        <a:xfrm>
          <a:off x="6645116" y="1543937"/>
          <a:ext cx="1581447" cy="79072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Simulated Hospital Systems</a:t>
          </a:r>
          <a:endParaRPr lang="en-US" sz="1700" kern="1200" dirty="0"/>
        </a:p>
      </dsp:txBody>
      <dsp:txXfrm>
        <a:off x="6645116" y="1543937"/>
        <a:ext cx="1581447" cy="79072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AD1FAE-14FC-446E-A846-9AECD2086D14}">
      <dsp:nvSpPr>
        <dsp:cNvPr id="0" name=""/>
        <dsp:cNvSpPr/>
      </dsp:nvSpPr>
      <dsp:spPr>
        <a:xfrm>
          <a:off x="2123376" y="0"/>
          <a:ext cx="1629346" cy="90519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Non-</a:t>
          </a:r>
          <a:r>
            <a:rPr lang="en-US" sz="1800" b="1" kern="1200" dirty="0" err="1" smtClean="0"/>
            <a:t>realtime</a:t>
          </a:r>
          <a:r>
            <a:rPr lang="en-US" sz="1800" kern="1200" dirty="0" smtClean="0"/>
            <a:t> </a:t>
          </a:r>
          <a:r>
            <a:rPr lang="en-US" sz="1300" kern="1200" dirty="0" smtClean="0"/>
            <a:t>(</a:t>
          </a:r>
          <a:r>
            <a:rPr lang="en-US" sz="1300" i="1" kern="1200" dirty="0" smtClean="0"/>
            <a:t>millisecond</a:t>
          </a:r>
          <a:r>
            <a:rPr lang="en-US" sz="1300" kern="1200" dirty="0" smtClean="0"/>
            <a:t> resolution with </a:t>
          </a:r>
          <a:r>
            <a:rPr lang="en-US" sz="1300" i="1" kern="1200" dirty="0" smtClean="0"/>
            <a:t>best-effort delivery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2123376" y="0"/>
        <a:ext cx="1629346" cy="905192"/>
      </dsp:txXfrm>
    </dsp:sp>
    <dsp:sp modelId="{7B03EBB4-02F7-4444-B813-84FD43BE65C7}">
      <dsp:nvSpPr>
        <dsp:cNvPr id="0" name=""/>
        <dsp:cNvSpPr/>
      </dsp:nvSpPr>
      <dsp:spPr>
        <a:xfrm>
          <a:off x="4476877" y="0"/>
          <a:ext cx="1629346" cy="9051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Realtime</a:t>
          </a:r>
          <a:r>
            <a:rPr lang="en-US" sz="1800" kern="1200" dirty="0" smtClean="0"/>
            <a:t> </a:t>
          </a:r>
          <a:r>
            <a:rPr lang="en-US" sz="1300" kern="1200" dirty="0" smtClean="0"/>
            <a:t>(</a:t>
          </a:r>
          <a:r>
            <a:rPr lang="en-US" sz="1300" i="1" kern="1200" dirty="0" smtClean="0"/>
            <a:t>microsecond</a:t>
          </a:r>
          <a:r>
            <a:rPr lang="en-US" sz="1300" kern="1200" dirty="0" smtClean="0"/>
            <a:t> resolution with </a:t>
          </a:r>
          <a:r>
            <a:rPr lang="en-US" sz="1300" i="1" kern="1200" dirty="0" smtClean="0"/>
            <a:t>guarantees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4476877" y="0"/>
        <a:ext cx="1629346" cy="905192"/>
      </dsp:txXfrm>
    </dsp:sp>
    <dsp:sp modelId="{B9F0F16B-DCC4-4FB5-A021-5461189F3FC5}">
      <dsp:nvSpPr>
        <dsp:cNvPr id="0" name=""/>
        <dsp:cNvSpPr/>
      </dsp:nvSpPr>
      <dsp:spPr>
        <a:xfrm>
          <a:off x="3775352" y="3847068"/>
          <a:ext cx="678894" cy="678894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ABF01-A0B1-49A8-B6D4-37F5E24859BB}">
      <dsp:nvSpPr>
        <dsp:cNvPr id="0" name=""/>
        <dsp:cNvSpPr/>
      </dsp:nvSpPr>
      <dsp:spPr>
        <a:xfrm rot="240000">
          <a:off x="2077494" y="3556154"/>
          <a:ext cx="4074610" cy="28492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F19B7-F47B-476E-A8A8-336F89895BE2}">
      <dsp:nvSpPr>
        <dsp:cNvPr id="0" name=""/>
        <dsp:cNvSpPr/>
      </dsp:nvSpPr>
      <dsp:spPr>
        <a:xfrm rot="240000">
          <a:off x="4528328" y="3042852"/>
          <a:ext cx="1616962" cy="5584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Deterministic</a:t>
          </a:r>
          <a:endParaRPr lang="en-US" sz="1500" kern="1200" dirty="0"/>
        </a:p>
      </dsp:txBody>
      <dsp:txXfrm rot="240000">
        <a:off x="4528328" y="3042852"/>
        <a:ext cx="1616962" cy="558409"/>
      </dsp:txXfrm>
    </dsp:sp>
    <dsp:sp modelId="{442CCC98-0C30-41E0-A133-4EA615413AD5}">
      <dsp:nvSpPr>
        <dsp:cNvPr id="0" name=""/>
        <dsp:cNvSpPr/>
      </dsp:nvSpPr>
      <dsp:spPr>
        <a:xfrm rot="240000">
          <a:off x="4573588" y="2445425"/>
          <a:ext cx="1616962" cy="55840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at server</a:t>
          </a:r>
          <a:endParaRPr lang="en-US" sz="1500" kern="1200" dirty="0"/>
        </a:p>
      </dsp:txBody>
      <dsp:txXfrm rot="240000">
        <a:off x="4573588" y="2445425"/>
        <a:ext cx="1616962" cy="558409"/>
      </dsp:txXfrm>
    </dsp:sp>
    <dsp:sp modelId="{8513E0CA-D9FB-429E-953E-853DD6BF201C}">
      <dsp:nvSpPr>
        <dsp:cNvPr id="0" name=""/>
        <dsp:cNvSpPr/>
      </dsp:nvSpPr>
      <dsp:spPr>
        <a:xfrm rot="240000">
          <a:off x="4618847" y="1847998"/>
          <a:ext cx="1616962" cy="55840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 the cloud</a:t>
          </a:r>
          <a:endParaRPr lang="en-US" sz="1500" kern="1200" dirty="0"/>
        </a:p>
      </dsp:txBody>
      <dsp:txXfrm rot="240000">
        <a:off x="4618847" y="1847998"/>
        <a:ext cx="1616962" cy="558409"/>
      </dsp:txXfrm>
    </dsp:sp>
    <dsp:sp modelId="{5A5F7773-E8F4-4577-9833-26C7264D2933}">
      <dsp:nvSpPr>
        <dsp:cNvPr id="0" name=""/>
        <dsp:cNvSpPr/>
      </dsp:nvSpPr>
      <dsp:spPr>
        <a:xfrm rot="240000">
          <a:off x="4664107" y="1250570"/>
          <a:ext cx="1616962" cy="5584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inside devices</a:t>
          </a:r>
          <a:endParaRPr lang="en-US" sz="1500" kern="1200" dirty="0"/>
        </a:p>
      </dsp:txBody>
      <dsp:txXfrm rot="240000">
        <a:off x="4664107" y="1250570"/>
        <a:ext cx="1616962" cy="558409"/>
      </dsp:txXfrm>
    </dsp:sp>
    <dsp:sp modelId="{DD0BB09D-9B51-4D7F-B0A4-320A9C980562}">
      <dsp:nvSpPr>
        <dsp:cNvPr id="0" name=""/>
        <dsp:cNvSpPr/>
      </dsp:nvSpPr>
      <dsp:spPr>
        <a:xfrm rot="240000">
          <a:off x="2174827" y="2879917"/>
          <a:ext cx="1616962" cy="55840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Non-deterministic</a:t>
          </a:r>
          <a:endParaRPr lang="en-US" sz="1500" kern="1200" dirty="0"/>
        </a:p>
      </dsp:txBody>
      <dsp:txXfrm rot="240000">
        <a:off x="2174827" y="2879917"/>
        <a:ext cx="1616962" cy="558409"/>
      </dsp:txXfrm>
    </dsp:sp>
    <dsp:sp modelId="{74B731E3-0533-498A-A9D4-DEDBA0E00A0A}">
      <dsp:nvSpPr>
        <dsp:cNvPr id="0" name=""/>
        <dsp:cNvSpPr/>
      </dsp:nvSpPr>
      <dsp:spPr>
        <a:xfrm rot="240000">
          <a:off x="2220087" y="2282490"/>
          <a:ext cx="1616962" cy="5584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at server</a:t>
          </a:r>
          <a:endParaRPr lang="en-US" sz="1500" kern="1200" dirty="0"/>
        </a:p>
      </dsp:txBody>
      <dsp:txXfrm rot="240000">
        <a:off x="2220087" y="2282490"/>
        <a:ext cx="1616962" cy="558409"/>
      </dsp:txXfrm>
    </dsp:sp>
    <dsp:sp modelId="{47DD6DCF-D74E-4D74-B509-8FF8FDF8258E}">
      <dsp:nvSpPr>
        <dsp:cNvPr id="0" name=""/>
        <dsp:cNvSpPr/>
      </dsp:nvSpPr>
      <dsp:spPr>
        <a:xfrm rot="240000">
          <a:off x="2265347" y="1685063"/>
          <a:ext cx="1616962" cy="55840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in the cloud</a:t>
          </a:r>
          <a:endParaRPr lang="en-US" sz="1500" kern="1200" dirty="0"/>
        </a:p>
      </dsp:txBody>
      <dsp:txXfrm rot="240000">
        <a:off x="2265347" y="1685063"/>
        <a:ext cx="1616962" cy="55840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7D9D5D-015C-4784-9065-55D4ECF64C4B}">
      <dsp:nvSpPr>
        <dsp:cNvPr id="0" name=""/>
        <dsp:cNvSpPr/>
      </dsp:nvSpPr>
      <dsp:spPr>
        <a:xfrm>
          <a:off x="1427400" y="1382950"/>
          <a:ext cx="1185386" cy="11853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Gateway</a:t>
          </a:r>
          <a:r>
            <a:rPr lang="en-US" sz="1700" kern="1200" dirty="0" smtClean="0"/>
            <a:t> Alarm Handler, Data Store</a:t>
          </a:r>
          <a:endParaRPr lang="en-US" sz="1700" kern="1200" dirty="0"/>
        </a:p>
      </dsp:txBody>
      <dsp:txXfrm>
        <a:off x="1427400" y="1382950"/>
        <a:ext cx="1185386" cy="1185386"/>
      </dsp:txXfrm>
    </dsp:sp>
    <dsp:sp modelId="{6B1771A5-0B69-42B9-A8F5-BDE423E2A76D}">
      <dsp:nvSpPr>
        <dsp:cNvPr id="0" name=""/>
        <dsp:cNvSpPr/>
      </dsp:nvSpPr>
      <dsp:spPr>
        <a:xfrm rot="16200000">
          <a:off x="1725892" y="1088749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9AAB5CB-EC83-463B-A097-CAC3DA691926}">
      <dsp:nvSpPr>
        <dsp:cNvPr id="0" name=""/>
        <dsp:cNvSpPr/>
      </dsp:nvSpPr>
      <dsp:spPr>
        <a:xfrm>
          <a:off x="1622989" y="339"/>
          <a:ext cx="794208" cy="79420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</a:t>
          </a:r>
          <a:endParaRPr lang="en-US" sz="1800" kern="1200" dirty="0"/>
        </a:p>
      </dsp:txBody>
      <dsp:txXfrm>
        <a:off x="1622989" y="339"/>
        <a:ext cx="794208" cy="794208"/>
      </dsp:txXfrm>
    </dsp:sp>
    <dsp:sp modelId="{C2ECE0F7-7452-4643-BA2F-9915615CC476}">
      <dsp:nvSpPr>
        <dsp:cNvPr id="0" name=""/>
        <dsp:cNvSpPr/>
      </dsp:nvSpPr>
      <dsp:spPr>
        <a:xfrm>
          <a:off x="2612787" y="1975643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0A70466-E256-473E-BF13-5DC266DC8B8B}">
      <dsp:nvSpPr>
        <dsp:cNvPr id="0" name=""/>
        <dsp:cNvSpPr/>
      </dsp:nvSpPr>
      <dsp:spPr>
        <a:xfrm>
          <a:off x="3201189" y="1578539"/>
          <a:ext cx="794208" cy="79420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Remote UI</a:t>
          </a:r>
          <a:endParaRPr lang="en-US" sz="1500" kern="1200" dirty="0"/>
        </a:p>
      </dsp:txBody>
      <dsp:txXfrm>
        <a:off x="3201189" y="1578539"/>
        <a:ext cx="794208" cy="794208"/>
      </dsp:txXfrm>
    </dsp:sp>
    <dsp:sp modelId="{59F32E55-9B18-4AAF-A4AD-4761FB24216E}">
      <dsp:nvSpPr>
        <dsp:cNvPr id="0" name=""/>
        <dsp:cNvSpPr/>
      </dsp:nvSpPr>
      <dsp:spPr>
        <a:xfrm rot="5400000">
          <a:off x="1725892" y="2862538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D6115D1-5610-44E5-9C9A-AE9FEED5157A}">
      <dsp:nvSpPr>
        <dsp:cNvPr id="0" name=""/>
        <dsp:cNvSpPr/>
      </dsp:nvSpPr>
      <dsp:spPr>
        <a:xfrm>
          <a:off x="1622989" y="3156739"/>
          <a:ext cx="794208" cy="79420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</a:t>
          </a:r>
          <a:endParaRPr lang="en-US" sz="1800" kern="1200" dirty="0"/>
        </a:p>
      </dsp:txBody>
      <dsp:txXfrm>
        <a:off x="1622989" y="3156739"/>
        <a:ext cx="794208" cy="794208"/>
      </dsp:txXfrm>
    </dsp:sp>
    <dsp:sp modelId="{480DDE18-500E-4790-85E9-A5B640D5A7BC}">
      <dsp:nvSpPr>
        <dsp:cNvPr id="0" name=""/>
        <dsp:cNvSpPr/>
      </dsp:nvSpPr>
      <dsp:spPr>
        <a:xfrm rot="10800000">
          <a:off x="838998" y="1975644"/>
          <a:ext cx="5884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8402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75D6202-432D-4AFF-8CB5-90953523672C}">
      <dsp:nvSpPr>
        <dsp:cNvPr id="0" name=""/>
        <dsp:cNvSpPr/>
      </dsp:nvSpPr>
      <dsp:spPr>
        <a:xfrm>
          <a:off x="44789" y="1578539"/>
          <a:ext cx="794208" cy="79420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EHR / HIS</a:t>
          </a:r>
          <a:endParaRPr lang="en-US" sz="2100" kern="1200" dirty="0"/>
        </a:p>
      </dsp:txBody>
      <dsp:txXfrm>
        <a:off x="44789" y="1578539"/>
        <a:ext cx="794208" cy="79420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225EA6C-A4EB-46D9-8254-6F2C07300AFA}">
      <dsp:nvSpPr>
        <dsp:cNvPr id="0" name=""/>
        <dsp:cNvSpPr/>
      </dsp:nvSpPr>
      <dsp:spPr>
        <a:xfrm>
          <a:off x="1583752" y="149414"/>
          <a:ext cx="874270" cy="568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Gateway</a:t>
          </a:r>
          <a:endParaRPr lang="en-US" sz="1400" kern="1200" dirty="0"/>
        </a:p>
      </dsp:txBody>
      <dsp:txXfrm>
        <a:off x="1583752" y="149414"/>
        <a:ext cx="874270" cy="568275"/>
      </dsp:txXfrm>
    </dsp:sp>
    <dsp:sp modelId="{ECC815BA-39E5-4CAC-94E8-B948668CE85D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2065353" y="61630"/>
              </a:moveTo>
              <a:arcTo wR="1622427" hR="1622427" stAng="17150580" swAng="125675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96ACF-EB4A-47F2-98B6-336894C1BB83}">
      <dsp:nvSpPr>
        <dsp:cNvPr id="0" name=""/>
        <dsp:cNvSpPr/>
      </dsp:nvSpPr>
      <dsp:spPr>
        <a:xfrm>
          <a:off x="2852216" y="760274"/>
          <a:ext cx="874270" cy="568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Med Device</a:t>
          </a:r>
          <a:endParaRPr lang="en-US" sz="1400" kern="1200" dirty="0"/>
        </a:p>
      </dsp:txBody>
      <dsp:txXfrm>
        <a:off x="2852216" y="760274"/>
        <a:ext cx="874270" cy="568275"/>
      </dsp:txXfrm>
    </dsp:sp>
    <dsp:sp modelId="{779E9760-3C28-4BAB-9257-1DF07DBC5EFA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3076307" y="902356"/>
              </a:moveTo>
              <a:arcTo wR="1622427" hR="1622427" stAng="20019116" swAng="1726437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FEE95-1529-4794-8A0F-C651EDC41453}">
      <dsp:nvSpPr>
        <dsp:cNvPr id="0" name=""/>
        <dsp:cNvSpPr/>
      </dsp:nvSpPr>
      <dsp:spPr>
        <a:xfrm>
          <a:off x="3165501" y="2132865"/>
          <a:ext cx="874270" cy="5682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Med Device</a:t>
          </a:r>
          <a:endParaRPr lang="en-US" sz="1400" kern="1200" dirty="0"/>
        </a:p>
      </dsp:txBody>
      <dsp:txXfrm>
        <a:off x="3165501" y="2132865"/>
        <a:ext cx="874270" cy="568275"/>
      </dsp:txXfrm>
    </dsp:sp>
    <dsp:sp modelId="{555953E5-81AE-458D-8ED7-962A357A1879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3108466" y="2273546"/>
              </a:moveTo>
              <a:arcTo wR="1622427" hR="1622427" stAng="1419660" swAng="1358883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29827-0854-480D-B641-EE1E9DB0CEAF}">
      <dsp:nvSpPr>
        <dsp:cNvPr id="0" name=""/>
        <dsp:cNvSpPr/>
      </dsp:nvSpPr>
      <dsp:spPr>
        <a:xfrm>
          <a:off x="2287696" y="3233597"/>
          <a:ext cx="874270" cy="5682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Store</a:t>
          </a:r>
          <a:endParaRPr lang="en-US" sz="1400" kern="1200" dirty="0"/>
        </a:p>
      </dsp:txBody>
      <dsp:txXfrm>
        <a:off x="2287696" y="3233597"/>
        <a:ext cx="874270" cy="568275"/>
      </dsp:txXfrm>
    </dsp:sp>
    <dsp:sp modelId="{20348EC8-AF66-47E3-A032-D7AFB13E669B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1883971" y="3223634"/>
              </a:moveTo>
              <a:arcTo wR="1622427" hR="1622427" stAng="4843387" swAng="1113226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774DF-D275-409B-8B53-C591B183B13F}">
      <dsp:nvSpPr>
        <dsp:cNvPr id="0" name=""/>
        <dsp:cNvSpPr/>
      </dsp:nvSpPr>
      <dsp:spPr>
        <a:xfrm>
          <a:off x="879807" y="3233597"/>
          <a:ext cx="874270" cy="56827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EHR / HIS</a:t>
          </a:r>
          <a:endParaRPr lang="en-US" sz="1400" kern="1200" dirty="0"/>
        </a:p>
      </dsp:txBody>
      <dsp:txXfrm>
        <a:off x="879807" y="3233597"/>
        <a:ext cx="874270" cy="568275"/>
      </dsp:txXfrm>
    </dsp:sp>
    <dsp:sp modelId="{B92D1E19-22D6-47DD-B31F-C26D236DC406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501706" y="2795565"/>
              </a:moveTo>
              <a:arcTo wR="1622427" hR="1622427" stAng="8021457" swAng="1358883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DA80F-3D98-4291-A520-ED9CF45D3CA6}">
      <dsp:nvSpPr>
        <dsp:cNvPr id="0" name=""/>
        <dsp:cNvSpPr/>
      </dsp:nvSpPr>
      <dsp:spPr>
        <a:xfrm>
          <a:off x="2002" y="2132865"/>
          <a:ext cx="874270" cy="568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Alarm </a:t>
          </a:r>
          <a:r>
            <a:rPr lang="en-US" sz="1400" kern="1200" dirty="0" smtClean="0"/>
            <a:t>Handler</a:t>
          </a:r>
          <a:endParaRPr lang="en-US" sz="1400" kern="1200" dirty="0"/>
        </a:p>
      </dsp:txBody>
      <dsp:txXfrm>
        <a:off x="2002" y="2132865"/>
        <a:ext cx="874270" cy="568275"/>
      </dsp:txXfrm>
    </dsp:sp>
    <dsp:sp modelId="{FE604B96-EB9B-4B54-85FA-1E85EAC75FEF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1454" y="1691099"/>
              </a:moveTo>
              <a:arcTo wR="1622427" hR="1622427" stAng="10654447" swAng="172643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FED35-AAA8-4C4B-8F98-86C7B1B5C5EB}">
      <dsp:nvSpPr>
        <dsp:cNvPr id="0" name=""/>
        <dsp:cNvSpPr/>
      </dsp:nvSpPr>
      <dsp:spPr>
        <a:xfrm>
          <a:off x="315287" y="760274"/>
          <a:ext cx="874270" cy="568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Remote UI</a:t>
          </a:r>
          <a:endParaRPr lang="en-US" sz="1400" kern="1200" dirty="0"/>
        </a:p>
      </dsp:txBody>
      <dsp:txXfrm>
        <a:off x="315287" y="760274"/>
        <a:ext cx="874270" cy="568275"/>
      </dsp:txXfrm>
    </dsp:sp>
    <dsp:sp modelId="{5D4C28DA-DB27-466C-91E7-10F65B25E061}">
      <dsp:nvSpPr>
        <dsp:cNvPr id="0" name=""/>
        <dsp:cNvSpPr/>
      </dsp:nvSpPr>
      <dsp:spPr>
        <a:xfrm>
          <a:off x="398460" y="433552"/>
          <a:ext cx="3244854" cy="3244854"/>
        </a:xfrm>
        <a:custGeom>
          <a:avLst/>
          <a:gdLst/>
          <a:ahLst/>
          <a:cxnLst/>
          <a:rect l="0" t="0" r="0" b="0"/>
          <a:pathLst>
            <a:path>
              <a:moveTo>
                <a:pt x="650806" y="323110"/>
              </a:moveTo>
              <a:arcTo wR="1622427" hR="1622427" stAng="13992667" swAng="125675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F00A-964B-428B-92CD-BC1671700981}" type="datetimeFigureOut">
              <a:rPr lang="en-US" smtClean="0"/>
              <a:pPr/>
              <a:t>12/22/2011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D515-ECB1-434C-A789-151FC86B3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AD515-ECB1-434C-A789-151FC86B37F2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AD515-ECB1-434C-A789-151FC86B37F2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0" y="635634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D4E9DBC-EB27-402F-BBD8-B4334C4FF55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5208" y="6370689"/>
            <a:ext cx="161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www.netspective.com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hysionet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netspective-webserver.com/medigraph/index.php?domain_id=DOMAINID&amp;device_id=DEVICEID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Covidien Gateway Prototype Project Status and Plan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December 22, </a:t>
            </a:r>
            <a:r>
              <a:rPr lang="en-US" dirty="0" smtClean="0"/>
              <a:t>2011</a:t>
            </a:r>
          </a:p>
          <a:p>
            <a:r>
              <a:rPr lang="en-US" dirty="0" smtClean="0"/>
              <a:t>By Shahid N. Shah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Technical Deliverables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Gateway platform as virtual machine</a:t>
            </a:r>
          </a:p>
          <a:p>
            <a:r>
              <a:rPr lang="en-US" dirty="0" smtClean="0"/>
              <a:t>Simulation data generator (test data)</a:t>
            </a:r>
          </a:p>
          <a:p>
            <a:r>
              <a:rPr lang="en-US" dirty="0" smtClean="0"/>
              <a:t>Simulation commands controller</a:t>
            </a:r>
          </a:p>
          <a:p>
            <a:r>
              <a:rPr lang="en-US" dirty="0" smtClean="0"/>
              <a:t>Simulation data publisher for pulse ox (“</a:t>
            </a:r>
            <a:r>
              <a:rPr lang="en-US" dirty="0" err="1" smtClean="0"/>
              <a:t>pulseox</a:t>
            </a:r>
            <a:r>
              <a:rPr lang="en-US" dirty="0" smtClean="0"/>
              <a:t>”), blood pressure (“</a:t>
            </a:r>
            <a:r>
              <a:rPr lang="en-US" dirty="0" err="1" smtClean="0"/>
              <a:t>bp</a:t>
            </a:r>
            <a:r>
              <a:rPr lang="en-US" dirty="0" smtClean="0"/>
              <a:t>”), and temperature (“temp”) data</a:t>
            </a:r>
          </a:p>
          <a:p>
            <a:r>
              <a:rPr lang="en-US" dirty="0" smtClean="0"/>
              <a:t>Simulation from multiple machines</a:t>
            </a:r>
          </a:p>
          <a:p>
            <a:r>
              <a:rPr lang="en-US" dirty="0" smtClean="0"/>
              <a:t>Category based logging for publishers and subscribers </a:t>
            </a:r>
          </a:p>
          <a:p>
            <a:r>
              <a:rPr lang="en-US" dirty="0" smtClean="0"/>
              <a:t>Real data listeners and event handlers that respond to either actual device or simulated data</a:t>
            </a:r>
          </a:p>
          <a:p>
            <a:pPr lvl="1"/>
            <a:r>
              <a:rPr lang="en-US" dirty="0" smtClean="0"/>
              <a:t>Echo data to console</a:t>
            </a:r>
          </a:p>
          <a:p>
            <a:pPr lvl="1"/>
            <a:r>
              <a:rPr lang="en-US" dirty="0" smtClean="0"/>
              <a:t>Echo data to web page (graphs)</a:t>
            </a:r>
          </a:p>
          <a:p>
            <a:pPr lvl="1"/>
            <a:r>
              <a:rPr lang="en-US" dirty="0" smtClean="0"/>
              <a:t>Complex event processing</a:t>
            </a:r>
          </a:p>
          <a:p>
            <a:pPr lvl="1"/>
            <a:r>
              <a:rPr lang="en-US" dirty="0" smtClean="0"/>
              <a:t>Persistence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milestoneshape"/>
          <p:cNvSpPr/>
          <p:nvPr/>
        </p:nvSpPr>
        <p:spPr>
          <a:xfrm rot="16200000">
            <a:off x="2307492" y="3302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6" name="milestoneshape"/>
          <p:cNvCxnSpPr/>
          <p:nvPr/>
        </p:nvCxnSpPr>
        <p:spPr>
          <a:xfrm>
            <a:off x="2307492" y="3302000"/>
            <a:ext cx="0" cy="2032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" name="milestoneshape"/>
          <p:cNvSpPr/>
          <p:nvPr/>
        </p:nvSpPr>
        <p:spPr>
          <a:xfrm rot="16200000">
            <a:off x="3161323" y="3810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8" name="milestoneshape"/>
          <p:cNvCxnSpPr/>
          <p:nvPr/>
        </p:nvCxnSpPr>
        <p:spPr>
          <a:xfrm>
            <a:off x="3161323" y="3810000"/>
            <a:ext cx="0" cy="1524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9" name="milestoneshape"/>
          <p:cNvSpPr/>
          <p:nvPr/>
        </p:nvSpPr>
        <p:spPr>
          <a:xfrm rot="16200000">
            <a:off x="3978031" y="4318000"/>
            <a:ext cx="190500" cy="1905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0" name="milestoneshape"/>
          <p:cNvCxnSpPr/>
          <p:nvPr/>
        </p:nvCxnSpPr>
        <p:spPr>
          <a:xfrm>
            <a:off x="3978031" y="4318000"/>
            <a:ext cx="0" cy="1016000"/>
          </a:xfrm>
          <a:prstGeom prst="line">
            <a:avLst/>
          </a:prstGeom>
          <a:ln w="15875"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3" name="pgshapeelapbox"/>
          <p:cNvSpPr/>
          <p:nvPr/>
        </p:nvSpPr>
        <p:spPr>
          <a:xfrm>
            <a:off x="1193800" y="1320800"/>
            <a:ext cx="1633415" cy="4013200"/>
          </a:xfrm>
          <a:prstGeom prst="rect">
            <a:avLst/>
          </a:prstGeom>
          <a:gradFill flip="none" rotWithShape="1">
            <a:gsLst>
              <a:gs pos="100000">
                <a:srgbClr val="FF0000">
                  <a:alpha val="30000"/>
                </a:srgbClr>
              </a:gs>
              <a:gs pos="0">
                <a:srgbClr val="FF0000">
                  <a:alpha val="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 Overview</a:t>
            </a:r>
            <a:endParaRPr lang="en-US" dirty="0"/>
          </a:p>
        </p:txBody>
      </p:sp>
      <p:sp>
        <p:nvSpPr>
          <p:cNvPr id="2833" name="pgshape"/>
          <p:cNvSpPr/>
          <p:nvPr/>
        </p:nvSpPr>
        <p:spPr>
          <a:xfrm>
            <a:off x="1193800" y="5334000"/>
            <a:ext cx="6756400" cy="508000"/>
          </a:xfrm>
          <a:prstGeom prst="rect">
            <a:avLst/>
          </a:prstGeom>
          <a:gradFill flip="none" rotWithShape="1">
            <a:gsLst>
              <a:gs pos="0">
                <a:srgbClr val="373FB2"/>
              </a:gs>
              <a:gs pos="50000">
                <a:srgbClr val="4B56F2"/>
              </a:gs>
              <a:gs pos="100000">
                <a:srgbClr val="2F3699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4" name="pgshape"/>
          <p:cNvSpPr txBox="1"/>
          <p:nvPr>
            <p:custDataLst>
              <p:tags r:id="rId2"/>
            </p:custDataLst>
          </p:nvPr>
        </p:nvSpPr>
        <p:spPr>
          <a:xfrm>
            <a:off x="558800" y="53340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808080"/>
                </a:solidFill>
                <a:latin typeface="Calibri"/>
              </a:rPr>
              <a:t>' 11</a:t>
            </a:r>
            <a:endParaRPr lang="en-US" sz="2400" b="1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835" name="pgshape"/>
          <p:cNvSpPr txBox="1"/>
          <p:nvPr>
            <p:custDataLst>
              <p:tags r:id="rId3"/>
            </p:custDataLst>
          </p:nvPr>
        </p:nvSpPr>
        <p:spPr>
          <a:xfrm>
            <a:off x="119380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Sep
2011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6" name="pgshape"/>
          <p:cNvSpPr txBox="1"/>
          <p:nvPr>
            <p:custDataLst>
              <p:tags r:id="rId4"/>
            </p:custDataLst>
          </p:nvPr>
        </p:nvSpPr>
        <p:spPr>
          <a:xfrm>
            <a:off x="2307492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Oct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7" name="pgshape"/>
          <p:cNvSpPr txBox="1"/>
          <p:nvPr>
            <p:custDataLst>
              <p:tags r:id="rId5"/>
            </p:custDataLst>
          </p:nvPr>
        </p:nvSpPr>
        <p:spPr>
          <a:xfrm>
            <a:off x="3458308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Nov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8" name="pgshape"/>
          <p:cNvSpPr txBox="1"/>
          <p:nvPr>
            <p:custDataLst>
              <p:tags r:id="rId6"/>
            </p:custDataLst>
          </p:nvPr>
        </p:nvSpPr>
        <p:spPr>
          <a:xfrm>
            <a:off x="457200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Dec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9" name="pgshape"/>
          <p:cNvSpPr txBox="1"/>
          <p:nvPr>
            <p:custDataLst>
              <p:tags r:id="rId7"/>
            </p:custDataLst>
          </p:nvPr>
        </p:nvSpPr>
        <p:spPr>
          <a:xfrm>
            <a:off x="5722815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Jan
2012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0" name="pgshape"/>
          <p:cNvSpPr txBox="1"/>
          <p:nvPr>
            <p:custDataLst>
              <p:tags r:id="rId8"/>
            </p:custDataLst>
          </p:nvPr>
        </p:nvSpPr>
        <p:spPr>
          <a:xfrm>
            <a:off x="6873630" y="5334000"/>
            <a:ext cx="1126067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Calibri"/>
              </a:rPr>
              <a:t>Feb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1" name="pgshape"/>
          <p:cNvSpPr txBox="1"/>
          <p:nvPr>
            <p:custDataLst>
              <p:tags r:id="rId9"/>
            </p:custDataLst>
          </p:nvPr>
        </p:nvSpPr>
        <p:spPr>
          <a:xfrm>
            <a:off x="8013700" y="5334000"/>
            <a:ext cx="635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808080"/>
                </a:solidFill>
                <a:latin typeface="Calibri"/>
              </a:rPr>
              <a:t>' 12</a:t>
            </a:r>
            <a:endParaRPr lang="en-US" sz="2400" b="1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842" name="pgshape"/>
          <p:cNvSpPr/>
          <p:nvPr>
            <p:custDataLst>
              <p:tags r:id="rId10"/>
            </p:custDataLst>
          </p:nvPr>
        </p:nvSpPr>
        <p:spPr>
          <a:xfrm>
            <a:off x="1193800" y="5334000"/>
            <a:ext cx="1633415" cy="5080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4" name="pgshape"/>
          <p:cNvSpPr/>
          <p:nvPr/>
        </p:nvSpPr>
        <p:spPr>
          <a:xfrm rot="10800000">
            <a:off x="2763715" y="5219700"/>
            <a:ext cx="127000" cy="1397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5" name="pgshape"/>
          <p:cNvSpPr txBox="1"/>
          <p:nvPr>
            <p:custDataLst>
              <p:tags r:id="rId11"/>
            </p:custDataLst>
          </p:nvPr>
        </p:nvSpPr>
        <p:spPr>
          <a:xfrm>
            <a:off x="2509715" y="4978400"/>
            <a:ext cx="635000" cy="261610"/>
          </a:xfrm>
          <a:prstGeom prst="rect">
            <a:avLst/>
          </a:prstGeom>
          <a:noFill/>
        </p:spPr>
        <p:txBody>
          <a:bodyPr vert="horz" rtlCol="0" anchor="ctr" anchorCtr="1">
            <a:spAutoFit/>
          </a:bodyPr>
          <a:lstStyle/>
          <a:p>
            <a:r>
              <a:rPr lang="en-US" sz="1100" smtClean="0">
                <a:latin typeface="Calibri"/>
              </a:rPr>
              <a:t>Today</a:t>
            </a:r>
            <a:endParaRPr lang="en-US" sz="1100">
              <a:latin typeface="Calibri"/>
            </a:endParaRPr>
          </a:p>
        </p:txBody>
      </p:sp>
      <p:sp>
        <p:nvSpPr>
          <p:cNvPr id="2846" name="milestoneshape"/>
          <p:cNvSpPr/>
          <p:nvPr/>
        </p:nvSpPr>
        <p:spPr>
          <a:xfrm rot="10800000">
            <a:off x="6759331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7" name="milestoneshape"/>
          <p:cNvSpPr txBox="1"/>
          <p:nvPr>
            <p:custDataLst>
              <p:tags r:id="rId12"/>
            </p:custDataLst>
          </p:nvPr>
        </p:nvSpPr>
        <p:spPr>
          <a:xfrm>
            <a:off x="6187831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Executive Review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48" name="milestoneshape"/>
          <p:cNvSpPr txBox="1"/>
          <p:nvPr>
            <p:custDataLst>
              <p:tags r:id="rId13"/>
            </p:custDataLst>
          </p:nvPr>
        </p:nvSpPr>
        <p:spPr>
          <a:xfrm>
            <a:off x="6187831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2/1/12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49" name="milestoneshape"/>
          <p:cNvSpPr/>
          <p:nvPr/>
        </p:nvSpPr>
        <p:spPr>
          <a:xfrm rot="10800000">
            <a:off x="5608515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0" name="milestoneshape"/>
          <p:cNvSpPr txBox="1"/>
          <p:nvPr>
            <p:custDataLst>
              <p:tags r:id="rId14"/>
            </p:custDataLst>
          </p:nvPr>
        </p:nvSpPr>
        <p:spPr>
          <a:xfrm>
            <a:off x="5037015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Engineering Review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1" name="milestoneshape"/>
          <p:cNvSpPr txBox="1"/>
          <p:nvPr>
            <p:custDataLst>
              <p:tags r:id="rId15"/>
            </p:custDataLst>
          </p:nvPr>
        </p:nvSpPr>
        <p:spPr>
          <a:xfrm>
            <a:off x="5037015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1/1/12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52" name="milestoneshape"/>
          <p:cNvSpPr/>
          <p:nvPr/>
        </p:nvSpPr>
        <p:spPr>
          <a:xfrm rot="10800000">
            <a:off x="4457700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3" name="milestoneshape"/>
          <p:cNvSpPr txBox="1"/>
          <p:nvPr>
            <p:custDataLst>
              <p:tags r:id="rId16"/>
            </p:custDataLst>
          </p:nvPr>
        </p:nvSpPr>
        <p:spPr>
          <a:xfrm>
            <a:off x="3886200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Create test plan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4" name="milestoneshape"/>
          <p:cNvSpPr txBox="1"/>
          <p:nvPr>
            <p:custDataLst>
              <p:tags r:id="rId17"/>
            </p:custDataLst>
          </p:nvPr>
        </p:nvSpPr>
        <p:spPr>
          <a:xfrm>
            <a:off x="3886200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12/1/11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55" name="milestoneshape"/>
          <p:cNvSpPr/>
          <p:nvPr/>
        </p:nvSpPr>
        <p:spPr>
          <a:xfrm>
            <a:off x="4457700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6" name="milestoneshape"/>
          <p:cNvSpPr txBox="1"/>
          <p:nvPr>
            <p:custDataLst>
              <p:tags r:id="rId18"/>
            </p:custDataLst>
          </p:nvPr>
        </p:nvSpPr>
        <p:spPr>
          <a:xfrm>
            <a:off x="3886200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Scalability evaluation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7" name="milestoneshape"/>
          <p:cNvSpPr txBox="1"/>
          <p:nvPr>
            <p:custDataLst>
              <p:tags r:id="rId19"/>
            </p:custDataLst>
          </p:nvPr>
        </p:nvSpPr>
        <p:spPr>
          <a:xfrm>
            <a:off x="3886200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12/1/11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1" name="milestoneshape"/>
          <p:cNvSpPr txBox="1"/>
          <p:nvPr>
            <p:custDataLst>
              <p:tags r:id="rId20"/>
            </p:custDataLst>
          </p:nvPr>
        </p:nvSpPr>
        <p:spPr>
          <a:xfrm>
            <a:off x="4105031" y="4254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dirty="0" smtClean="0">
                <a:solidFill>
                  <a:schemeClr val="dk1"/>
                </a:solidFill>
                <a:latin typeface="Calibri"/>
              </a:rPr>
              <a:t>Benchmarking &amp; evaluation</a:t>
            </a:r>
            <a:endParaRPr lang="en-US" sz="10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2" name="milestoneshape"/>
          <p:cNvSpPr txBox="1"/>
          <p:nvPr>
            <p:custDataLst>
              <p:tags r:id="rId21"/>
            </p:custDataLst>
          </p:nvPr>
        </p:nvSpPr>
        <p:spPr>
          <a:xfrm>
            <a:off x="4105031" y="4422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11/15/11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3" name="milestoneshape"/>
          <p:cNvSpPr/>
          <p:nvPr/>
        </p:nvSpPr>
        <p:spPr>
          <a:xfrm>
            <a:off x="3344008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4" name="milestoneshape"/>
          <p:cNvSpPr txBox="1"/>
          <p:nvPr>
            <p:custDataLst>
              <p:tags r:id="rId22"/>
            </p:custDataLst>
          </p:nvPr>
        </p:nvSpPr>
        <p:spPr>
          <a:xfrm>
            <a:off x="2772508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dirty="0" smtClean="0">
                <a:solidFill>
                  <a:schemeClr val="dk1"/>
                </a:solidFill>
                <a:latin typeface="Calibri"/>
              </a:rPr>
              <a:t>Design review</a:t>
            </a:r>
            <a:endParaRPr lang="en-US" sz="1000" b="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5" name="milestoneshape"/>
          <p:cNvSpPr txBox="1"/>
          <p:nvPr>
            <p:custDataLst>
              <p:tags r:id="rId23"/>
            </p:custDataLst>
          </p:nvPr>
        </p:nvSpPr>
        <p:spPr>
          <a:xfrm>
            <a:off x="2772508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11/1/11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69" name="milestoneshape"/>
          <p:cNvSpPr txBox="1"/>
          <p:nvPr>
            <p:custDataLst>
              <p:tags r:id="rId24"/>
            </p:custDataLst>
          </p:nvPr>
        </p:nvSpPr>
        <p:spPr>
          <a:xfrm>
            <a:off x="3288323" y="3746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Define persistence strategy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0" name="milestoneshape"/>
          <p:cNvSpPr txBox="1"/>
          <p:nvPr>
            <p:custDataLst>
              <p:tags r:id="rId25"/>
            </p:custDataLst>
          </p:nvPr>
        </p:nvSpPr>
        <p:spPr>
          <a:xfrm>
            <a:off x="3288323" y="3914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10/24/11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1" name="milestoneshape"/>
          <p:cNvSpPr/>
          <p:nvPr/>
        </p:nvSpPr>
        <p:spPr>
          <a:xfrm rot="10800000">
            <a:off x="2675792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2" name="milestoneshape"/>
          <p:cNvSpPr txBox="1"/>
          <p:nvPr>
            <p:custDataLst>
              <p:tags r:id="rId26"/>
            </p:custDataLst>
          </p:nvPr>
        </p:nvSpPr>
        <p:spPr>
          <a:xfrm>
            <a:off x="2104292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Choose IDLs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3" name="milestoneshape"/>
          <p:cNvSpPr txBox="1"/>
          <p:nvPr>
            <p:custDataLst>
              <p:tags r:id="rId27"/>
            </p:custDataLst>
          </p:nvPr>
        </p:nvSpPr>
        <p:spPr>
          <a:xfrm>
            <a:off x="2104292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10/14/11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7" name="milestoneshape"/>
          <p:cNvSpPr txBox="1"/>
          <p:nvPr>
            <p:custDataLst>
              <p:tags r:id="rId28"/>
            </p:custDataLst>
          </p:nvPr>
        </p:nvSpPr>
        <p:spPr>
          <a:xfrm>
            <a:off x="2434492" y="3238500"/>
            <a:ext cx="1968500" cy="246221"/>
          </a:xfrm>
          <a:prstGeom prst="rect">
            <a:avLst/>
          </a:prstGeom>
          <a:noFill/>
        </p:spPr>
        <p:txBody>
          <a:bodyPr vert="horz" wrap="square" rtlCol="0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Finalize technical approach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8" name="milestoneshape"/>
          <p:cNvSpPr txBox="1"/>
          <p:nvPr>
            <p:custDataLst>
              <p:tags r:id="rId29"/>
            </p:custDataLst>
          </p:nvPr>
        </p:nvSpPr>
        <p:spPr>
          <a:xfrm>
            <a:off x="2434492" y="3406140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0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10/1/11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79" name="milestoneshape"/>
          <p:cNvSpPr/>
          <p:nvPr/>
        </p:nvSpPr>
        <p:spPr>
          <a:xfrm rot="10800000">
            <a:off x="1487854" y="57531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0" name="milestoneshape"/>
          <p:cNvSpPr txBox="1"/>
          <p:nvPr>
            <p:custDataLst>
              <p:tags r:id="rId30"/>
            </p:custDataLst>
          </p:nvPr>
        </p:nvSpPr>
        <p:spPr>
          <a:xfrm>
            <a:off x="916354" y="59944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Build VM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1" name="milestoneshape"/>
          <p:cNvSpPr txBox="1"/>
          <p:nvPr>
            <p:custDataLst>
              <p:tags r:id="rId31"/>
            </p:custDataLst>
          </p:nvPr>
        </p:nvSpPr>
        <p:spPr>
          <a:xfrm>
            <a:off x="916354" y="61949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9/12/11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82" name="milestoneshape"/>
          <p:cNvSpPr/>
          <p:nvPr/>
        </p:nvSpPr>
        <p:spPr>
          <a:xfrm>
            <a:off x="1079500" y="51435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3" name="milestoneshape"/>
          <p:cNvSpPr txBox="1"/>
          <p:nvPr>
            <p:custDataLst>
              <p:tags r:id="rId32"/>
            </p:custDataLst>
          </p:nvPr>
        </p:nvSpPr>
        <p:spPr>
          <a:xfrm>
            <a:off x="508000" y="4762500"/>
            <a:ext cx="1397000" cy="246221"/>
          </a:xfrm>
          <a:prstGeom prst="rect">
            <a:avLst/>
          </a:prstGeom>
          <a:noFill/>
        </p:spPr>
        <p:txBody>
          <a:bodyPr vert="horz" wrap="none" rtlCol="0" anchor="b" anchorCtr="1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" b="1" smtClean="0">
                <a:solidFill>
                  <a:schemeClr val="dk1"/>
                </a:solidFill>
                <a:latin typeface="Calibri"/>
              </a:rPr>
              <a:t>Start Design</a:t>
            </a:r>
            <a:endParaRPr lang="en-US" sz="10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4" name="milestoneshape"/>
          <p:cNvSpPr txBox="1"/>
          <p:nvPr>
            <p:custDataLst>
              <p:tags r:id="rId33"/>
            </p:custDataLst>
          </p:nvPr>
        </p:nvSpPr>
        <p:spPr>
          <a:xfrm>
            <a:off x="508000" y="4963001"/>
            <a:ext cx="1397000" cy="246221"/>
          </a:xfrm>
          <a:prstGeom prst="rect">
            <a:avLst/>
          </a:prstGeom>
          <a:noFill/>
        </p:spPr>
        <p:txBody>
          <a:bodyPr vert="horz" wrap="none" tIns="1270" rtlCol="0" anchorCtr="1">
            <a:no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/>
              </a:rPr>
              <a:t>9/1/11</a:t>
            </a:r>
            <a:endParaRPr lang="en-US" sz="100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885" name="intervalshape"/>
          <p:cNvSpPr/>
          <p:nvPr>
            <p:custDataLst>
              <p:tags r:id="rId34"/>
            </p:custDataLst>
          </p:nvPr>
        </p:nvSpPr>
        <p:spPr>
          <a:xfrm>
            <a:off x="5722815" y="2984500"/>
            <a:ext cx="1150816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Refine</a:t>
            </a:r>
            <a:endParaRPr lang="en-US" sz="1100" b="1">
              <a:latin typeface="Calibri"/>
            </a:endParaRPr>
          </a:p>
        </p:txBody>
      </p:sp>
      <p:sp>
        <p:nvSpPr>
          <p:cNvPr id="2886" name="intervalshape"/>
          <p:cNvSpPr txBox="1"/>
          <p:nvPr>
            <p:custDataLst>
              <p:tags r:id="rId35"/>
            </p:custDataLst>
          </p:nvPr>
        </p:nvSpPr>
        <p:spPr>
          <a:xfrm>
            <a:off x="5170365" y="295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7" name="intervalshape"/>
          <p:cNvSpPr txBox="1"/>
          <p:nvPr>
            <p:custDataLst>
              <p:tags r:id="rId36"/>
            </p:custDataLst>
          </p:nvPr>
        </p:nvSpPr>
        <p:spPr>
          <a:xfrm>
            <a:off x="6872654" y="295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2/1/12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8" name="intervalshape"/>
          <p:cNvSpPr/>
          <p:nvPr>
            <p:custDataLst>
              <p:tags r:id="rId37"/>
            </p:custDataLst>
          </p:nvPr>
        </p:nvSpPr>
        <p:spPr>
          <a:xfrm>
            <a:off x="4572000" y="2667000"/>
            <a:ext cx="1150815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Test</a:t>
            </a:r>
            <a:endParaRPr lang="en-US" sz="1100" b="1">
              <a:latin typeface="Calibri"/>
            </a:endParaRPr>
          </a:p>
        </p:txBody>
      </p:sp>
      <p:sp>
        <p:nvSpPr>
          <p:cNvPr id="2889" name="intervalshape"/>
          <p:cNvSpPr txBox="1"/>
          <p:nvPr>
            <p:custDataLst>
              <p:tags r:id="rId38"/>
            </p:custDataLst>
          </p:nvPr>
        </p:nvSpPr>
        <p:spPr>
          <a:xfrm>
            <a:off x="3948112" y="2641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12/1/11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0" name="intervalshape"/>
          <p:cNvSpPr txBox="1"/>
          <p:nvPr>
            <p:custDataLst>
              <p:tags r:id="rId39"/>
            </p:custDataLst>
          </p:nvPr>
        </p:nvSpPr>
        <p:spPr>
          <a:xfrm>
            <a:off x="5721838" y="2641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1/1/12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1" name="intervalshape"/>
          <p:cNvSpPr/>
          <p:nvPr>
            <p:custDataLst>
              <p:tags r:id="rId40"/>
            </p:custDataLst>
          </p:nvPr>
        </p:nvSpPr>
        <p:spPr>
          <a:xfrm>
            <a:off x="3458308" y="2349500"/>
            <a:ext cx="1113692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Build</a:t>
            </a:r>
            <a:endParaRPr lang="en-US" sz="1100" b="1">
              <a:latin typeface="Calibri"/>
            </a:endParaRPr>
          </a:p>
        </p:txBody>
      </p:sp>
      <p:sp>
        <p:nvSpPr>
          <p:cNvPr id="2892" name="intervalshape"/>
          <p:cNvSpPr txBox="1"/>
          <p:nvPr>
            <p:custDataLst>
              <p:tags r:id="rId41"/>
            </p:custDataLst>
          </p:nvPr>
        </p:nvSpPr>
        <p:spPr>
          <a:xfrm>
            <a:off x="2834420" y="2324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11/1/11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3" name="intervalshape"/>
          <p:cNvSpPr txBox="1"/>
          <p:nvPr>
            <p:custDataLst>
              <p:tags r:id="rId42"/>
            </p:custDataLst>
          </p:nvPr>
        </p:nvSpPr>
        <p:spPr>
          <a:xfrm>
            <a:off x="4571023" y="2324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12/1/11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4" name="intervalshape"/>
          <p:cNvSpPr/>
          <p:nvPr>
            <p:custDataLst>
              <p:tags r:id="rId43"/>
            </p:custDataLst>
          </p:nvPr>
        </p:nvSpPr>
        <p:spPr>
          <a:xfrm>
            <a:off x="2307492" y="2032000"/>
            <a:ext cx="1150816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Design</a:t>
            </a:r>
            <a:endParaRPr lang="en-US" sz="1100" b="1">
              <a:latin typeface="Calibri"/>
            </a:endParaRPr>
          </a:p>
        </p:txBody>
      </p:sp>
      <p:sp>
        <p:nvSpPr>
          <p:cNvPr id="2895" name="intervalshape"/>
          <p:cNvSpPr txBox="1"/>
          <p:nvPr>
            <p:custDataLst>
              <p:tags r:id="rId44"/>
            </p:custDataLst>
          </p:nvPr>
        </p:nvSpPr>
        <p:spPr>
          <a:xfrm>
            <a:off x="1683604" y="2006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10/1/11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6" name="intervalshape"/>
          <p:cNvSpPr txBox="1"/>
          <p:nvPr>
            <p:custDataLst>
              <p:tags r:id="rId45"/>
            </p:custDataLst>
          </p:nvPr>
        </p:nvSpPr>
        <p:spPr>
          <a:xfrm>
            <a:off x="3457331" y="20066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11/1/11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7" name="intervalshape"/>
          <p:cNvSpPr/>
          <p:nvPr>
            <p:custDataLst>
              <p:tags r:id="rId46"/>
            </p:custDataLst>
          </p:nvPr>
        </p:nvSpPr>
        <p:spPr>
          <a:xfrm>
            <a:off x="1193800" y="1714500"/>
            <a:ext cx="1113692" cy="2032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=""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b="1" smtClean="0">
                <a:latin typeface="Calibri"/>
              </a:rPr>
              <a:t>Define</a:t>
            </a:r>
            <a:endParaRPr lang="en-US" sz="1100" b="1">
              <a:latin typeface="Calibri"/>
            </a:endParaRPr>
          </a:p>
        </p:txBody>
      </p:sp>
      <p:sp>
        <p:nvSpPr>
          <p:cNvPr id="2898" name="intervalshape"/>
          <p:cNvSpPr txBox="1"/>
          <p:nvPr>
            <p:custDataLst>
              <p:tags r:id="rId47"/>
            </p:custDataLst>
          </p:nvPr>
        </p:nvSpPr>
        <p:spPr>
          <a:xfrm>
            <a:off x="641350" y="168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9/1/11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9" name="intervalshape"/>
          <p:cNvSpPr txBox="1"/>
          <p:nvPr>
            <p:custDataLst>
              <p:tags r:id="rId48"/>
            </p:custDataLst>
          </p:nvPr>
        </p:nvSpPr>
        <p:spPr>
          <a:xfrm>
            <a:off x="2306515" y="1689100"/>
            <a:ext cx="762000" cy="26161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r>
              <a:rPr lang="en-US" sz="1100" smtClean="0">
                <a:solidFill>
                  <a:schemeClr val="dk1"/>
                </a:solidFill>
                <a:latin typeface="Calibri"/>
              </a:rPr>
              <a:t>10/1/11</a:t>
            </a:r>
            <a:endParaRPr lang="en-US" sz="1100">
              <a:solidFill>
                <a:schemeClr val="dk1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8485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base platform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VMware Server 4.1 </a:t>
            </a:r>
            <a:r>
              <a:rPr lang="en-US" dirty="0" err="1" smtClean="0"/>
              <a:t>ESXi</a:t>
            </a:r>
            <a:r>
              <a:rPr lang="en-US" dirty="0" smtClean="0"/>
              <a:t> Hypervisor</a:t>
            </a:r>
          </a:p>
          <a:p>
            <a:r>
              <a:rPr lang="en-US" dirty="0" smtClean="0"/>
              <a:t>VMware Virtual Machine (“the gateway”)</a:t>
            </a:r>
          </a:p>
          <a:p>
            <a:r>
              <a:rPr lang="en-US" dirty="0" smtClean="0"/>
              <a:t>Ubuntu 10 64bit</a:t>
            </a:r>
          </a:p>
          <a:p>
            <a:r>
              <a:rPr lang="en-US" dirty="0" err="1" smtClean="0"/>
              <a:t>OpenSplice</a:t>
            </a:r>
            <a:r>
              <a:rPr lang="en-US" dirty="0" smtClean="0"/>
              <a:t> HDE Release V5.4 (DDS)</a:t>
            </a:r>
          </a:p>
          <a:p>
            <a:r>
              <a:rPr lang="en-US" dirty="0" err="1" smtClean="0"/>
              <a:t>SimpleDDS</a:t>
            </a:r>
            <a:r>
              <a:rPr lang="en-US" dirty="0" smtClean="0"/>
              <a:t> Library (DDS framework)</a:t>
            </a:r>
          </a:p>
          <a:p>
            <a:r>
              <a:rPr lang="en-US" dirty="0" smtClean="0"/>
              <a:t>Boost Library (messaging framework)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v2.0 (database)</a:t>
            </a:r>
          </a:p>
          <a:p>
            <a:r>
              <a:rPr lang="en-US" dirty="0" smtClean="0"/>
              <a:t>Mongo cxx driver v1.8 (database driver)</a:t>
            </a:r>
          </a:p>
          <a:p>
            <a:r>
              <a:rPr lang="en-US" dirty="0" smtClean="0"/>
              <a:t>Log4cpp-v1.0 (for logging)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Simulated messages IDL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DeviceStatus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deviceStatus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BloodPressure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systolicPressure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diastolicPressure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pulseRatePerMinute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PulseOximeter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SPO2;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pulseRatePerMinute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Temperature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deviceDomain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deviceID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timeOfMeasurement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short temp;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30325" y="1336675"/>
            <a:ext cx="2209800" cy="198120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 data generator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Generates the random data for Pulse-ox, Blood Pressure and temperature as per the structure defined in the  previous slide.</a:t>
            </a:r>
          </a:p>
          <a:p>
            <a:r>
              <a:rPr lang="en-US" dirty="0" smtClean="0"/>
              <a:t>Has some pre-defined constraints to generate random data. (example systolic random data between 1 to 210 mmHg)</a:t>
            </a:r>
          </a:p>
          <a:p>
            <a:r>
              <a:rPr lang="en-US" dirty="0" smtClean="0"/>
              <a:t>Simultaneously creates timestamp for each data that is generated.</a:t>
            </a:r>
          </a:p>
          <a:p>
            <a:r>
              <a:rPr lang="en-US" dirty="0" smtClean="0"/>
              <a:t>Multithreaded process  because so that it can handle multiple processes in a given time interval.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commands controller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 commands and start running the appropriate publisher.</a:t>
            </a:r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346448" y="3657600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Commands Controller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92096" y="3948113"/>
            <a:ext cx="3040495" cy="320675"/>
            <a:chOff x="451290" y="3948545"/>
            <a:chExt cx="3040055" cy="320243"/>
          </a:xfrm>
        </p:grpSpPr>
        <p:cxnSp>
          <p:nvCxnSpPr>
            <p:cNvPr id="6" name="Straight Arrow Connector 5"/>
            <p:cNvCxnSpPr>
              <a:endCxn id="4" idx="1"/>
            </p:cNvCxnSpPr>
            <p:nvPr/>
          </p:nvCxnSpPr>
          <p:spPr>
            <a:xfrm>
              <a:off x="451290" y="4267202"/>
              <a:ext cx="2895181" cy="158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350" name="TextBox 8"/>
            <p:cNvSpPr txBox="1">
              <a:spLocks noChangeArrowheads="1"/>
            </p:cNvSpPr>
            <p:nvPr/>
          </p:nvSpPr>
          <p:spPr bwMode="auto">
            <a:xfrm>
              <a:off x="519545" y="3948545"/>
              <a:ext cx="29718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dirty="0"/>
                <a:t>COMMAND : BLOOD_PRESSURE</a:t>
              </a:r>
              <a:endParaRPr lang="en-US" dirty="0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092698" y="3429000"/>
            <a:ext cx="3822702" cy="1371600"/>
            <a:chOff x="5251424" y="3429698"/>
            <a:chExt cx="3823301" cy="1371380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6781800" y="3429698"/>
              <a:ext cx="2292925" cy="5334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marL="521208" lvl="1" indent="-228600" fontAlgn="auto">
                <a:spcBef>
                  <a:spcPts val="500"/>
                </a:spcBef>
                <a:spcAft>
                  <a:spcPts val="0"/>
                </a:spcAft>
                <a:buClr>
                  <a:schemeClr val="accent4"/>
                </a:buClr>
                <a:buSzPct val="80000"/>
                <a:defRPr/>
              </a:pPr>
              <a:endParaRPr lang="en-US" sz="300" dirty="0">
                <a:solidFill>
                  <a:schemeClr val="tx1"/>
                </a:solidFill>
                <a:cs typeface="Arial" pitchFamily="34" charset="0"/>
              </a:endParaRPr>
            </a:p>
            <a:p>
              <a:pPr marL="521208" lvl="1" indent="-228600" fontAlgn="auto">
                <a:spcBef>
                  <a:spcPts val="500"/>
                </a:spcBef>
                <a:spcAft>
                  <a:spcPts val="0"/>
                </a:spcAft>
                <a:buClr>
                  <a:schemeClr val="accent4"/>
                </a:buClr>
                <a:buSzPct val="80000"/>
                <a:defRPr/>
              </a:pPr>
              <a:r>
                <a:rPr lang="en-US" sz="1600" b="1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BP PUBLISHER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6782015" y="3989996"/>
              <a:ext cx="2292710" cy="811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SzPct val="73000"/>
                <a:buFont typeface="Wingdings 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PARTITION : DEVICE_BP</a:t>
              </a:r>
            </a:p>
            <a:p>
              <a:pPr fontAlgn="auto">
                <a:spcBef>
                  <a:spcPts val="600"/>
                </a:spcBef>
                <a:spcAft>
                  <a:spcPts val="0"/>
                </a:spcAft>
                <a:buClr>
                  <a:schemeClr val="tx2"/>
                </a:buClr>
                <a:buSzPct val="73000"/>
                <a:buFont typeface="Wingdings 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TOPIC : BP </a:t>
              </a:r>
            </a:p>
          </p:txBody>
        </p:sp>
        <p:cxnSp>
          <p:nvCxnSpPr>
            <p:cNvPr id="17" name="Straight Arrow Connector 16"/>
            <p:cNvCxnSpPr>
              <a:stCxn id="4" idx="3"/>
            </p:cNvCxnSpPr>
            <p:nvPr/>
          </p:nvCxnSpPr>
          <p:spPr>
            <a:xfrm>
              <a:off x="5251424" y="4267764"/>
              <a:ext cx="137181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348" name="TextBox 17"/>
            <p:cNvSpPr txBox="1">
              <a:spLocks noChangeArrowheads="1"/>
            </p:cNvSpPr>
            <p:nvPr/>
          </p:nvSpPr>
          <p:spPr bwMode="auto">
            <a:xfrm>
              <a:off x="5486400" y="3909536"/>
              <a:ext cx="12192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START </a:t>
              </a:r>
            </a:p>
            <a:p>
              <a:pPr algn="ctr" eaLnBrk="1" hangingPunct="1"/>
              <a:endParaRPr lang="en-US" sz="1400" dirty="0"/>
            </a:p>
            <a:p>
              <a:pPr algn="ctr" eaLnBrk="1" hangingPunct="1"/>
              <a:r>
                <a:rPr lang="en-US" sz="1400" dirty="0"/>
                <a:t>RUNNING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data publisher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97238" y="3070225"/>
            <a:ext cx="2670175" cy="815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1050" dirty="0">
              <a:solidFill>
                <a:schemeClr val="tx1">
                  <a:tint val="85000"/>
                </a:schemeClr>
              </a:solidFill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endParaRPr lang="en-US" sz="105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2536142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400" b="1" dirty="0">
                <a:solidFill>
                  <a:schemeClr val="tx1"/>
                </a:solidFill>
                <a:cs typeface="Arial" pitchFamily="34" charset="0"/>
              </a:rPr>
              <a:t>PULSEOX PUBLISHER</a:t>
            </a:r>
            <a:endParaRPr lang="en-US" sz="1400" b="1" dirty="0">
              <a:solidFill>
                <a:schemeClr val="tx1">
                  <a:tint val="8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296617" y="2536142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BP PUBLISHER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48400" y="2536825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algn="ctr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TEMP PUBLISHER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4800" y="3070225"/>
            <a:ext cx="2667000" cy="815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PULSEOX 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276600" y="3054350"/>
            <a:ext cx="2667000" cy="14827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BPECHO 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248400" y="3097213"/>
            <a:ext cx="2667000" cy="788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TEMPECHO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data publisher</a:t>
            </a:r>
          </a:p>
        </p:txBody>
      </p:sp>
      <p:sp>
        <p:nvSpPr>
          <p:cNvPr id="16387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Started by the commands controller</a:t>
            </a:r>
          </a:p>
          <a:p>
            <a:r>
              <a:rPr lang="en-US" dirty="0" smtClean="0"/>
              <a:t>Communicates with data generators and publishes the data to subscribers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71513" y="1911350"/>
            <a:ext cx="15240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TEST DATA GENERATOR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9213" y="1911350"/>
            <a:ext cx="15240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PUBLISHER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239000" y="1905000"/>
            <a:ext cx="15240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rot="10800000">
            <a:off x="2195513" y="2482850"/>
            <a:ext cx="1663700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86000" y="2508250"/>
            <a:ext cx="1600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 b="1" dirty="0"/>
              <a:t>COMMAND DETAILS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189163" y="1966912"/>
            <a:ext cx="1676400" cy="523875"/>
            <a:chOff x="2514600" y="5202380"/>
            <a:chExt cx="1676400" cy="52322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514600" y="5714502"/>
              <a:ext cx="1676400" cy="158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398" name="TextBox 18"/>
            <p:cNvSpPr txBox="1">
              <a:spLocks noChangeArrowheads="1"/>
            </p:cNvSpPr>
            <p:nvPr/>
          </p:nvSpPr>
          <p:spPr bwMode="auto">
            <a:xfrm>
              <a:off x="2514600" y="5202380"/>
              <a:ext cx="1600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b="1"/>
                <a:t>GENERATED DATA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383213" y="1828797"/>
            <a:ext cx="1855787" cy="577850"/>
            <a:chOff x="5382470" y="3637179"/>
            <a:chExt cx="1856530" cy="577128"/>
          </a:xfrm>
        </p:grpSpPr>
        <p:cxnSp>
          <p:nvCxnSpPr>
            <p:cNvPr id="23" name="Straight Arrow Connector 22"/>
            <p:cNvCxnSpPr>
              <a:stCxn id="6" idx="3"/>
              <a:endCxn id="7" idx="1"/>
            </p:cNvCxnSpPr>
            <p:nvPr/>
          </p:nvCxnSpPr>
          <p:spPr>
            <a:xfrm flipV="1">
              <a:off x="5382470" y="4207965"/>
              <a:ext cx="1856530" cy="634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396" name="TextBox 25"/>
            <p:cNvSpPr txBox="1">
              <a:spLocks noChangeArrowheads="1"/>
            </p:cNvSpPr>
            <p:nvPr/>
          </p:nvSpPr>
          <p:spPr bwMode="auto">
            <a:xfrm>
              <a:off x="5486400" y="3637179"/>
              <a:ext cx="1676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PUBLISHING 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data event handlers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15240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PULSEOX_ECHO </a:t>
            </a:r>
            <a:endParaRPr lang="en-US" sz="1600" dirty="0">
              <a:solidFill>
                <a:schemeClr val="tx1">
                  <a:tint val="8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800" y="20574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98450" y="31242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cs typeface="Arial" pitchFamily="34" charset="0"/>
              </a:rPr>
              <a:t>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PULSEOX_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98450" y="36576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defRPr/>
            </a:pPr>
            <a:r>
              <a:rPr lang="en-US" sz="1600" dirty="0">
                <a:cs typeface="Arial" pitchFamily="34" charset="0"/>
              </a:rPr>
              <a:t>TOPIC : </a:t>
            </a:r>
            <a:r>
              <a:rPr lang="en-US" sz="1600" dirty="0" smtClean="0">
                <a:cs typeface="Arial" pitchFamily="34" charset="0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84163" y="4724405"/>
            <a:ext cx="2670175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cs typeface="Arial" pitchFamily="34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PULSEOX_ALARM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84163" y="52578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DEVICE_PULSEOX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</a:rPr>
              <a:t>PULSEOX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276600" y="1524005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   BP_ECHO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276600" y="2057400"/>
            <a:ext cx="2667000" cy="765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BPECHO 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248400" y="1524000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TEMP_ECHO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248400" y="2084388"/>
            <a:ext cx="2667000" cy="735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 : </a:t>
            </a:r>
            <a:r>
              <a:rPr lang="en-US" sz="1600" dirty="0" smtClean="0">
                <a:latin typeface="+mj-lt"/>
                <a:cs typeface="Arial" pitchFamily="34" charset="0"/>
              </a:rPr>
              <a:t>TEMPECHO</a:t>
            </a:r>
            <a:r>
              <a:rPr lang="en-US" sz="1400" dirty="0" smtClean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290888" y="3124205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BP_PERSIST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290888" y="3657600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BPECHO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245225" y="3159125"/>
            <a:ext cx="2670175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TEMP_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PERSIST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245225" y="3719513"/>
            <a:ext cx="2667000" cy="776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TEMPECHO</a:t>
            </a:r>
            <a:r>
              <a:rPr lang="en-US" sz="1400" dirty="0" smtClean="0">
                <a:cs typeface="Arial" pitchFamily="34" charset="0"/>
              </a:rPr>
              <a:t> </a:t>
            </a:r>
            <a:endParaRPr lang="en-US" sz="1600" dirty="0">
              <a:latin typeface="+mj-lt"/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400" dirty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262688" y="4835525"/>
            <a:ext cx="2670175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2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TEMP_ALARM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262688" y="5319713"/>
            <a:ext cx="2667000" cy="776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DEVICE_TEMP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TEMPECHO</a:t>
            </a:r>
            <a:r>
              <a:rPr lang="en-US" sz="1400" dirty="0" smtClean="0">
                <a:latin typeface="+mj-lt"/>
                <a:cs typeface="Arial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276600" y="4800600"/>
            <a:ext cx="2670175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endParaRPr lang="en-US" sz="300" dirty="0">
              <a:solidFill>
                <a:schemeClr val="tx1"/>
              </a:solidFill>
              <a:cs typeface="Arial" pitchFamily="34" charset="0"/>
            </a:endParaRPr>
          </a:p>
          <a:p>
            <a:pPr marL="521208" lvl="1" indent="-228600" fontAlgn="auto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          BP_ALARM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276600" y="5333995"/>
            <a:ext cx="2667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PARTITION : DEVICE_BP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TOPIC: </a:t>
            </a:r>
            <a:r>
              <a:rPr lang="en-US" sz="1600" dirty="0" smtClean="0">
                <a:cs typeface="Arial" pitchFamily="34" charset="0"/>
              </a:rPr>
              <a:t>BPECHO</a:t>
            </a:r>
            <a:endParaRPr lang="en-US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en-US" dirty="0" smtClean="0"/>
              <a:t>data event handlers</a:t>
            </a:r>
          </a:p>
        </p:txBody>
      </p:sp>
      <p:sp>
        <p:nvSpPr>
          <p:cNvPr id="18435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the publishers written data to DDS and displays  that data.</a:t>
            </a:r>
          </a:p>
          <a:p>
            <a:r>
              <a:rPr lang="en-US" dirty="0" smtClean="0"/>
              <a:t>No storing process  is done here.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7013" y="5181600"/>
            <a:ext cx="15240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230813" y="5140325"/>
            <a:ext cx="16002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BP_ALARM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LISTENER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021013" y="5360988"/>
            <a:ext cx="2209800" cy="708025"/>
            <a:chOff x="3020310" y="4218710"/>
            <a:chExt cx="2209800" cy="707886"/>
          </a:xfrm>
        </p:grpSpPr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020310" y="4490119"/>
              <a:ext cx="2209800" cy="31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23497" y="4218710"/>
              <a:ext cx="1981200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/>
                <a:t>LISTENER PULLS</a:t>
              </a:r>
            </a:p>
            <a:p>
              <a:pPr>
                <a:defRPr/>
              </a:pPr>
              <a:endParaRPr lang="en-US" sz="1050" b="1" dirty="0"/>
            </a:p>
            <a:p>
              <a:pPr>
                <a:defRPr/>
              </a:pPr>
              <a:r>
                <a:rPr lang="en-US" sz="1400" b="1" dirty="0"/>
                <a:t> DATA FROM  DDS</a:t>
              </a:r>
            </a:p>
          </p:txBody>
        </p:sp>
      </p:grpSp>
      <p:sp>
        <p:nvSpPr>
          <p:cNvPr id="10" name="Rounded Rectangular Callout 9"/>
          <p:cNvSpPr/>
          <p:nvPr/>
        </p:nvSpPr>
        <p:spPr>
          <a:xfrm>
            <a:off x="6096000" y="3352800"/>
            <a:ext cx="2438400" cy="1219200"/>
          </a:xfrm>
          <a:prstGeom prst="wedgeRoundRectCallout">
            <a:avLst>
              <a:gd name="adj1" fmla="val -57725"/>
              <a:gd name="adj2" fmla="val 9539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Pulls sequence of blood pressures, check the constraints for alarm and displays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Gateway prototype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Define and design </a:t>
            </a:r>
            <a:r>
              <a:rPr lang="en-US" dirty="0"/>
              <a:t>general technical </a:t>
            </a:r>
            <a:r>
              <a:rPr lang="en-US" dirty="0" smtClean="0"/>
              <a:t>approach</a:t>
            </a:r>
          </a:p>
          <a:p>
            <a:r>
              <a:rPr lang="en-US" dirty="0" smtClean="0"/>
              <a:t>Architectural </a:t>
            </a:r>
            <a:r>
              <a:rPr lang="en-US" dirty="0"/>
              <a:t>Design and Planning </a:t>
            </a:r>
            <a:endParaRPr lang="en-US" dirty="0" smtClean="0"/>
          </a:p>
          <a:p>
            <a:pPr lvl="1"/>
            <a:r>
              <a:rPr lang="en-US" dirty="0"/>
              <a:t>Define all major components of the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/>
              <a:t>Research available open-source solutions for each of the major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Perform due diligence on each open source solution based on stability, support, and long-term maintenance </a:t>
            </a:r>
            <a:r>
              <a:rPr lang="en-US" dirty="0" smtClean="0"/>
              <a:t>capabilities</a:t>
            </a:r>
          </a:p>
          <a:p>
            <a:pPr lvl="1"/>
            <a:r>
              <a:rPr lang="en-US" dirty="0"/>
              <a:t>Install all major architectural components and subsystems as a proof of </a:t>
            </a:r>
            <a:r>
              <a:rPr lang="en-US" dirty="0" smtClean="0"/>
              <a:t>concept</a:t>
            </a:r>
          </a:p>
          <a:p>
            <a:pPr lvl="1"/>
            <a:r>
              <a:rPr lang="en-US" dirty="0"/>
              <a:t>Create a benchmarking, testing and quality assurance </a:t>
            </a:r>
            <a:r>
              <a:rPr lang="en-US" dirty="0" smtClean="0"/>
              <a:t>strategy/plan</a:t>
            </a:r>
          </a:p>
          <a:p>
            <a:pPr lvl="1"/>
            <a:r>
              <a:rPr lang="en-US" dirty="0"/>
              <a:t>Create or run code to conduct benchmarking of major architectural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Create scalability test approach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43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 </a:t>
            </a:r>
            <a:r>
              <a:rPr lang="en-US" dirty="0" smtClean="0"/>
              <a:t>data persistence</a:t>
            </a:r>
            <a:endParaRPr lang="en-US" dirty="0"/>
          </a:p>
        </p:txBody>
      </p:sp>
      <p:sp>
        <p:nvSpPr>
          <p:cNvPr id="19459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Persistence Listeners will get data from TOPIC and store the data</a:t>
            </a:r>
          </a:p>
          <a:p>
            <a:r>
              <a:rPr lang="en-US" dirty="0" smtClean="0"/>
              <a:t>No processing will be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en-US" dirty="0" smtClean="0"/>
              <a:t>data persistence</a:t>
            </a:r>
          </a:p>
        </p:txBody>
      </p:sp>
      <p:sp>
        <p:nvSpPr>
          <p:cNvPr id="20483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as the listeners mentioned in the previous slide, but stores the gathered data to database.  No other processes done here.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325" y="4038600"/>
            <a:ext cx="15240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DDS</a:t>
            </a:r>
          </a:p>
        </p:txBody>
      </p:sp>
      <p:sp>
        <p:nvSpPr>
          <p:cNvPr id="5" name="Rectangle 4"/>
          <p:cNvSpPr/>
          <p:nvPr/>
        </p:nvSpPr>
        <p:spPr>
          <a:xfrm>
            <a:off x="4302125" y="3997325"/>
            <a:ext cx="16002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BP_ALARM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PERSISTENCE LISTENER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78038" y="4217988"/>
            <a:ext cx="2209800" cy="708025"/>
            <a:chOff x="3006455" y="4218710"/>
            <a:chExt cx="2209800" cy="707886"/>
          </a:xfrm>
        </p:grpSpPr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006455" y="4529799"/>
              <a:ext cx="2209800" cy="47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23930" y="4218710"/>
              <a:ext cx="1981200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/>
                <a:t>LISTENER PULLS</a:t>
              </a:r>
            </a:p>
            <a:p>
              <a:pPr>
                <a:defRPr/>
              </a:pPr>
              <a:endParaRPr lang="en-US" sz="1050" b="1" dirty="0"/>
            </a:p>
            <a:p>
              <a:pPr>
                <a:defRPr/>
              </a:pPr>
              <a:r>
                <a:rPr lang="en-US" sz="1400" b="1" dirty="0"/>
                <a:t> DATA FROM  DDS</a:t>
              </a:r>
            </a:p>
          </p:txBody>
        </p:sp>
      </p:grpSp>
      <p:sp>
        <p:nvSpPr>
          <p:cNvPr id="10" name="Flowchart: Magnetic Disk 9"/>
          <p:cNvSpPr/>
          <p:nvPr/>
        </p:nvSpPr>
        <p:spPr>
          <a:xfrm>
            <a:off x="7620000" y="3927475"/>
            <a:ext cx="1219200" cy="12192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DATABASE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902325" y="4217988"/>
            <a:ext cx="1717675" cy="677862"/>
            <a:chOff x="5902025" y="4218710"/>
            <a:chExt cx="1717975" cy="677108"/>
          </a:xfrm>
        </p:grpSpPr>
        <p:cxnSp>
          <p:nvCxnSpPr>
            <p:cNvPr id="12" name="Straight Arrow Connector 11"/>
            <p:cNvCxnSpPr>
              <a:stCxn id="5" idx="3"/>
              <a:endCxn id="10" idx="2"/>
            </p:cNvCxnSpPr>
            <p:nvPr/>
          </p:nvCxnSpPr>
          <p:spPr>
            <a:xfrm>
              <a:off x="5902025" y="4531099"/>
              <a:ext cx="1717975" cy="63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490" name="TextBox 18"/>
            <p:cNvSpPr txBox="1">
              <a:spLocks noChangeArrowheads="1"/>
            </p:cNvSpPr>
            <p:nvPr/>
          </p:nvSpPr>
          <p:spPr bwMode="auto">
            <a:xfrm>
              <a:off x="6012875" y="4218710"/>
              <a:ext cx="1524000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b="1"/>
                <a:t>STORES IN</a:t>
              </a:r>
            </a:p>
            <a:p>
              <a:pPr eaLnBrk="1" hangingPunct="1"/>
              <a:endParaRPr lang="en-US" sz="1000" b="1"/>
            </a:p>
            <a:p>
              <a:pPr eaLnBrk="1" hangingPunct="1"/>
              <a:r>
                <a:rPr lang="en-US" sz="1400" b="1"/>
                <a:t>MONGODB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Gateway prototype “first principles”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Focus all attention on data interoperability, test beds, simulators, risk assessment, and physiologic evaluation tools first</a:t>
            </a:r>
          </a:p>
          <a:p>
            <a:pPr lvl="1"/>
            <a:r>
              <a:rPr lang="en-US" dirty="0"/>
              <a:t>Look at tools like </a:t>
            </a:r>
            <a:r>
              <a:rPr lang="en-US" dirty="0" err="1"/>
              <a:t>ECGSyn</a:t>
            </a:r>
            <a:r>
              <a:rPr lang="en-US" dirty="0"/>
              <a:t> (at </a:t>
            </a:r>
            <a:r>
              <a:rPr lang="en-US" dirty="0">
                <a:hlinkClick r:id="rId2"/>
              </a:rPr>
              <a:t>physionet.org</a:t>
            </a:r>
            <a:r>
              <a:rPr lang="en-US" dirty="0"/>
              <a:t>) </a:t>
            </a:r>
          </a:p>
          <a:p>
            <a:r>
              <a:rPr lang="en-US" dirty="0" smtClean="0"/>
              <a:t>Focus attention on general software architecture, languages, tools, etc. second</a:t>
            </a:r>
          </a:p>
          <a:p>
            <a:r>
              <a:rPr lang="en-US" dirty="0" smtClean="0"/>
              <a:t>Specify a “zero tolerance” policy to prevent creation of new software when open source software exists (or commercial software to some extent if it doesn’t create a success tax)</a:t>
            </a:r>
          </a:p>
        </p:txBody>
      </p:sp>
    </p:spTree>
    <p:extLst>
      <p:ext uri="{BB962C8B-B14F-4D97-AF65-F5344CB8AC3E}">
        <p14:creationId xmlns="" xmlns:p14="http://schemas.microsoft.com/office/powerpoint/2010/main" val="7203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summary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2112963"/>
            <a:ext cx="16002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TEST DATA GENERATOR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0" y="1524000"/>
            <a:ext cx="16002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/>
              <a:t>COMMANDS CONTROLLER</a:t>
            </a:r>
            <a:endParaRPr lang="en-US" sz="1600" b="1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5776913" y="1066800"/>
            <a:ext cx="3048000" cy="685800"/>
          </a:xfrm>
          <a:prstGeom prst="wedgeRoundRectCallout">
            <a:avLst>
              <a:gd name="adj1" fmla="val -60856"/>
              <a:gd name="adj2" fmla="val 13179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IT  GETS THE  COMMAND AND STARTS APPROPRIATE  PUBLISHER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0000" y="3103563"/>
            <a:ext cx="16002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PUBLISHER</a:t>
            </a:r>
            <a:r>
              <a:rPr lang="en-US" sz="1400" b="1" dirty="0"/>
              <a:t> 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0800000">
            <a:off x="1905000" y="2608263"/>
            <a:ext cx="1905000" cy="800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 rot="1359590">
            <a:off x="1804988" y="3049276"/>
            <a:ext cx="21336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</a:rPr>
              <a:t>SEND THE COMMAND DETAILS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86200" y="5237163"/>
            <a:ext cx="13716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DDS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905000" y="2189163"/>
            <a:ext cx="1943100" cy="1004887"/>
            <a:chOff x="1447800" y="4252410"/>
            <a:chExt cx="1943149" cy="100539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447800" y="4419180"/>
              <a:ext cx="1905048" cy="8386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17" name="TextBox 25"/>
            <p:cNvSpPr txBox="1">
              <a:spLocks noChangeArrowheads="1"/>
            </p:cNvSpPr>
            <p:nvPr/>
          </p:nvSpPr>
          <p:spPr bwMode="auto">
            <a:xfrm rot="1506074">
              <a:off x="1547816" y="4252410"/>
              <a:ext cx="1843133" cy="522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latin typeface="+mn-lt"/>
                </a:rPr>
                <a:t>SENDS THE GENERATED DATA </a:t>
              </a: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rot="5400000">
            <a:off x="3810794" y="4474369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419600" y="4017963"/>
            <a:ext cx="26670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+mn-lt"/>
              </a:rPr>
              <a:t>PUBLISHER WRITES THE DATA  COLLECTED FROM DATA GENERATOR </a:t>
            </a:r>
            <a:endParaRPr lang="en-US" b="1" dirty="0"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1000" y="5237163"/>
            <a:ext cx="1676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010400" y="5237163"/>
            <a:ext cx="1676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PERSISTENCE </a:t>
            </a:r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8" name="Can 37"/>
          <p:cNvSpPr/>
          <p:nvPr/>
        </p:nvSpPr>
        <p:spPr bwMode="auto">
          <a:xfrm>
            <a:off x="7523163" y="2790825"/>
            <a:ext cx="1295400" cy="1066800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DATABASE</a:t>
            </a:r>
            <a:endParaRPr lang="en-US" b="1" dirty="0"/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057400" y="5160963"/>
            <a:ext cx="4953000" cy="482600"/>
            <a:chOff x="2057400" y="5715000"/>
            <a:chExt cx="4953000" cy="483033"/>
          </a:xfrm>
        </p:grpSpPr>
        <p:cxnSp>
          <p:nvCxnSpPr>
            <p:cNvPr id="43" name="Straight Arrow Connector 42"/>
            <p:cNvCxnSpPr>
              <a:stCxn id="21" idx="1"/>
              <a:endCxn id="36" idx="3"/>
            </p:cNvCxnSpPr>
            <p:nvPr/>
          </p:nvCxnSpPr>
          <p:spPr>
            <a:xfrm rot="10800000">
              <a:off x="2057400" y="6196444"/>
              <a:ext cx="1828800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3"/>
              <a:endCxn id="37" idx="1"/>
            </p:cNvCxnSpPr>
            <p:nvPr/>
          </p:nvCxnSpPr>
          <p:spPr>
            <a:xfrm>
              <a:off x="5257800" y="6196444"/>
              <a:ext cx="1752600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12" name="TextBox 45"/>
            <p:cNvSpPr txBox="1">
              <a:spLocks noChangeArrowheads="1"/>
            </p:cNvSpPr>
            <p:nvPr/>
          </p:nvSpPr>
          <p:spPr bwMode="auto">
            <a:xfrm>
              <a:off x="2286000" y="5715000"/>
              <a:ext cx="1524000" cy="462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n-lt"/>
                </a:rPr>
                <a:t>PULLING </a:t>
              </a:r>
              <a:r>
                <a:rPr lang="en-US" sz="1200" b="1" dirty="0" smtClean="0">
                  <a:latin typeface="+mn-lt"/>
                </a:rPr>
                <a:t>DATA </a:t>
              </a:r>
              <a:r>
                <a:rPr lang="en-US" sz="1200" b="1" dirty="0">
                  <a:latin typeface="+mn-lt"/>
                </a:rPr>
                <a:t>FROM  DDS</a:t>
              </a:r>
            </a:p>
          </p:txBody>
        </p:sp>
        <p:sp>
          <p:nvSpPr>
            <p:cNvPr id="12313" name="TextBox 46"/>
            <p:cNvSpPr txBox="1">
              <a:spLocks noChangeArrowheads="1"/>
            </p:cNvSpPr>
            <p:nvPr/>
          </p:nvSpPr>
          <p:spPr bwMode="auto">
            <a:xfrm>
              <a:off x="5334000" y="5715000"/>
              <a:ext cx="1524000" cy="462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n-lt"/>
                </a:rPr>
                <a:t>PULLING </a:t>
              </a:r>
              <a:r>
                <a:rPr lang="en-US" sz="1200" b="1" dirty="0" smtClean="0">
                  <a:latin typeface="+mn-lt"/>
                </a:rPr>
                <a:t>DATA </a:t>
              </a:r>
              <a:r>
                <a:rPr lang="en-US" sz="1200" b="1" dirty="0">
                  <a:latin typeface="+mn-lt"/>
                </a:rPr>
                <a:t>FROM  DDS</a:t>
              </a:r>
            </a:p>
          </p:txBody>
        </p:sp>
      </p:grpSp>
      <p:sp>
        <p:nvSpPr>
          <p:cNvPr id="49" name="Rounded Rectangular Callout 48"/>
          <p:cNvSpPr/>
          <p:nvPr/>
        </p:nvSpPr>
        <p:spPr>
          <a:xfrm>
            <a:off x="838200" y="3636963"/>
            <a:ext cx="1905000" cy="838200"/>
          </a:xfrm>
          <a:prstGeom prst="wedgeRoundRectCallout">
            <a:avLst>
              <a:gd name="adj1" fmla="val -62045"/>
              <a:gd name="adj2" fmla="val 1401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/>
              <a:t>ECHO/DISPLAY </a:t>
            </a:r>
            <a:r>
              <a:rPr lang="en-US" sz="1400" b="1" dirty="0"/>
              <a:t>OR </a:t>
            </a:r>
            <a:r>
              <a:rPr lang="en-US" sz="1400" b="1" dirty="0" smtClean="0"/>
              <a:t>ANALYZE </a:t>
            </a:r>
            <a:r>
              <a:rPr lang="en-US" sz="1400" b="1" dirty="0"/>
              <a:t>THE DATA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7467601" y="4529137"/>
            <a:ext cx="13716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24600" y="4703763"/>
            <a:ext cx="1981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>
                <a:latin typeface="+mn-lt"/>
              </a:rPr>
              <a:t>STORE THE DATA IN DATABASE</a:t>
            </a:r>
          </a:p>
        </p:txBody>
      </p:sp>
      <p:cxnSp>
        <p:nvCxnSpPr>
          <p:cNvPr id="29" name="Straight Arrow Connector 28"/>
          <p:cNvCxnSpPr>
            <a:stCxn id="11" idx="2"/>
            <a:endCxn id="16" idx="0"/>
          </p:cNvCxnSpPr>
          <p:nvPr/>
        </p:nvCxnSpPr>
        <p:spPr>
          <a:xfrm rot="5400000">
            <a:off x="4316413" y="2808288"/>
            <a:ext cx="587375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9" grpId="0"/>
      <p:bldP spid="19" grpId="1"/>
      <p:bldP spid="35" grpId="0"/>
      <p:bldP spid="36" grpId="0" animBg="1"/>
      <p:bldP spid="37" grpId="0" animBg="1"/>
      <p:bldP spid="38" grpId="0" build="allAtOnce" animBg="1"/>
      <p:bldP spid="49" grpId="0" animBg="1"/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help with device inventory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155291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9822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Data-generator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812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Listens on a pre-defined port to accept connection from publisher.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>
              <a:latin typeface="+mj-lt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000" dirty="0" smtClean="0">
                <a:latin typeface="+mj-lt"/>
              </a:rPr>
              <a:t>Used to generate random data according to the command received from publishers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Data-generator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524001"/>
            <a:ext cx="8382000" cy="3809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Data generator supports three commands BP (</a:t>
            </a:r>
            <a:r>
              <a:rPr lang="en-US" sz="3000" dirty="0" err="1" smtClean="0">
                <a:latin typeface="+mj-lt"/>
              </a:rPr>
              <a:t>BloodPressure</a:t>
            </a:r>
            <a:r>
              <a:rPr lang="en-US" sz="3000" dirty="0" smtClean="0">
                <a:latin typeface="+mj-lt"/>
              </a:rPr>
              <a:t>), </a:t>
            </a:r>
            <a:r>
              <a:rPr lang="en-US" sz="3000" dirty="0" err="1" smtClean="0">
                <a:latin typeface="+mj-lt"/>
              </a:rPr>
              <a:t>pulseox</a:t>
            </a:r>
            <a:r>
              <a:rPr lang="en-US" sz="3000" dirty="0" smtClean="0">
                <a:latin typeface="+mj-lt"/>
              </a:rPr>
              <a:t> (</a:t>
            </a:r>
            <a:r>
              <a:rPr lang="en-US" sz="3000" dirty="0" err="1" smtClean="0">
                <a:latin typeface="+mj-lt"/>
              </a:rPr>
              <a:t>Pulseox</a:t>
            </a:r>
            <a:r>
              <a:rPr lang="en-US" sz="3000" dirty="0" smtClean="0">
                <a:latin typeface="+mj-lt"/>
              </a:rPr>
              <a:t>) and Temp (Temperature monitor).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000" dirty="0" smtClean="0">
                <a:latin typeface="+mj-lt"/>
              </a:rPr>
              <a:t>To run the data-generator use the following command binaries folder</a:t>
            </a:r>
          </a:p>
          <a:p>
            <a:pPr marL="342900" lvl="0" indent="-342900"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    #. /data-generator</a:t>
            </a: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0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5565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Publishers and subscribers have separate configuration files.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We can pass the configuration file as argument to the publishers and subscribers.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We can select the category via command line argument.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</a:rPr>
              <a:t>Major two categories are info and data. Info category has errors, warnings, notices and info. Data category has only formatted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Example </a:t>
            </a:r>
            <a:r>
              <a:rPr lang="en-US" dirty="0" err="1" smtClean="0"/>
              <a:t>config</a:t>
            </a:r>
            <a:r>
              <a:rPr lang="en-US" dirty="0" smtClean="0"/>
              <a:t> for blood pressure publisher</a:t>
            </a:r>
          </a:p>
          <a:p>
            <a:pPr>
              <a:buNone/>
            </a:pPr>
            <a:r>
              <a:rPr lang="en-US" sz="2600" i="1" dirty="0" smtClean="0"/>
              <a:t>log4j.category.bp.info=NOTICE, </a:t>
            </a:r>
            <a:r>
              <a:rPr lang="en-US" sz="2600" i="1" dirty="0" err="1" smtClean="0"/>
              <a:t>bpInfo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log4j.category.bp.data=INFO, </a:t>
            </a:r>
            <a:r>
              <a:rPr lang="en-US" sz="2600" i="1" dirty="0" err="1" smtClean="0"/>
              <a:t>bpData</a:t>
            </a:r>
            <a:endParaRPr lang="en-US" sz="2600" i="1" dirty="0" smtClean="0"/>
          </a:p>
          <a:p>
            <a:pPr>
              <a:buNone/>
            </a:pPr>
            <a:endParaRPr lang="en-US" sz="900" i="1" dirty="0" smtClean="0"/>
          </a:p>
          <a:p>
            <a:pPr>
              <a:buNone/>
            </a:pPr>
            <a:r>
              <a:rPr lang="en-US" sz="2600" i="1" dirty="0" smtClean="0"/>
              <a:t>log4j.appender.bpInfo=org.apache.log4j.FileAppender</a:t>
            </a:r>
          </a:p>
          <a:p>
            <a:pPr>
              <a:buNone/>
            </a:pPr>
            <a:r>
              <a:rPr lang="en-US" sz="2600" i="1" dirty="0" smtClean="0"/>
              <a:t>log4j.appender.bpInfo.fileName=/</a:t>
            </a:r>
            <a:r>
              <a:rPr lang="en-US" sz="2600" i="1" dirty="0" err="1" smtClean="0"/>
              <a:t>var</a:t>
            </a:r>
            <a:r>
              <a:rPr lang="en-US" sz="2600" i="1" dirty="0" smtClean="0"/>
              <a:t>/log/</a:t>
            </a:r>
            <a:r>
              <a:rPr lang="en-US" sz="2600" i="1" dirty="0" err="1" smtClean="0"/>
              <a:t>netspective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bp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pub.bp.info.log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log4j.appender.bpInfo.layout=org.apache.log4j.PatternLayout</a:t>
            </a:r>
          </a:p>
          <a:p>
            <a:pPr>
              <a:buNone/>
            </a:pPr>
            <a:r>
              <a:rPr lang="en-US" sz="2600" i="1" dirty="0" smtClean="0"/>
              <a:t>log4j.appender.bpInfo.layout.ConversionPattern=%d %-5p %c - %</a:t>
            </a:r>
            <a:r>
              <a:rPr lang="en-US" sz="2600" i="1" dirty="0" err="1" smtClean="0"/>
              <a:t>m%n</a:t>
            </a:r>
            <a:endParaRPr lang="en-US" sz="2600" i="1" dirty="0" smtClean="0"/>
          </a:p>
          <a:p>
            <a:pPr>
              <a:buNone/>
            </a:pPr>
            <a:endParaRPr lang="en-US" sz="1000" i="1" dirty="0" smtClean="0"/>
          </a:p>
          <a:p>
            <a:pPr>
              <a:buNone/>
            </a:pPr>
            <a:r>
              <a:rPr lang="en-US" sz="2600" i="1" dirty="0" smtClean="0"/>
              <a:t>log4j.appender.bpData=org.apache.log4j.FileAppender</a:t>
            </a:r>
          </a:p>
          <a:p>
            <a:pPr>
              <a:buNone/>
            </a:pPr>
            <a:r>
              <a:rPr lang="en-US" sz="2600" i="1" dirty="0" smtClean="0"/>
              <a:t>log4j.appender.bpData.fileName=/</a:t>
            </a:r>
            <a:r>
              <a:rPr lang="en-US" sz="2600" i="1" dirty="0" err="1" smtClean="0"/>
              <a:t>var</a:t>
            </a:r>
            <a:r>
              <a:rPr lang="en-US" sz="2600" i="1" dirty="0" smtClean="0"/>
              <a:t>/log/</a:t>
            </a:r>
            <a:r>
              <a:rPr lang="en-US" sz="2600" i="1" dirty="0" err="1" smtClean="0"/>
              <a:t>netspective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bp</a:t>
            </a:r>
            <a:r>
              <a:rPr lang="en-US" sz="2600" i="1" dirty="0" smtClean="0"/>
              <a:t>/</a:t>
            </a:r>
            <a:r>
              <a:rPr lang="en-US" sz="2600" i="1" dirty="0" err="1" smtClean="0"/>
              <a:t>pub.bp.data.log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log4j.appender.bpData.layout=org.apache.log4j.PatternLayout</a:t>
            </a:r>
          </a:p>
          <a:p>
            <a:pPr>
              <a:buNone/>
            </a:pPr>
            <a:r>
              <a:rPr lang="en-US" sz="2600" i="1" dirty="0" smtClean="0"/>
              <a:t>log4j.appender.bpData.layout.ConversionPattern=%</a:t>
            </a:r>
            <a:r>
              <a:rPr lang="en-US" sz="2600" i="1" dirty="0" err="1" smtClean="0"/>
              <a:t>m%n</a:t>
            </a:r>
            <a:endParaRPr lang="en-US" sz="2600" i="1" dirty="0" smtClean="0"/>
          </a:p>
          <a:p>
            <a:pPr>
              <a:buNone/>
            </a:pPr>
            <a:endParaRPr lang="en-US" sz="2600" i="1" dirty="0" smtClean="0"/>
          </a:p>
          <a:p>
            <a:pPr>
              <a:buNone/>
            </a:pPr>
            <a:r>
              <a:rPr lang="en-US" sz="2600" dirty="0" smtClean="0"/>
              <a:t>We can pass the category names (bp.info, </a:t>
            </a:r>
            <a:r>
              <a:rPr lang="en-US" sz="2600" dirty="0" err="1" smtClean="0"/>
              <a:t>bp</a:t>
            </a:r>
            <a:r>
              <a:rPr lang="en-US" sz="2600" dirty="0" smtClean="0"/>
              <a:t>. data ) as command line options </a:t>
            </a:r>
          </a:p>
          <a:p>
            <a:pPr>
              <a:buNone/>
            </a:pPr>
            <a:r>
              <a:rPr lang="en-US" sz="2600" dirty="0" smtClean="0"/>
              <a:t>to all the publishers and get the pattern and filename to write the data or info.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Logging for Publisher and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Example </a:t>
            </a:r>
            <a:r>
              <a:rPr lang="en-US" dirty="0" err="1" smtClean="0"/>
              <a:t>config</a:t>
            </a:r>
            <a:r>
              <a:rPr lang="en-US" dirty="0" smtClean="0"/>
              <a:t> for blood pressure subscribers</a:t>
            </a:r>
          </a:p>
          <a:p>
            <a:pPr>
              <a:buNone/>
            </a:pPr>
            <a:r>
              <a:rPr lang="en-US" sz="2400" i="1" dirty="0" smtClean="0"/>
              <a:t>log4j.category.bp.info=INFO, </a:t>
            </a:r>
            <a:r>
              <a:rPr lang="en-US" sz="2400" i="1" dirty="0" err="1" smtClean="0"/>
              <a:t>bpInfo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log4j.category.bp.echo=INFO, </a:t>
            </a:r>
            <a:r>
              <a:rPr lang="en-US" sz="2400" i="1" dirty="0" err="1" smtClean="0"/>
              <a:t>bpEcho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log4j.category.bp.alarm=INFO, </a:t>
            </a:r>
            <a:r>
              <a:rPr lang="en-US" sz="2400" i="1" dirty="0" err="1" smtClean="0"/>
              <a:t>bpAlarm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log4j.category.bp.persist=INFO, </a:t>
            </a:r>
            <a:r>
              <a:rPr lang="en-US" sz="2400" i="1" dirty="0" err="1" smtClean="0"/>
              <a:t>bpPersist</a:t>
            </a:r>
            <a:endParaRPr lang="en-US" sz="2400" i="1" dirty="0" smtClean="0"/>
          </a:p>
          <a:p>
            <a:pPr>
              <a:buFont typeface="Arial" charset="0"/>
              <a:buChar char="•"/>
            </a:pPr>
            <a:r>
              <a:rPr lang="en-US" sz="2400" i="1" dirty="0" smtClean="0"/>
              <a:t>It is a common configuration file for the all the blood pressure subscribers.</a:t>
            </a:r>
          </a:p>
          <a:p>
            <a:pPr>
              <a:buFont typeface="Arial" charset="0"/>
              <a:buChar char="•"/>
            </a:pPr>
            <a:r>
              <a:rPr lang="en-US" sz="2400" i="1" dirty="0" smtClean="0"/>
              <a:t>All the subscribers (echo, alarm and persist) has common info file and each one has separated data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Design Requirements</a:t>
            </a:r>
            <a:r>
              <a:rPr lang="en-US" baseline="50000" dirty="0" smtClean="0">
                <a:sym typeface="Wingdings 2"/>
              </a:rPr>
              <a:t>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Alerting and </a:t>
            </a:r>
            <a:r>
              <a:rPr lang="en-US" dirty="0" smtClean="0"/>
              <a:t>annunciation</a:t>
            </a:r>
          </a:p>
          <a:p>
            <a:r>
              <a:rPr lang="en-US" dirty="0" smtClean="0"/>
              <a:t>Device / system reliability and general monitoring</a:t>
            </a:r>
          </a:p>
          <a:p>
            <a:r>
              <a:rPr lang="en-US" dirty="0" smtClean="0"/>
              <a:t>Device communication</a:t>
            </a:r>
          </a:p>
          <a:p>
            <a:r>
              <a:rPr lang="en-US" dirty="0" smtClean="0"/>
              <a:t>Patient acuity reports</a:t>
            </a:r>
          </a:p>
          <a:p>
            <a:r>
              <a:rPr lang="en-US" dirty="0" smtClean="0"/>
              <a:t>Pushing data to other systems</a:t>
            </a:r>
          </a:p>
          <a:p>
            <a:r>
              <a:rPr lang="en-US" dirty="0" smtClean="0"/>
              <a:t>Capturing data from other systems</a:t>
            </a:r>
          </a:p>
          <a:p>
            <a:r>
              <a:rPr lang="en-US" dirty="0" smtClean="0"/>
              <a:t>Display multiple of same parameter</a:t>
            </a:r>
          </a:p>
          <a:p>
            <a:r>
              <a:rPr lang="en-US" dirty="0" smtClean="0"/>
              <a:t>Tunable sampling rates</a:t>
            </a:r>
          </a:p>
          <a:p>
            <a:r>
              <a:rPr lang="en-US" dirty="0" smtClean="0"/>
              <a:t>ADT interface</a:t>
            </a:r>
          </a:p>
          <a:p>
            <a:r>
              <a:rPr lang="en-US" dirty="0" smtClean="0"/>
              <a:t>Tie into hospital IT security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6338546"/>
            <a:ext cx="2025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>
                <a:sym typeface="Wingdings 2"/>
              </a:rPr>
              <a:t></a:t>
            </a:r>
            <a:r>
              <a:rPr lang="en-US" sz="1200" dirty="0" smtClean="0">
                <a:sym typeface="Wingdings 2"/>
              </a:rPr>
              <a:t> Courtesy of Dr. Chris Carnes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42571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Publisher sends the command to the data generator and receive the sample data.</a:t>
            </a:r>
          </a:p>
          <a:p>
            <a:pPr>
              <a:buNone/>
            </a:pPr>
            <a:endParaRPr lang="en-US" sz="3000" dirty="0" smtClean="0"/>
          </a:p>
          <a:p>
            <a:r>
              <a:rPr lang="en-US" sz="3000" dirty="0" smtClean="0"/>
              <a:t>Receives the sample data as a single string with “:” as field separator.</a:t>
            </a:r>
          </a:p>
          <a:p>
            <a:endParaRPr lang="en-US" sz="3000" dirty="0" smtClean="0"/>
          </a:p>
          <a:p>
            <a:r>
              <a:rPr lang="en-US" sz="3000" dirty="0" smtClean="0"/>
              <a:t>Received string will be separated and used to populate the object.</a:t>
            </a:r>
          </a:p>
          <a:p>
            <a:endParaRPr lang="en-US" sz="3000" dirty="0" smtClean="0"/>
          </a:p>
          <a:p>
            <a:r>
              <a:rPr lang="en-US" sz="3000" dirty="0" smtClean="0"/>
              <a:t>Populated will be written to a DDS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3000" dirty="0" smtClean="0"/>
              <a:t>	</a:t>
            </a:r>
            <a:r>
              <a:rPr lang="en-US" sz="3000" b="1" dirty="0" smtClean="0"/>
              <a:t>Sample Data (BP) received from Data generator</a:t>
            </a:r>
          </a:p>
          <a:p>
            <a:pPr lvl="0">
              <a:buNone/>
            </a:pPr>
            <a:r>
              <a:rPr lang="en-US" sz="3000" dirty="0" smtClean="0"/>
              <a:t>			1319793289:132:71:66</a:t>
            </a:r>
          </a:p>
          <a:p>
            <a:pPr lvl="0">
              <a:buNone/>
            </a:pPr>
            <a:r>
              <a:rPr lang="en-US" sz="3000" dirty="0" smtClean="0"/>
              <a:t>	</a:t>
            </a:r>
          </a:p>
          <a:p>
            <a:pPr lvl="0">
              <a:buNone/>
            </a:pPr>
            <a:r>
              <a:rPr lang="en-US" sz="3000" dirty="0" smtClean="0"/>
              <a:t>	</a:t>
            </a:r>
            <a:r>
              <a:rPr lang="en-US" sz="3000" b="1" dirty="0" smtClean="0"/>
              <a:t>Populated Object content	</a:t>
            </a:r>
          </a:p>
          <a:p>
            <a:pPr lvl="0">
              <a:buNone/>
            </a:pPr>
            <a:r>
              <a:rPr lang="en-US" sz="3000" dirty="0" smtClean="0"/>
              <a:t>			</a:t>
            </a:r>
            <a:r>
              <a:rPr lang="en-US" sz="3000" dirty="0" err="1" smtClean="0"/>
              <a:t>TimeStamp</a:t>
            </a:r>
            <a:r>
              <a:rPr lang="en-US" sz="3000" dirty="0" smtClean="0"/>
              <a:t> - 1319793289 </a:t>
            </a:r>
          </a:p>
          <a:p>
            <a:pPr lvl="0">
              <a:buNone/>
            </a:pPr>
            <a:r>
              <a:rPr lang="en-US" sz="3000" dirty="0" smtClean="0"/>
              <a:t>			Systolic Pressure – 132 </a:t>
            </a:r>
          </a:p>
          <a:p>
            <a:pPr lvl="0">
              <a:buNone/>
            </a:pPr>
            <a:r>
              <a:rPr lang="en-US" sz="3000" dirty="0" smtClean="0"/>
              <a:t>			Diastolic Pressure - 71 </a:t>
            </a:r>
          </a:p>
          <a:p>
            <a:pPr lvl="0">
              <a:buNone/>
            </a:pPr>
            <a:r>
              <a:rPr lang="en-US" sz="3000" dirty="0" smtClean="0"/>
              <a:t>			Pulse Rate - 66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03215"/>
            <a:ext cx="84582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Command Line options for</a:t>
            </a:r>
          </a:p>
          <a:p>
            <a:pPr>
              <a:buNone/>
            </a:pPr>
            <a:r>
              <a:rPr lang="en-US" sz="2400" i="1" dirty="0" smtClean="0"/>
              <a:t># ./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-pub</a:t>
            </a:r>
          </a:p>
          <a:p>
            <a:pPr>
              <a:buNone/>
            </a:pPr>
            <a:r>
              <a:rPr lang="en-US" sz="2400" i="1" dirty="0" smtClean="0"/>
              <a:t>Available options for are:</a:t>
            </a:r>
          </a:p>
          <a:p>
            <a:pPr>
              <a:buNone/>
            </a:pPr>
            <a:r>
              <a:rPr lang="en-US" sz="2400" i="1" dirty="0" smtClean="0"/>
              <a:t>  --help                	produce help message</a:t>
            </a:r>
          </a:p>
          <a:p>
            <a:pPr>
              <a:buNone/>
            </a:pPr>
            <a:r>
              <a:rPr lang="en-US" sz="2400" i="1" dirty="0" smtClean="0"/>
              <a:t>  --data-gen-</a:t>
            </a:r>
            <a:r>
              <a:rPr lang="en-US" sz="2400" i="1" dirty="0" err="1" smtClean="0"/>
              <a:t>ip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	Data Generator IP</a:t>
            </a:r>
          </a:p>
          <a:p>
            <a:pPr>
              <a:buNone/>
            </a:pPr>
            <a:r>
              <a:rPr lang="en-US" sz="2400" i="1" dirty="0" smtClean="0"/>
              <a:t>  --data-gen-port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Data Generator Port</a:t>
            </a:r>
          </a:p>
          <a:p>
            <a:pPr>
              <a:buNone/>
            </a:pPr>
            <a:r>
              <a:rPr lang="en-US" sz="2400" i="1" dirty="0" smtClean="0"/>
              <a:t>  --domain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  	Device Domain</a:t>
            </a:r>
          </a:p>
          <a:p>
            <a:pPr>
              <a:buNone/>
            </a:pPr>
            <a:r>
              <a:rPr lang="en-US" sz="2400" i="1" dirty="0" smtClean="0"/>
              <a:t>  --device-id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	Device ID - for device identification</a:t>
            </a:r>
          </a:p>
          <a:p>
            <a:pPr>
              <a:buNone/>
            </a:pPr>
            <a:r>
              <a:rPr lang="en-US" sz="2400" i="1" dirty="0" smtClean="0"/>
              <a:t>  --log-info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	Log Info Specification</a:t>
            </a:r>
          </a:p>
          <a:p>
            <a:pPr>
              <a:buNone/>
            </a:pPr>
            <a:r>
              <a:rPr lang="en-US" sz="2400" i="1" dirty="0" smtClean="0"/>
              <a:t>  --log-data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    	Log Data Specification</a:t>
            </a:r>
          </a:p>
          <a:p>
            <a:pPr>
              <a:buNone/>
            </a:pPr>
            <a:r>
              <a:rPr lang="en-US" sz="2400" i="1" dirty="0" smtClean="0"/>
              <a:t>  --log4cpp-conf </a:t>
            </a:r>
            <a:r>
              <a:rPr lang="en-US" sz="2400" i="1" dirty="0" err="1" smtClean="0"/>
              <a:t>arg</a:t>
            </a:r>
            <a:r>
              <a:rPr lang="en-US" sz="2400" i="1" dirty="0" smtClean="0"/>
              <a:t>    Log Configuration and Format specification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03215"/>
            <a:ext cx="84582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i="1" dirty="0" smtClean="0"/>
              <a:t>Example to Running publishers </a:t>
            </a:r>
          </a:p>
          <a:p>
            <a:pPr>
              <a:buNone/>
            </a:pPr>
            <a:r>
              <a:rPr lang="en-US" sz="2400" i="1" dirty="0" smtClean="0"/>
              <a:t>#./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-pub --data-gen-</a:t>
            </a:r>
            <a:r>
              <a:rPr lang="en-US" sz="2400" i="1" dirty="0" err="1" smtClean="0"/>
              <a:t>ip</a:t>
            </a:r>
            <a:r>
              <a:rPr lang="en-US" sz="2400" i="1" dirty="0" smtClean="0"/>
              <a:t> 127.0.0.1 --data-gen-port 5000 \</a:t>
            </a:r>
          </a:p>
          <a:p>
            <a:pPr>
              <a:buNone/>
            </a:pPr>
            <a:r>
              <a:rPr lang="en-US" sz="2400" i="1" dirty="0" smtClean="0"/>
              <a:t>   --domain </a:t>
            </a:r>
            <a:r>
              <a:rPr lang="en-US" sz="2400" i="1" dirty="0" err="1" smtClean="0"/>
              <a:t>bp</a:t>
            </a:r>
            <a:r>
              <a:rPr lang="en-US" sz="2400" i="1" dirty="0" smtClean="0"/>
              <a:t> --device-id BP_LAB3 --log-info bp.info \</a:t>
            </a:r>
          </a:p>
          <a:p>
            <a:pPr>
              <a:buNone/>
            </a:pPr>
            <a:r>
              <a:rPr lang="en-US" sz="2400" i="1" dirty="0" smtClean="0"/>
              <a:t>   --log-data </a:t>
            </a:r>
            <a:r>
              <a:rPr lang="en-US" sz="2400" i="1" dirty="0" err="1" smtClean="0"/>
              <a:t>bp.data</a:t>
            </a:r>
            <a:r>
              <a:rPr lang="en-US" sz="2400" i="1" dirty="0" smtClean="0"/>
              <a:t> --log4cpp-conf  \ ../</a:t>
            </a:r>
            <a:r>
              <a:rPr lang="en-US" sz="2400" i="1" dirty="0" err="1" smtClean="0"/>
              <a:t>src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c++</a:t>
            </a:r>
            <a:r>
              <a:rPr lang="en-US" sz="2400" i="1" dirty="0" smtClean="0"/>
              <a:t>/production/conf/</a:t>
            </a:r>
            <a:r>
              <a:rPr lang="en-US" sz="2400" i="1" dirty="0" err="1" smtClean="0"/>
              <a:t>simulation_log_bp.conf</a:t>
            </a: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r>
              <a:rPr lang="en-US" sz="2400" dirty="0" smtClean="0"/>
              <a:t>We will receive notices, errors and warnings in the file </a:t>
            </a:r>
          </a:p>
          <a:p>
            <a:pPr>
              <a:buNone/>
            </a:pPr>
            <a:r>
              <a:rPr lang="en-US" sz="2400" dirty="0" smtClean="0"/>
              <a:t>/</a:t>
            </a:r>
            <a:r>
              <a:rPr lang="en-US" sz="2400" dirty="0" err="1" smtClean="0"/>
              <a:t>var</a:t>
            </a:r>
            <a:r>
              <a:rPr lang="en-US" sz="2400" dirty="0" smtClean="0"/>
              <a:t>/log/</a:t>
            </a:r>
            <a:r>
              <a:rPr lang="en-US" sz="2400" dirty="0" err="1" smtClean="0"/>
              <a:t>netspective</a:t>
            </a:r>
            <a:r>
              <a:rPr lang="en-US" sz="2400" dirty="0" smtClean="0"/>
              <a:t>/</a:t>
            </a:r>
            <a:r>
              <a:rPr lang="en-US" sz="2400" dirty="0" err="1" smtClean="0"/>
              <a:t>bp</a:t>
            </a:r>
            <a:r>
              <a:rPr lang="en-US" sz="2400" dirty="0" smtClean="0"/>
              <a:t>/</a:t>
            </a:r>
            <a:r>
              <a:rPr lang="en-US" sz="2400" dirty="0" err="1" smtClean="0"/>
              <a:t>pub.bp.info.log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and formatted data in the file </a:t>
            </a:r>
          </a:p>
          <a:p>
            <a:pPr>
              <a:buNone/>
            </a:pPr>
            <a:r>
              <a:rPr lang="en-US" sz="2400" dirty="0" smtClean="0"/>
              <a:t>/</a:t>
            </a:r>
            <a:r>
              <a:rPr lang="en-US" sz="2400" dirty="0" err="1" smtClean="0"/>
              <a:t>var</a:t>
            </a:r>
            <a:r>
              <a:rPr lang="en-US" sz="2400" dirty="0" smtClean="0"/>
              <a:t>/log/</a:t>
            </a:r>
            <a:r>
              <a:rPr lang="en-US" sz="2400" dirty="0" err="1" smtClean="0"/>
              <a:t>netspective</a:t>
            </a:r>
            <a:r>
              <a:rPr lang="en-US" sz="2400" dirty="0" smtClean="0"/>
              <a:t>/</a:t>
            </a:r>
            <a:r>
              <a:rPr lang="en-US" sz="2400" dirty="0" err="1" smtClean="0"/>
              <a:t>bp</a:t>
            </a:r>
            <a:r>
              <a:rPr lang="en-US" sz="2400" dirty="0" smtClean="0"/>
              <a:t>/</a:t>
            </a:r>
            <a:r>
              <a:rPr lang="en-US" sz="2400" dirty="0" err="1" smtClean="0"/>
              <a:t>pub.bp.data.log</a:t>
            </a:r>
            <a:endParaRPr lang="en-US" sz="2400" dirty="0" smtClean="0"/>
          </a:p>
          <a:p>
            <a:pPr>
              <a:buNone/>
            </a:pP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 the Publisher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15240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Shell script to spawn publisher which starts multiple publishers at the same time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 line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options for shell script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# ./bp-pub.sh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USAGE: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    </a:t>
            </a:r>
            <a:r>
              <a:rPr lang="en-US" sz="1600" b="1" i="1" dirty="0" err="1" smtClean="0">
                <a:latin typeface="+mn-lt"/>
              </a:rPr>
              <a:t>BloodPressure</a:t>
            </a:r>
            <a:r>
              <a:rPr lang="en-US" sz="1600" b="1" i="1" dirty="0" smtClean="0">
                <a:latin typeface="+mn-lt"/>
              </a:rPr>
              <a:t> Publisher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OPTIONS: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--domain                     Device Domain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--device-id                  Device ID to identify the particular device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--spawn                      Number of publishers to run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    </a:t>
            </a:r>
            <a:r>
              <a:rPr lang="en-US" sz="1600" b="1" i="1" dirty="0" smtClean="0">
                <a:latin typeface="+mj-lt"/>
              </a:rPr>
              <a:t>--log4cpp-conf          Importing log4cpp configuration </a:t>
            </a:r>
          </a:p>
          <a:p>
            <a:pPr marL="342900" lvl="0" indent="-342900" fontAlgn="auto">
              <a:spcBef>
                <a:spcPts val="200"/>
              </a:spcBef>
              <a:spcAft>
                <a:spcPts val="200"/>
              </a:spcAft>
            </a:pPr>
            <a:r>
              <a:rPr lang="en-US" sz="1600" b="1" i="1" dirty="0" smtClean="0">
                <a:latin typeface="+mn-lt"/>
              </a:rPr>
              <a:t>EXAMPLE: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# ./bp-pub.sh --device=</a:t>
            </a:r>
            <a:r>
              <a:rPr lang="en-US" sz="1600" b="1" i="1" dirty="0" err="1" smtClean="0">
                <a:latin typeface="+mn-lt"/>
              </a:rPr>
              <a:t>bp</a:t>
            </a:r>
            <a:r>
              <a:rPr lang="en-US" sz="1600" b="1" i="1" dirty="0" smtClean="0">
                <a:latin typeface="+mn-lt"/>
              </a:rPr>
              <a:t> --device-id=A10 --spawn=15  \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600" b="1" i="1" dirty="0" smtClean="0">
                <a:latin typeface="+mn-lt"/>
              </a:rPr>
              <a:t> 			--log4cpp-conf ../</a:t>
            </a:r>
            <a:r>
              <a:rPr lang="en-US" sz="1600" b="1" i="1" dirty="0" err="1" smtClean="0">
                <a:latin typeface="+mn-lt"/>
              </a:rPr>
              <a:t>src</a:t>
            </a:r>
            <a:r>
              <a:rPr lang="en-US" sz="1600" b="1" i="1" dirty="0" smtClean="0">
                <a:latin typeface="+mn-lt"/>
              </a:rPr>
              <a:t>/</a:t>
            </a:r>
            <a:r>
              <a:rPr lang="en-US" sz="1600" b="1" i="1" dirty="0" err="1" smtClean="0">
                <a:latin typeface="+mn-lt"/>
              </a:rPr>
              <a:t>c++</a:t>
            </a:r>
            <a:r>
              <a:rPr lang="en-US" sz="1600" b="1" i="1" dirty="0" smtClean="0">
                <a:latin typeface="+mn-lt"/>
              </a:rPr>
              <a:t>/production/conf/</a:t>
            </a:r>
            <a:r>
              <a:rPr lang="en-US" sz="1600" b="1" i="1" dirty="0" err="1" smtClean="0">
                <a:latin typeface="+mn-lt"/>
              </a:rPr>
              <a:t>simulation_log_bp.conf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Subscriber Types : Echo, Alarm and Persist.</a:t>
            </a:r>
          </a:p>
          <a:p>
            <a:endParaRPr lang="en-US" dirty="0" smtClean="0"/>
          </a:p>
          <a:p>
            <a:r>
              <a:rPr lang="en-US" dirty="0" smtClean="0"/>
              <a:t>Echo - Get the published data and display</a:t>
            </a:r>
          </a:p>
          <a:p>
            <a:endParaRPr lang="en-US" dirty="0" smtClean="0"/>
          </a:p>
          <a:p>
            <a:r>
              <a:rPr lang="en-US" dirty="0" smtClean="0"/>
              <a:t>Persist - Get the published data and stores in database.</a:t>
            </a:r>
          </a:p>
          <a:p>
            <a:endParaRPr lang="en-US" dirty="0" smtClean="0"/>
          </a:p>
          <a:p>
            <a:r>
              <a:rPr lang="en-US" dirty="0" smtClean="0"/>
              <a:t>Alarm - Get the published data and display the abnormal behavior only.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981215"/>
            <a:ext cx="8458200" cy="4114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 smtClean="0"/>
              <a:t>Common c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ommand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>
                <a:latin typeface="+mn-lt"/>
              </a:rPr>
              <a:t>l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options for all subscribers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./&lt;device-type&gt;-sub-&lt;type&gt; {command line options}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Available options for &lt;&lt;Device Type&gt; Publisher&gt; are: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--help          	          Produce help message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--domain                  Device Domain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--device-id 	          Device ID - for device identification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sz="2400" i="1" dirty="0" smtClean="0">
                <a:latin typeface="+mn-lt"/>
              </a:rPr>
              <a:t>--log-info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         Log Info Specification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i="1" dirty="0" smtClean="0">
                <a:latin typeface="+mn-lt"/>
              </a:rPr>
              <a:t>  --log-data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        Log data Specification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i="1" dirty="0" smtClean="0">
                <a:latin typeface="+mn-lt"/>
              </a:rPr>
              <a:t>  --log4cpp-conf </a:t>
            </a:r>
            <a:r>
              <a:rPr lang="en-US" sz="2400" i="1" dirty="0" err="1" smtClean="0">
                <a:latin typeface="+mn-lt"/>
              </a:rPr>
              <a:t>arg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000" i="1" dirty="0" smtClean="0">
                <a:latin typeface="+mn-lt"/>
              </a:rPr>
              <a:t>Log </a:t>
            </a:r>
            <a:r>
              <a:rPr lang="en-US" sz="2000" i="1" dirty="0" err="1" smtClean="0">
                <a:latin typeface="+mn-lt"/>
              </a:rPr>
              <a:t>Configration</a:t>
            </a:r>
            <a:r>
              <a:rPr lang="en-US" sz="2000" i="1" dirty="0" smtClean="0">
                <a:latin typeface="+mn-lt"/>
              </a:rPr>
              <a:t> and Format specification file</a:t>
            </a: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524000"/>
            <a:ext cx="85344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 line options for alarm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subscribers(other than common)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+mn-lt"/>
              </a:rPr>
              <a:t>For blood Pressure Alarm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000" dirty="0" smtClean="0">
                <a:latin typeface="+mj-lt"/>
              </a:rPr>
              <a:t>--systolic-low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Systolic Low Pressure Alarm Specification - default &lt;90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--systolic-high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Systolic High Pressure Alarm Specification – default &gt;140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--diastolic-low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Diastolic Low Pressure Alarm Specification - default &lt;60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--diastolic-high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Diastolic High Pressure Alarm Specification – default &gt;90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--pulse-rate-low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Pulse Low Rate Alarm Specification - default &lt;60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--pulse-rate-high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Pulse High Rate Alarm Specification - default &gt;90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</a:rPr>
              <a:t>For pulse </a:t>
            </a:r>
            <a:r>
              <a:rPr lang="en-US" sz="2400" dirty="0" err="1" smtClean="0">
                <a:latin typeface="+mj-lt"/>
              </a:rPr>
              <a:t>oximeter</a:t>
            </a:r>
            <a:r>
              <a:rPr lang="en-US" sz="2400" dirty="0" smtClean="0">
                <a:latin typeface="+mj-lt"/>
              </a:rPr>
              <a:t> alarm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--spo2-low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    SPO2 Low level Alarm </a:t>
            </a:r>
            <a:r>
              <a:rPr lang="en-US" sz="2000" dirty="0" err="1" smtClean="0">
                <a:latin typeface="+mj-lt"/>
              </a:rPr>
              <a:t>Alarm</a:t>
            </a:r>
            <a:r>
              <a:rPr lang="en-US" sz="2000" dirty="0" smtClean="0">
                <a:latin typeface="+mj-lt"/>
              </a:rPr>
              <a:t> Specification - default &lt;88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  --spo2-high </a:t>
            </a:r>
            <a:r>
              <a:rPr lang="en-US" sz="2000" dirty="0" err="1" smtClean="0">
                <a:latin typeface="+mj-lt"/>
              </a:rPr>
              <a:t>arg</a:t>
            </a:r>
            <a:r>
              <a:rPr lang="en-US" sz="2000" dirty="0" smtClean="0">
                <a:latin typeface="+mj-lt"/>
              </a:rPr>
              <a:t>       SPO2 High Level Alarm Specification - default &gt;92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6002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+mn-lt"/>
              </a:rPr>
              <a:t>For  temperature monitor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--</a:t>
            </a:r>
            <a:r>
              <a:rPr lang="en-US" sz="2000" dirty="0" err="1" smtClean="0">
                <a:latin typeface="+mn-lt"/>
              </a:rPr>
              <a:t>avg</a:t>
            </a:r>
            <a:r>
              <a:rPr lang="en-US" sz="2000" dirty="0" smtClean="0">
                <a:latin typeface="+mn-lt"/>
              </a:rPr>
              <a:t>-time-period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Average time period for temperature - default 1 min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n-lt"/>
              </a:rPr>
              <a:t>  --temp-low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  Temperature Low level Alarm Specification - default &lt;88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atin typeface="+mn-lt"/>
              </a:rPr>
              <a:t>  --temp-high </a:t>
            </a:r>
            <a:r>
              <a:rPr lang="en-US" sz="2000" dirty="0" err="1" smtClean="0">
                <a:latin typeface="+mn-lt"/>
              </a:rPr>
              <a:t>arg</a:t>
            </a:r>
            <a:r>
              <a:rPr lang="en-US" sz="2000" dirty="0" smtClean="0">
                <a:latin typeface="+mn-lt"/>
              </a:rPr>
              <a:t>  Temperature High Level Alarm Specification - default&gt;92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400" dirty="0" smtClean="0">
                <a:latin typeface="+mn-lt"/>
              </a:rPr>
              <a:t> </a:t>
            </a:r>
            <a:endParaRPr lang="en-US" sz="2000" dirty="0" smtClean="0">
              <a:latin typeface="+mj-lt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300" dirty="0" smtClean="0"/>
              <a:t>Example to run subscribers</a:t>
            </a:r>
          </a:p>
          <a:p>
            <a:pPr>
              <a:buNone/>
            </a:pPr>
            <a:r>
              <a:rPr lang="en-US" sz="2300" i="1" dirty="0" smtClean="0"/>
              <a:t># ./</a:t>
            </a:r>
            <a:r>
              <a:rPr lang="en-US" sz="2300" i="1" dirty="0" err="1" smtClean="0"/>
              <a:t>bp</a:t>
            </a:r>
            <a:r>
              <a:rPr lang="en-US" sz="2300" i="1" dirty="0" smtClean="0"/>
              <a:t>-sub-echo --domain </a:t>
            </a:r>
            <a:r>
              <a:rPr lang="en-US" sz="2300" i="1" dirty="0" err="1" smtClean="0"/>
              <a:t>bp</a:t>
            </a:r>
            <a:r>
              <a:rPr lang="en-US" sz="2300" i="1" dirty="0" smtClean="0"/>
              <a:t> --device-id BP_LAB3 \</a:t>
            </a:r>
          </a:p>
          <a:p>
            <a:pPr>
              <a:buNone/>
            </a:pPr>
            <a:r>
              <a:rPr lang="en-US" sz="2300" i="1" dirty="0" smtClean="0"/>
              <a:t>   --log-info bp.info --log-data </a:t>
            </a:r>
            <a:r>
              <a:rPr lang="en-US" sz="2300" i="1" dirty="0" err="1" smtClean="0"/>
              <a:t>bp.echo</a:t>
            </a:r>
            <a:r>
              <a:rPr lang="en-US" sz="2300" i="1" dirty="0" smtClean="0"/>
              <a:t> --log4cpp-conf \ ../</a:t>
            </a:r>
            <a:r>
              <a:rPr lang="en-US" sz="2300" i="1" dirty="0" err="1" smtClean="0"/>
              <a:t>src</a:t>
            </a:r>
            <a:r>
              <a:rPr lang="en-US" sz="2300" i="1" dirty="0" smtClean="0"/>
              <a:t>/</a:t>
            </a:r>
            <a:r>
              <a:rPr lang="en-US" sz="2300" i="1" dirty="0" err="1" smtClean="0"/>
              <a:t>c++</a:t>
            </a:r>
            <a:r>
              <a:rPr lang="en-US" sz="2300" i="1" dirty="0" smtClean="0"/>
              <a:t>/production/conf/</a:t>
            </a:r>
            <a:r>
              <a:rPr lang="en-US" sz="2300" i="1" dirty="0" err="1" smtClean="0"/>
              <a:t>simulation_log_bp_sub.conf</a:t>
            </a:r>
            <a:endParaRPr lang="en-US" sz="2300" i="1" dirty="0" smtClean="0"/>
          </a:p>
          <a:p>
            <a:pPr>
              <a:buNone/>
            </a:pPr>
            <a:endParaRPr lang="en-US" sz="2300" i="1" dirty="0" smtClean="0"/>
          </a:p>
          <a:p>
            <a:pPr>
              <a:buNone/>
            </a:pPr>
            <a:r>
              <a:rPr lang="en-US" sz="2200" dirty="0" smtClean="0"/>
              <a:t>We will receive subscribers notices, errors and warnings in the file /</a:t>
            </a:r>
            <a:r>
              <a:rPr lang="en-US" sz="2200" dirty="0" err="1" smtClean="0"/>
              <a:t>var</a:t>
            </a:r>
            <a:r>
              <a:rPr lang="en-US" sz="2200" dirty="0" smtClean="0"/>
              <a:t>/log/</a:t>
            </a:r>
            <a:r>
              <a:rPr lang="en-US" sz="2200" dirty="0" err="1" smtClean="0"/>
              <a:t>netspective</a:t>
            </a:r>
            <a:r>
              <a:rPr lang="en-US" sz="2200" dirty="0" smtClean="0"/>
              <a:t>/</a:t>
            </a:r>
            <a:r>
              <a:rPr lang="en-US" sz="2200" dirty="0" err="1" smtClean="0"/>
              <a:t>bp</a:t>
            </a:r>
            <a:r>
              <a:rPr lang="en-US" sz="2200" dirty="0" smtClean="0"/>
              <a:t>/ </a:t>
            </a:r>
            <a:r>
              <a:rPr lang="en-US" sz="2200" dirty="0" err="1" smtClean="0"/>
              <a:t>sub.bp.info.log</a:t>
            </a:r>
            <a:r>
              <a:rPr lang="en-US" sz="2200" dirty="0" smtClean="0"/>
              <a:t> and formatted data will stored in the sub.&lt;echo/alarm/persist&gt;.</a:t>
            </a:r>
            <a:r>
              <a:rPr lang="en-US" sz="2200" dirty="0" err="1" smtClean="0"/>
              <a:t>bp.data.log</a:t>
            </a:r>
            <a:r>
              <a:rPr lang="en-US" sz="2200" dirty="0" smtClean="0"/>
              <a:t> in the same path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Ensure testability and validation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Encourage reusable testing and validation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system abstractions (simulations, etc.)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component abstractions (devices, etc.)</a:t>
            </a:r>
          </a:p>
          <a:p>
            <a:r>
              <a:rPr lang="en-US" dirty="0" smtClean="0"/>
              <a:t>Focus on data-oriented test scenarios</a:t>
            </a:r>
          </a:p>
          <a:p>
            <a:r>
              <a:rPr lang="en-US" dirty="0" smtClean="0"/>
              <a:t>Create data generators, loggers, and initiators for test scenarios</a:t>
            </a:r>
          </a:p>
          <a:p>
            <a:r>
              <a:rPr lang="en-US" dirty="0" smtClean="0"/>
              <a:t>Encourage automated testing from day 1</a:t>
            </a:r>
          </a:p>
          <a:p>
            <a:r>
              <a:rPr lang="en-US" dirty="0" smtClean="0"/>
              <a:t>Start using and building simulators for ecosystem validation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39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/>
              <a:t>Common command line options for all subscribers-</a:t>
            </a:r>
            <a:r>
              <a:rPr lang="en-US" dirty="0" err="1" smtClean="0"/>
              <a:t>webserver</a:t>
            </a:r>
            <a:r>
              <a:rPr lang="en-US" dirty="0" smtClean="0"/>
              <a:t> </a:t>
            </a:r>
          </a:p>
          <a:p>
            <a:pPr lvl="0">
              <a:buNone/>
              <a:defRPr/>
            </a:pPr>
            <a:r>
              <a:rPr lang="en-US" i="1" dirty="0" smtClean="0"/>
              <a:t># ./web-listener {options}</a:t>
            </a:r>
          </a:p>
          <a:p>
            <a:pPr lvl="0">
              <a:buNone/>
              <a:defRPr/>
            </a:pPr>
            <a:r>
              <a:rPr lang="en-US" i="1" dirty="0" smtClean="0"/>
              <a:t>Available options are  :</a:t>
            </a:r>
          </a:p>
          <a:p>
            <a:pPr lvl="0">
              <a:buNone/>
              <a:defRPr/>
            </a:pPr>
            <a:r>
              <a:rPr lang="en-US" i="1" dirty="0" smtClean="0"/>
              <a:t>	--web server name  		</a:t>
            </a:r>
            <a:r>
              <a:rPr lang="en-US" i="1" dirty="0" err="1" smtClean="0"/>
              <a:t>Webserver</a:t>
            </a:r>
            <a:r>
              <a:rPr lang="en-US" i="1" dirty="0" smtClean="0"/>
              <a:t> Name</a:t>
            </a:r>
          </a:p>
          <a:p>
            <a:pPr lvl="0">
              <a:buNone/>
              <a:defRPr/>
            </a:pPr>
            <a:r>
              <a:rPr lang="en-US" i="1" dirty="0" smtClean="0"/>
              <a:t>	--</a:t>
            </a:r>
            <a:r>
              <a:rPr lang="en-US" i="1" dirty="0" err="1" smtClean="0"/>
              <a:t>port_no</a:t>
            </a:r>
            <a:r>
              <a:rPr lang="en-US" i="1" dirty="0" smtClean="0"/>
              <a:t>			Port  Number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./web-listener netspective-webserver.com 9003</a:t>
            </a:r>
          </a:p>
          <a:p>
            <a:pPr>
              <a:buNone/>
            </a:pPr>
            <a:r>
              <a:rPr lang="en-US" dirty="0" smtClean="0"/>
              <a:t>Argument one for hostname of the </a:t>
            </a:r>
            <a:r>
              <a:rPr lang="en-US" dirty="0" err="1" smtClean="0"/>
              <a:t>webserver</a:t>
            </a:r>
            <a:r>
              <a:rPr lang="en-US" dirty="0" smtClean="0"/>
              <a:t> to listen.</a:t>
            </a:r>
          </a:p>
          <a:p>
            <a:pPr>
              <a:buNone/>
            </a:pPr>
            <a:r>
              <a:rPr lang="en-US" dirty="0" smtClean="0"/>
              <a:t>Argument two for port number of the </a:t>
            </a:r>
            <a:r>
              <a:rPr lang="en-US" dirty="0" err="1" smtClean="0"/>
              <a:t>webserver</a:t>
            </a:r>
            <a:r>
              <a:rPr lang="en-US" dirty="0" smtClean="0"/>
              <a:t> to listen.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 to access the data</a:t>
            </a:r>
          </a:p>
          <a:p>
            <a:pPr lvl="1"/>
            <a:r>
              <a:rPr lang="en-US" dirty="0" smtClean="0">
                <a:hlinkClick r:id="rId2"/>
              </a:rPr>
              <a:t>http://netspective-	webserver.com/</a:t>
            </a:r>
            <a:r>
              <a:rPr lang="en-US" dirty="0" err="1" smtClean="0">
                <a:hlinkClick r:id="rId2"/>
              </a:rPr>
              <a:t>medigraph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index.php?domain_i</a:t>
            </a:r>
            <a:r>
              <a:rPr lang="en-US" dirty="0" smtClean="0">
                <a:hlinkClick r:id="rId2"/>
              </a:rPr>
              <a:t>	d=</a:t>
            </a:r>
            <a:r>
              <a:rPr lang="en-US" dirty="0" err="1" smtClean="0">
                <a:hlinkClick r:id="rId2"/>
              </a:rPr>
              <a:t>DOMAINID&amp;device_id</a:t>
            </a:r>
            <a:r>
              <a:rPr lang="en-US" dirty="0" smtClean="0">
                <a:hlinkClick r:id="rId2"/>
              </a:rPr>
              <a:t>=DEVICEID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Note:</a:t>
            </a:r>
          </a:p>
          <a:p>
            <a:pPr lvl="1">
              <a:buNone/>
            </a:pPr>
            <a:r>
              <a:rPr lang="en-US" dirty="0" smtClean="0"/>
              <a:t>	If domain name and  device id are missed then entire device data will be displayed 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ECG REAL-TIME DATA PUBLISHING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ECG real-time data publishing, data-writer push the 53.12 MB of data into DDS from 7.5 minutes.</a:t>
            </a:r>
          </a:p>
          <a:p>
            <a:r>
              <a:rPr lang="en-US" dirty="0" smtClean="0"/>
              <a:t>In the subscriber side data-reader pull the 52.11 MB of data from DDS in 7.5 minutes.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Up DDS Server</a:t>
            </a:r>
            <a:endParaRPr lang="en-US" dirty="0"/>
          </a:p>
        </p:txBody>
      </p:sp>
      <p:pic>
        <p:nvPicPr>
          <p:cNvPr id="4" name="Picture 3" descr="starting_dds_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5" y="1676400"/>
            <a:ext cx="8915400" cy="4692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Data-Generator</a:t>
            </a:r>
            <a:endParaRPr lang="en-US" dirty="0"/>
          </a:p>
        </p:txBody>
      </p:sp>
      <p:pic>
        <p:nvPicPr>
          <p:cNvPr id="7" name="Picture 6" descr="running_datagenera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76400"/>
            <a:ext cx="89916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BP Publisher	</a:t>
            </a:r>
            <a:endParaRPr lang="en-US" dirty="0"/>
          </a:p>
        </p:txBody>
      </p:sp>
      <p:pic>
        <p:nvPicPr>
          <p:cNvPr id="5" name="Picture 4" descr="running publishe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60" y="1752600"/>
            <a:ext cx="9144000" cy="4812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Data-Generator Gets the Commands</a:t>
            </a:r>
            <a:endParaRPr lang="en-US" dirty="0"/>
          </a:p>
        </p:txBody>
      </p:sp>
      <p:pic>
        <p:nvPicPr>
          <p:cNvPr id="4" name="Picture 3" descr="data-gen-gets command 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50" y="1524000"/>
            <a:ext cx="8976359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Echo Subscriber</a:t>
            </a:r>
            <a:endParaRPr lang="en-US" dirty="0"/>
          </a:p>
        </p:txBody>
      </p:sp>
      <p:pic>
        <p:nvPicPr>
          <p:cNvPr id="4" name="Picture 3" descr="running echo subscri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40" y="1530925"/>
            <a:ext cx="8999220" cy="4736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Alarm Subscriber</a:t>
            </a:r>
            <a:endParaRPr lang="en-US" dirty="0"/>
          </a:p>
        </p:txBody>
      </p:sp>
      <p:pic>
        <p:nvPicPr>
          <p:cNvPr id="4" name="Picture 3" descr="running alarm subscri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20" y="1537855"/>
            <a:ext cx="9033170" cy="4812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utoShape 18"/>
          <p:cNvSpPr>
            <a:spLocks noChangeArrowheads="1"/>
          </p:cNvSpPr>
          <p:nvPr/>
        </p:nvSpPr>
        <p:spPr bwMode="auto">
          <a:xfrm>
            <a:off x="520467" y="1557705"/>
            <a:ext cx="8166332" cy="489709"/>
          </a:xfrm>
          <a:prstGeom prst="roundRect">
            <a:avLst>
              <a:gd name="adj" fmla="val 29907"/>
            </a:avLst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Gen Gateway Architecture</a:t>
            </a:r>
            <a:r>
              <a:rPr lang="en-US" baseline="50000" dirty="0" smtClean="0">
                <a:sym typeface="Wingdings 2"/>
              </a:rPr>
              <a:t></a:t>
            </a:r>
            <a:endParaRPr lang="en-US" dirty="0"/>
          </a:p>
        </p:txBody>
      </p:sp>
      <p:sp>
        <p:nvSpPr>
          <p:cNvPr id="4" name="AutoShape 39"/>
          <p:cNvSpPr>
            <a:spLocks noChangeArrowheads="1"/>
          </p:cNvSpPr>
          <p:nvPr/>
        </p:nvSpPr>
        <p:spPr bwMode="auto">
          <a:xfrm>
            <a:off x="538773" y="2139914"/>
            <a:ext cx="4011888" cy="2152064"/>
          </a:xfrm>
          <a:prstGeom prst="roundRect">
            <a:avLst>
              <a:gd name="adj" fmla="val 10120"/>
            </a:avLst>
          </a:prstGeom>
          <a:solidFill>
            <a:srgbClr val="C1F9C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b"/>
          <a:lstStyle/>
          <a:p>
            <a:pPr algn="ctr"/>
            <a:r>
              <a:rPr lang="en-US" sz="1400" dirty="0" smtClean="0"/>
              <a:t>Web Application Stack</a:t>
            </a:r>
            <a:endParaRPr lang="en-US" sz="1400" dirty="0"/>
          </a:p>
        </p:txBody>
      </p:sp>
      <p:sp>
        <p:nvSpPr>
          <p:cNvPr id="3" name="AutoShape 29"/>
          <p:cNvSpPr>
            <a:spLocks noChangeArrowheads="1"/>
          </p:cNvSpPr>
          <p:nvPr/>
        </p:nvSpPr>
        <p:spPr bwMode="auto">
          <a:xfrm>
            <a:off x="538774" y="5585273"/>
            <a:ext cx="8148026" cy="586927"/>
          </a:xfrm>
          <a:prstGeom prst="roundRect">
            <a:avLst>
              <a:gd name="adj" fmla="val 27083"/>
            </a:avLst>
          </a:prstGeom>
          <a:ln>
            <a:noFill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400" dirty="0" smtClean="0"/>
              <a:t>On-Premise Appliance or Cloud Deployment</a:t>
            </a:r>
            <a:endParaRPr lang="en-US" sz="1400" dirty="0"/>
          </a:p>
        </p:txBody>
      </p:sp>
      <p:sp>
        <p:nvSpPr>
          <p:cNvPr id="5" name="AutoShape 39"/>
          <p:cNvSpPr>
            <a:spLocks noChangeArrowheads="1"/>
          </p:cNvSpPr>
          <p:nvPr/>
        </p:nvSpPr>
        <p:spPr bwMode="auto">
          <a:xfrm>
            <a:off x="4674911" y="2139913"/>
            <a:ext cx="4011888" cy="2152063"/>
          </a:xfrm>
          <a:prstGeom prst="roundRect">
            <a:avLst>
              <a:gd name="adj" fmla="val 10120"/>
            </a:avLst>
          </a:prstGeom>
          <a:solidFill>
            <a:srgbClr val="ECDEC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txBody>
          <a:bodyPr wrap="none" anchor="b"/>
          <a:lstStyle/>
          <a:p>
            <a:pPr algn="ctr"/>
            <a:r>
              <a:rPr lang="en-US" sz="1400" dirty="0" smtClean="0"/>
              <a:t>Data Integration Stack</a:t>
            </a:r>
            <a:endParaRPr lang="en-US" sz="1400" dirty="0"/>
          </a:p>
        </p:txBody>
      </p:sp>
      <p:sp>
        <p:nvSpPr>
          <p:cNvPr id="6" name="AutoShape 18"/>
          <p:cNvSpPr>
            <a:spLocks noChangeArrowheads="1"/>
          </p:cNvSpPr>
          <p:nvPr/>
        </p:nvSpPr>
        <p:spPr bwMode="auto">
          <a:xfrm>
            <a:off x="685800" y="2295548"/>
            <a:ext cx="2054243" cy="1055147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100" dirty="0" smtClean="0"/>
              <a:t>Content Management System</a:t>
            </a:r>
            <a:endParaRPr lang="en-US" sz="1100" dirty="0"/>
          </a:p>
        </p:txBody>
      </p:sp>
      <p:sp>
        <p:nvSpPr>
          <p:cNvPr id="9" name="AutoShape 29"/>
          <p:cNvSpPr>
            <a:spLocks noChangeArrowheads="1"/>
          </p:cNvSpPr>
          <p:nvPr/>
        </p:nvSpPr>
        <p:spPr bwMode="auto">
          <a:xfrm>
            <a:off x="538773" y="4411606"/>
            <a:ext cx="8148027" cy="1074794"/>
          </a:xfrm>
          <a:prstGeom prst="roundRect">
            <a:avLst>
              <a:gd name="adj" fmla="val 15868"/>
            </a:avLst>
          </a:prstGeom>
          <a:solidFill>
            <a:srgbClr val="C6DA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b"/>
          <a:lstStyle/>
          <a:p>
            <a:pPr algn="ctr"/>
            <a:r>
              <a:rPr lang="en-US" sz="1200" dirty="0" smtClean="0"/>
              <a:t>Data Services and Persistence Stack</a:t>
            </a:r>
            <a:endParaRPr lang="en-US" sz="1200" dirty="0"/>
          </a:p>
        </p:txBody>
      </p:sp>
      <p:sp>
        <p:nvSpPr>
          <p:cNvPr id="10" name="AutoShape 30"/>
          <p:cNvSpPr>
            <a:spLocks noChangeArrowheads="1"/>
          </p:cNvSpPr>
          <p:nvPr/>
        </p:nvSpPr>
        <p:spPr bwMode="auto">
          <a:xfrm>
            <a:off x="775555" y="4896640"/>
            <a:ext cx="1427169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Relational Database</a:t>
            </a:r>
            <a:endParaRPr lang="en-US" sz="1100" dirty="0"/>
          </a:p>
        </p:txBody>
      </p:sp>
      <p:sp>
        <p:nvSpPr>
          <p:cNvPr id="11" name="AutoShape 30"/>
          <p:cNvSpPr>
            <a:spLocks noChangeArrowheads="1"/>
          </p:cNvSpPr>
          <p:nvPr/>
        </p:nvSpPr>
        <p:spPr bwMode="auto">
          <a:xfrm>
            <a:off x="5176294" y="4896640"/>
            <a:ext cx="87686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Taxonomy</a:t>
            </a:r>
            <a:endParaRPr lang="en-US" sz="1100" dirty="0"/>
          </a:p>
        </p:txBody>
      </p:sp>
      <p:sp>
        <p:nvSpPr>
          <p:cNvPr id="12" name="AutoShape 30"/>
          <p:cNvSpPr>
            <a:spLocks noChangeArrowheads="1"/>
          </p:cNvSpPr>
          <p:nvPr/>
        </p:nvSpPr>
        <p:spPr bwMode="auto">
          <a:xfrm>
            <a:off x="6188759" y="4895438"/>
            <a:ext cx="1085910" cy="256473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Full Text Search</a:t>
            </a:r>
            <a:endParaRPr lang="en-US" sz="1100" dirty="0"/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>
            <a:off x="2837864" y="2295547"/>
            <a:ext cx="847321" cy="1055147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100" dirty="0" smtClean="0"/>
              <a:t>Biz Intel</a:t>
            </a:r>
            <a:endParaRPr lang="en-US" sz="1100" dirty="0"/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685800" y="3448516"/>
            <a:ext cx="3619380" cy="342371"/>
          </a:xfrm>
          <a:prstGeom prst="roundRect">
            <a:avLst>
              <a:gd name="adj" fmla="val 11693"/>
            </a:avLst>
          </a:prstGeom>
          <a:solidFill>
            <a:srgbClr val="ACE6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r>
              <a:rPr lang="en-US" sz="1200" dirty="0" smtClean="0"/>
              <a:t>Secure, HIPAA-Compliant, Web Server</a:t>
            </a:r>
            <a:endParaRPr lang="en-US" sz="1200" dirty="0"/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2950384" y="2851176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Reporting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2950384" y="2635395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Dashboards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2950384" y="241961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Alerting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4876800" y="3448516"/>
            <a:ext cx="3619380" cy="342371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r"/>
            <a:r>
              <a:rPr lang="en-US" sz="1200" dirty="0" smtClean="0"/>
              <a:t>Enterprise Service Bus</a:t>
            </a:r>
            <a:endParaRPr lang="en-US" sz="1200" dirty="0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6477000" y="2293024"/>
            <a:ext cx="2044568" cy="1057670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r"/>
            <a:r>
              <a:rPr lang="en-US" sz="1200" dirty="0" smtClean="0"/>
              <a:t>Analytics</a:t>
            </a:r>
            <a:endParaRPr lang="en-US" sz="1200" dirty="0"/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6600733" y="26670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Data Mining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6597716" y="28956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OLAP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7546817" y="26670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Notifications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5" name="AutoShape 18"/>
          <p:cNvSpPr>
            <a:spLocks noChangeArrowheads="1"/>
          </p:cNvSpPr>
          <p:nvPr/>
        </p:nvSpPr>
        <p:spPr bwMode="auto">
          <a:xfrm>
            <a:off x="7543800" y="28956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Process </a:t>
            </a:r>
            <a:r>
              <a:rPr lang="en-US" sz="900" dirty="0" err="1" smtClean="0">
                <a:solidFill>
                  <a:schemeClr val="bg1"/>
                </a:solidFill>
              </a:rPr>
              <a:t>Mgmt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AutoShape 18"/>
          <p:cNvSpPr>
            <a:spLocks noChangeArrowheads="1"/>
          </p:cNvSpPr>
          <p:nvPr/>
        </p:nvSpPr>
        <p:spPr bwMode="auto">
          <a:xfrm>
            <a:off x="5575433" y="2295130"/>
            <a:ext cx="825367" cy="1057670"/>
          </a:xfrm>
          <a:prstGeom prst="roundRect">
            <a:avLst>
              <a:gd name="adj" fmla="val 11693"/>
            </a:avLst>
          </a:prstGeom>
          <a:solidFill>
            <a:srgbClr val="D9B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b"/>
          <a:lstStyle/>
          <a:p>
            <a:pPr algn="ctr"/>
            <a:r>
              <a:rPr lang="en-US" sz="1200" dirty="0" smtClean="0"/>
              <a:t>Integration</a:t>
            </a:r>
            <a:endParaRPr lang="en-US" sz="1200" dirty="0"/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5638800" y="28956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ETL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8" name="AutoShape 18"/>
          <p:cNvSpPr>
            <a:spLocks noChangeArrowheads="1"/>
          </p:cNvSpPr>
          <p:nvPr/>
        </p:nvSpPr>
        <p:spPr bwMode="auto">
          <a:xfrm>
            <a:off x="5638800" y="26670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Gateway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9" name="AutoShape 18"/>
          <p:cNvSpPr>
            <a:spLocks noChangeArrowheads="1"/>
          </p:cNvSpPr>
          <p:nvPr/>
        </p:nvSpPr>
        <p:spPr bwMode="auto">
          <a:xfrm>
            <a:off x="5638800" y="2438400"/>
            <a:ext cx="718913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EII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0" name="AutoShape 18"/>
          <p:cNvSpPr>
            <a:spLocks noChangeArrowheads="1"/>
          </p:cNvSpPr>
          <p:nvPr/>
        </p:nvSpPr>
        <p:spPr bwMode="auto">
          <a:xfrm>
            <a:off x="6608048" y="24384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Metadata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1" name="AutoShape 18"/>
          <p:cNvSpPr>
            <a:spLocks noChangeArrowheads="1"/>
          </p:cNvSpPr>
          <p:nvPr/>
        </p:nvSpPr>
        <p:spPr bwMode="auto">
          <a:xfrm>
            <a:off x="7554132" y="2438400"/>
            <a:ext cx="869884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Rules Engine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2" name="AutoShape 30"/>
          <p:cNvSpPr>
            <a:spLocks noChangeArrowheads="1"/>
          </p:cNvSpPr>
          <p:nvPr/>
        </p:nvSpPr>
        <p:spPr bwMode="auto">
          <a:xfrm>
            <a:off x="774391" y="4547076"/>
            <a:ext cx="7747177" cy="254068"/>
          </a:xfrm>
          <a:prstGeom prst="roundRect">
            <a:avLst>
              <a:gd name="adj" fmla="val 14120"/>
            </a:avLst>
          </a:prstGeom>
          <a:solidFill>
            <a:srgbClr val="6961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Secure, MU- and HIPAA-Compliant, Clinical Data Repository (CDR) and Master Patient Index (MPI)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AutoShape 18"/>
          <p:cNvSpPr>
            <a:spLocks noChangeArrowheads="1"/>
          </p:cNvSpPr>
          <p:nvPr/>
        </p:nvSpPr>
        <p:spPr bwMode="auto">
          <a:xfrm>
            <a:off x="5638801" y="3555762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HL7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8" name="AutoShape 18"/>
          <p:cNvSpPr>
            <a:spLocks noChangeArrowheads="1"/>
          </p:cNvSpPr>
          <p:nvPr/>
        </p:nvSpPr>
        <p:spPr bwMode="auto">
          <a:xfrm>
            <a:off x="5932031" y="3555762"/>
            <a:ext cx="316369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X.12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9" name="AutoShape 18"/>
          <p:cNvSpPr>
            <a:spLocks noChangeArrowheads="1"/>
          </p:cNvSpPr>
          <p:nvPr/>
        </p:nvSpPr>
        <p:spPr bwMode="auto">
          <a:xfrm>
            <a:off x="1219200" y="284432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IM / E-mail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0" name="AutoShape 18"/>
          <p:cNvSpPr>
            <a:spLocks noChangeArrowheads="1"/>
          </p:cNvSpPr>
          <p:nvPr/>
        </p:nvSpPr>
        <p:spPr bwMode="auto">
          <a:xfrm>
            <a:off x="1219200" y="2628543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Themes</a:t>
            </a:r>
          </a:p>
        </p:txBody>
      </p:sp>
      <p:sp>
        <p:nvSpPr>
          <p:cNvPr id="41" name="AutoShape 18"/>
          <p:cNvSpPr>
            <a:spLocks noChangeArrowheads="1"/>
          </p:cNvSpPr>
          <p:nvPr/>
        </p:nvSpPr>
        <p:spPr bwMode="auto">
          <a:xfrm>
            <a:off x="1219200" y="2412762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App Store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AutoShape 18"/>
          <p:cNvSpPr>
            <a:spLocks noChangeArrowheads="1"/>
          </p:cNvSpPr>
          <p:nvPr/>
        </p:nvSpPr>
        <p:spPr bwMode="auto">
          <a:xfrm>
            <a:off x="1932199" y="2844324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Forms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>
            <a:off x="1932199" y="2628543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Documents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4" name="AutoShape 18"/>
          <p:cNvSpPr>
            <a:spLocks noChangeArrowheads="1"/>
          </p:cNvSpPr>
          <p:nvPr/>
        </p:nvSpPr>
        <p:spPr bwMode="auto">
          <a:xfrm>
            <a:off x="1932199" y="2412762"/>
            <a:ext cx="658601" cy="171186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EHR Modules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5" name="AutoShape 18"/>
          <p:cNvSpPr>
            <a:spLocks noChangeArrowheads="1"/>
          </p:cNvSpPr>
          <p:nvPr/>
        </p:nvSpPr>
        <p:spPr bwMode="auto">
          <a:xfrm rot="5400000">
            <a:off x="686313" y="2558824"/>
            <a:ext cx="595894" cy="317480"/>
          </a:xfrm>
          <a:prstGeom prst="roundRect">
            <a:avLst>
              <a:gd name="adj" fmla="val 11693"/>
            </a:avLst>
          </a:prstGeom>
          <a:solidFill>
            <a:srgbClr val="75D575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Security &amp; 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Auditing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7" name="AutoShape 18"/>
          <p:cNvSpPr>
            <a:spLocks noChangeArrowheads="1"/>
          </p:cNvSpPr>
          <p:nvPr/>
        </p:nvSpPr>
        <p:spPr bwMode="auto">
          <a:xfrm>
            <a:off x="6314208" y="3555762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CCR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9" name="AutoShape 18"/>
          <p:cNvSpPr>
            <a:spLocks noChangeArrowheads="1"/>
          </p:cNvSpPr>
          <p:nvPr/>
        </p:nvSpPr>
        <p:spPr bwMode="auto">
          <a:xfrm>
            <a:off x="673118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Patient Manager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0" name="AutoShape 18"/>
          <p:cNvSpPr>
            <a:spLocks noChangeArrowheads="1"/>
          </p:cNvSpPr>
          <p:nvPr/>
        </p:nvSpPr>
        <p:spPr bwMode="auto">
          <a:xfrm>
            <a:off x="1444046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Secure Messaging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1" name="AutoShape 18"/>
          <p:cNvSpPr>
            <a:spLocks noChangeArrowheads="1"/>
          </p:cNvSpPr>
          <p:nvPr/>
        </p:nvSpPr>
        <p:spPr bwMode="auto">
          <a:xfrm>
            <a:off x="2214974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Social Networks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2985902" y="1639587"/>
            <a:ext cx="76096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HCP Directories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3" name="AutoShape 18"/>
          <p:cNvSpPr>
            <a:spLocks noChangeArrowheads="1"/>
          </p:cNvSpPr>
          <p:nvPr/>
        </p:nvSpPr>
        <p:spPr bwMode="auto">
          <a:xfrm>
            <a:off x="3819310" y="1639586"/>
            <a:ext cx="1653520" cy="407827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Target multiple devices like </a:t>
            </a:r>
            <a:r>
              <a:rPr lang="en-US" sz="900" b="1" dirty="0" smtClean="0">
                <a:solidFill>
                  <a:schemeClr val="bg1"/>
                </a:solidFill>
              </a:rPr>
              <a:t>PC, </a:t>
            </a:r>
            <a:r>
              <a:rPr lang="en-US" sz="900" b="1" dirty="0" err="1" smtClean="0">
                <a:solidFill>
                  <a:schemeClr val="bg1"/>
                </a:solidFill>
              </a:rPr>
              <a:t>SmartPhone</a:t>
            </a:r>
            <a:r>
              <a:rPr lang="en-US" sz="900" b="1" dirty="0" smtClean="0">
                <a:solidFill>
                  <a:schemeClr val="bg1"/>
                </a:solidFill>
              </a:rPr>
              <a:t>, Tablet, Voice</a:t>
            </a:r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4" name="AutoShape 18"/>
          <p:cNvSpPr>
            <a:spLocks noChangeArrowheads="1"/>
          </p:cNvSpPr>
          <p:nvPr/>
        </p:nvSpPr>
        <p:spPr bwMode="auto">
          <a:xfrm>
            <a:off x="5545276" y="1639587"/>
            <a:ext cx="741224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HIE/NHIN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5" name="AutoShape 18"/>
          <p:cNvSpPr>
            <a:spLocks noChangeArrowheads="1"/>
          </p:cNvSpPr>
          <p:nvPr/>
        </p:nvSpPr>
        <p:spPr bwMode="auto">
          <a:xfrm>
            <a:off x="6335263" y="1639587"/>
            <a:ext cx="726786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EHR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6" name="AutoShape 18"/>
          <p:cNvSpPr>
            <a:spLocks noChangeArrowheads="1"/>
          </p:cNvSpPr>
          <p:nvPr/>
        </p:nvSpPr>
        <p:spPr bwMode="auto">
          <a:xfrm>
            <a:off x="7110812" y="1639587"/>
            <a:ext cx="69848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NLP &amp; Patterns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7" name="AutoShape 18"/>
          <p:cNvSpPr>
            <a:spLocks noChangeArrowheads="1"/>
          </p:cNvSpPr>
          <p:nvPr/>
        </p:nvSpPr>
        <p:spPr bwMode="auto">
          <a:xfrm>
            <a:off x="7858058" y="1639587"/>
            <a:ext cx="760962" cy="307429"/>
          </a:xfrm>
          <a:prstGeom prst="roundRect">
            <a:avLst>
              <a:gd name="adj" fmla="val 11693"/>
            </a:avLst>
          </a:prstGeom>
          <a:ln/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Med Device Integration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58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16036"/>
            <a:ext cx="166687" cy="30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529" y="3911838"/>
            <a:ext cx="166687" cy="30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092" y="3996584"/>
            <a:ext cx="228600" cy="170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AutoShape 39"/>
          <p:cNvSpPr>
            <a:spLocks noChangeArrowheads="1"/>
          </p:cNvSpPr>
          <p:nvPr/>
        </p:nvSpPr>
        <p:spPr bwMode="auto">
          <a:xfrm>
            <a:off x="976448" y="2002915"/>
            <a:ext cx="2452552" cy="195005"/>
          </a:xfrm>
          <a:prstGeom prst="roundRect">
            <a:avLst>
              <a:gd name="adj" fmla="val 10120"/>
            </a:avLst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/>
              <a:t>Single sign on (LDAP, SAML)</a:t>
            </a:r>
            <a:endParaRPr lang="en-US" sz="900" dirty="0"/>
          </a:p>
        </p:txBody>
      </p:sp>
      <p:sp>
        <p:nvSpPr>
          <p:cNvPr id="7" name="AutoShape 39"/>
          <p:cNvSpPr>
            <a:spLocks noChangeArrowheads="1"/>
          </p:cNvSpPr>
          <p:nvPr/>
        </p:nvSpPr>
        <p:spPr bwMode="auto">
          <a:xfrm>
            <a:off x="3815167" y="1981200"/>
            <a:ext cx="1664181" cy="1662956"/>
          </a:xfrm>
          <a:prstGeom prst="roundRect">
            <a:avLst>
              <a:gd name="adj" fmla="val 10120"/>
            </a:avLst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b"/>
          <a:lstStyle/>
          <a:p>
            <a:pPr algn="ctr"/>
            <a:r>
              <a:rPr lang="en-US" sz="1400" dirty="0" smtClean="0"/>
              <a:t>Mobility Stack</a:t>
            </a:r>
            <a:endParaRPr lang="en-US" sz="1400" dirty="0"/>
          </a:p>
        </p:txBody>
      </p:sp>
      <p:sp>
        <p:nvSpPr>
          <p:cNvPr id="33" name="AutoShape 18"/>
          <p:cNvSpPr>
            <a:spLocks noChangeArrowheads="1"/>
          </p:cNvSpPr>
          <p:nvPr/>
        </p:nvSpPr>
        <p:spPr bwMode="auto">
          <a:xfrm>
            <a:off x="3962400" y="2100418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Med Device Tethering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4" name="AutoShape 18"/>
          <p:cNvSpPr>
            <a:spLocks noChangeArrowheads="1"/>
          </p:cNvSpPr>
          <p:nvPr/>
        </p:nvSpPr>
        <p:spPr bwMode="auto">
          <a:xfrm>
            <a:off x="3962400" y="2419461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HIPAA Encryption &amp; RBAC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5" name="AutoShape 18"/>
          <p:cNvSpPr>
            <a:spLocks noChangeArrowheads="1"/>
          </p:cNvSpPr>
          <p:nvPr/>
        </p:nvSpPr>
        <p:spPr bwMode="auto">
          <a:xfrm>
            <a:off x="3962400" y="2738504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Provisioning &amp; Auditing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6" name="AutoShape 18"/>
          <p:cNvSpPr>
            <a:spLocks noChangeArrowheads="1"/>
          </p:cNvSpPr>
          <p:nvPr/>
        </p:nvSpPr>
        <p:spPr bwMode="auto">
          <a:xfrm>
            <a:off x="3962400" y="3057548"/>
            <a:ext cx="1371600" cy="219052"/>
          </a:xfrm>
          <a:prstGeom prst="roundRect">
            <a:avLst>
              <a:gd name="adj" fmla="val 11693"/>
            </a:avLst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Legacy App Connectivity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62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765" y="3352800"/>
            <a:ext cx="125235" cy="2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AutoShape 30"/>
          <p:cNvSpPr>
            <a:spLocks noChangeArrowheads="1"/>
          </p:cNvSpPr>
          <p:nvPr/>
        </p:nvSpPr>
        <p:spPr bwMode="auto">
          <a:xfrm>
            <a:off x="2338324" y="4896640"/>
            <a:ext cx="116908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Graph DB (RDF)</a:t>
            </a:r>
            <a:endParaRPr lang="en-US" sz="1100" dirty="0"/>
          </a:p>
        </p:txBody>
      </p:sp>
      <p:sp>
        <p:nvSpPr>
          <p:cNvPr id="64" name="AutoShape 30"/>
          <p:cNvSpPr>
            <a:spLocks noChangeArrowheads="1"/>
          </p:cNvSpPr>
          <p:nvPr/>
        </p:nvSpPr>
        <p:spPr bwMode="auto">
          <a:xfrm>
            <a:off x="3643009" y="4896640"/>
            <a:ext cx="1397685" cy="254068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Content Repository</a:t>
            </a:r>
            <a:endParaRPr lang="en-US" sz="1100" dirty="0"/>
          </a:p>
        </p:txBody>
      </p:sp>
      <p:sp>
        <p:nvSpPr>
          <p:cNvPr id="65" name="AutoShape 30"/>
          <p:cNvSpPr>
            <a:spLocks noChangeArrowheads="1"/>
          </p:cNvSpPr>
          <p:nvPr/>
        </p:nvSpPr>
        <p:spPr bwMode="auto">
          <a:xfrm>
            <a:off x="7410270" y="4895438"/>
            <a:ext cx="1085910" cy="256473"/>
          </a:xfrm>
          <a:prstGeom prst="roundRect">
            <a:avLst>
              <a:gd name="adj" fmla="val 14120"/>
            </a:avLst>
          </a:prstGeom>
          <a:solidFill>
            <a:srgbClr val="A29D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100" dirty="0" smtClean="0"/>
              <a:t>LDAP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5257800" y="6368763"/>
            <a:ext cx="299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>
                <a:sym typeface="Wingdings 2"/>
              </a:rPr>
              <a:t></a:t>
            </a:r>
            <a:r>
              <a:rPr lang="en-US" sz="1200" dirty="0" smtClean="0">
                <a:sym typeface="Wingdings 2"/>
              </a:rPr>
              <a:t> As defined by Netspective Medigy Platform</a:t>
            </a:r>
            <a:endParaRPr lang="en-US" sz="1200" dirty="0"/>
          </a:p>
        </p:txBody>
      </p:sp>
      <p:sp>
        <p:nvSpPr>
          <p:cNvPr id="67" name="AutoShape 18"/>
          <p:cNvSpPr>
            <a:spLocks noChangeArrowheads="1"/>
          </p:cNvSpPr>
          <p:nvPr/>
        </p:nvSpPr>
        <p:spPr bwMode="auto">
          <a:xfrm>
            <a:off x="6619008" y="3558540"/>
            <a:ext cx="238992" cy="152400"/>
          </a:xfrm>
          <a:prstGeom prst="roundRect">
            <a:avLst>
              <a:gd name="adj" fmla="val 11693"/>
            </a:avLst>
          </a:prstGeom>
          <a:solidFill>
            <a:srgbClr val="C59867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DDS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5208260" y="3306613"/>
            <a:ext cx="3410759" cy="60522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479348" y="2229411"/>
            <a:ext cx="1073852" cy="127578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15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Alarm Subscriber Logging </a:t>
            </a:r>
            <a:endParaRPr lang="en-US" dirty="0"/>
          </a:p>
        </p:txBody>
      </p:sp>
      <p:pic>
        <p:nvPicPr>
          <p:cNvPr id="4" name="Picture 3" descr="alarm subscriber logg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14065"/>
            <a:ext cx="87630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NetspectiveDI Log Capturing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866188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7" y="1676400"/>
            <a:ext cx="8551863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for the Blood Pressure HIGH</a:t>
            </a:r>
            <a:endParaRPr lang="en-US" dirty="0"/>
          </a:p>
        </p:txBody>
      </p:sp>
      <p:pic>
        <p:nvPicPr>
          <p:cNvPr id="5" name="Picture 4" descr="high.bmp"/>
          <p:cNvPicPr>
            <a:picLocks noChangeAspect="1"/>
          </p:cNvPicPr>
          <p:nvPr/>
        </p:nvPicPr>
        <p:blipFill>
          <a:blip r:embed="rId2" cstate="print"/>
          <a:srcRect b="25418"/>
          <a:stretch>
            <a:fillRect/>
          </a:stretch>
        </p:blipFill>
        <p:spPr>
          <a:xfrm>
            <a:off x="124695" y="1803634"/>
            <a:ext cx="8915400" cy="3606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for the Blood Pressure Low</a:t>
            </a:r>
            <a:endParaRPr lang="en-US" dirty="0"/>
          </a:p>
        </p:txBody>
      </p:sp>
      <p:pic>
        <p:nvPicPr>
          <p:cNvPr id="4" name="Picture 3" descr="low.bmp"/>
          <p:cNvPicPr>
            <a:picLocks noChangeAspect="1"/>
          </p:cNvPicPr>
          <p:nvPr/>
        </p:nvPicPr>
        <p:blipFill>
          <a:blip r:embed="rId2" cstate="print"/>
          <a:srcRect b="25418"/>
          <a:stretch>
            <a:fillRect/>
          </a:stretch>
        </p:blipFill>
        <p:spPr>
          <a:xfrm>
            <a:off x="138550" y="1863558"/>
            <a:ext cx="8839200" cy="3699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for Both Streams</a:t>
            </a:r>
            <a:endParaRPr lang="en-US" dirty="0"/>
          </a:p>
        </p:txBody>
      </p:sp>
      <p:pic>
        <p:nvPicPr>
          <p:cNvPr id="4" name="Picture 3" descr="settings for both stream.png"/>
          <p:cNvPicPr>
            <a:picLocks noChangeAspect="1"/>
          </p:cNvPicPr>
          <p:nvPr/>
        </p:nvPicPr>
        <p:blipFill>
          <a:blip r:embed="rId3" cstate="print"/>
          <a:srcRect l="1667" t="46833" r="30833" b="5667"/>
          <a:stretch>
            <a:fillRect/>
          </a:stretch>
        </p:blipFill>
        <p:spPr>
          <a:xfrm>
            <a:off x="0" y="2133600"/>
            <a:ext cx="905256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Blood Pressure Stream High – Before Threshold 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61059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Blood Pressure Stream High – After Threshold 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1752600"/>
            <a:ext cx="87058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Blood Pressure Stream Low – Before Threshold 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856138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Blood Pressure Stream Low – After Threshold 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76141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Gateway prototype connectivity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016246473"/>
              </p:ext>
            </p:extLst>
          </p:nvPr>
        </p:nvGraphicFramePr>
        <p:xfrm>
          <a:off x="457200" y="1600203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/>
          <p:cNvSpPr/>
          <p:nvPr/>
        </p:nvSpPr>
        <p:spPr>
          <a:xfrm>
            <a:off x="5859236" y="1371600"/>
            <a:ext cx="2362200" cy="18288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8200" y="2971800"/>
            <a:ext cx="2362200" cy="17526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881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7" name="Content Placeholder 6" descr="Screensh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4140"/>
            <a:ext cx="8229600" cy="45180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4" name="Content Placeholder 3" descr="web_1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0010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4" name="Content Placeholder 3" descr="web_2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600200"/>
            <a:ext cx="79248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5800"/>
            <a:ext cx="8229600" cy="2819400"/>
          </a:xfrm>
        </p:spPr>
        <p:txBody>
          <a:bodyPr>
            <a:noAutofit/>
          </a:bodyPr>
          <a:lstStyle/>
          <a:p>
            <a:pPr algn="just">
              <a:buFont typeface="Arial" charset="0"/>
              <a:buChar char="•"/>
            </a:pPr>
            <a:r>
              <a:rPr lang="en-US" sz="3000" dirty="0" smtClean="0"/>
              <a:t>Common persistent subscriber.</a:t>
            </a:r>
          </a:p>
          <a:p>
            <a:pPr algn="just">
              <a:buFont typeface="Arial" charset="0"/>
              <a:buChar char="•"/>
            </a:pPr>
            <a:r>
              <a:rPr lang="en-US" sz="3000" dirty="0" smtClean="0"/>
              <a:t>Implementation with Multiple Gateway </a:t>
            </a:r>
          </a:p>
          <a:p>
            <a:pPr algn="just">
              <a:buFont typeface="Arial" charset="0"/>
              <a:buChar char="•"/>
            </a:pPr>
            <a:r>
              <a:rPr lang="en-US" sz="3000" dirty="0" smtClean="0"/>
              <a:t>ECG Graph displaying with websocket.</a:t>
            </a:r>
          </a:p>
          <a:p>
            <a:pPr algn="just">
              <a:buFont typeface="Arial" charset="0"/>
              <a:buChar char="•"/>
            </a:pPr>
            <a:r>
              <a:rPr lang="en-US" sz="3000" dirty="0" smtClean="0"/>
              <a:t>Making DDS real-time, Synchronize the data-writer </a:t>
            </a:r>
            <a:r>
              <a:rPr lang="en-US" sz="3000" smtClean="0"/>
              <a:t>and data-reader.</a:t>
            </a:r>
            <a:endParaRPr lang="en-US" sz="3000" dirty="0" smtClean="0"/>
          </a:p>
          <a:p>
            <a:pPr algn="just">
              <a:buNone/>
            </a:pPr>
            <a:endParaRPr lang="en-US" sz="3000" dirty="0" smtClean="0"/>
          </a:p>
          <a:p>
            <a:pPr algn="just">
              <a:buFont typeface="Arial" charset="0"/>
              <a:buChar char="•"/>
            </a:pPr>
            <a:endParaRPr lang="en-US" sz="3000" dirty="0" smtClean="0"/>
          </a:p>
          <a:p>
            <a:pPr algn="just">
              <a:buFont typeface="Arial" charset="0"/>
              <a:buChar char="•"/>
            </a:pP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prototype’s components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52459243"/>
              </p:ext>
            </p:extLst>
          </p:nvPr>
        </p:nvGraphicFramePr>
        <p:xfrm>
          <a:off x="457200" y="2590800"/>
          <a:ext cx="82296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76449" y="3749246"/>
            <a:ext cx="564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Wired</a:t>
            </a:r>
            <a:endParaRPr lang="en-US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317934" y="3777838"/>
            <a:ext cx="534374" cy="256969"/>
            <a:chOff x="3369" y="105718"/>
            <a:chExt cx="625240" cy="375144"/>
          </a:xfrm>
        </p:grpSpPr>
        <p:sp>
          <p:nvSpPr>
            <p:cNvPr id="14" name="Rectangle 13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DDS</a:t>
              </a:r>
              <a:endParaRPr lang="en-US" sz="12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65994" y="3412662"/>
            <a:ext cx="534374" cy="256969"/>
            <a:chOff x="3369" y="105718"/>
            <a:chExt cx="625240" cy="375144"/>
          </a:xfrm>
        </p:grpSpPr>
        <p:sp>
          <p:nvSpPr>
            <p:cNvPr id="19" name="Rectangle 18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DDS</a:t>
              </a:r>
              <a:endParaRPr lang="en-US" sz="12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19368" y="3168238"/>
            <a:ext cx="534374" cy="256969"/>
            <a:chOff x="3369" y="105718"/>
            <a:chExt cx="625240" cy="375144"/>
          </a:xfrm>
        </p:grpSpPr>
        <p:sp>
          <p:nvSpPr>
            <p:cNvPr id="22" name="Rectangle 21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REST</a:t>
              </a:r>
              <a:endParaRPr lang="en-US" sz="12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14487" y="4539838"/>
            <a:ext cx="534374" cy="256969"/>
            <a:chOff x="3369" y="105718"/>
            <a:chExt cx="625240" cy="375144"/>
          </a:xfrm>
        </p:grpSpPr>
        <p:sp>
          <p:nvSpPr>
            <p:cNvPr id="25" name="Rectangle 24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HL7</a:t>
              </a:r>
              <a:endParaRPr lang="en-US" sz="12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41139" y="4772231"/>
            <a:ext cx="534374" cy="256969"/>
            <a:chOff x="3369" y="105718"/>
            <a:chExt cx="625240" cy="375144"/>
          </a:xfrm>
        </p:grpSpPr>
        <p:sp>
          <p:nvSpPr>
            <p:cNvPr id="28" name="Rectangle 27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3369" y="105718"/>
              <a:ext cx="625240" cy="375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X.12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1027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Assuming real-time protocol requirement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732207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1451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Diagram group"/>
          <p:cNvGrpSpPr/>
          <p:nvPr/>
        </p:nvGrpSpPr>
        <p:grpSpPr>
          <a:xfrm>
            <a:off x="7010400" y="2971800"/>
            <a:ext cx="588402" cy="0"/>
            <a:chOff x="2612787" y="1975643"/>
            <a:chExt cx="588402" cy="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sp>
          <p:nvSpPr>
            <p:cNvPr id="28" name="Straight Connector 3"/>
            <p:cNvSpPr/>
            <p:nvPr/>
          </p:nvSpPr>
          <p:spPr>
            <a:xfrm>
              <a:off x="2612787" y="1975643"/>
              <a:ext cx="58840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88402" y="0"/>
                  </a:lnTo>
                </a:path>
              </a:pathLst>
            </a:custGeom>
            <a:noFill/>
            <a:sp3d z="-25400" prstMaterial="plastic"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Assuming publish / subscribe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Hub/Spoke – high coupling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2736350375"/>
              </p:ext>
            </p:extLst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Publish/Subscribe</a:t>
            </a:r>
            <a:r>
              <a:rPr lang="en-US" dirty="0"/>
              <a:t> – </a:t>
            </a:r>
            <a:r>
              <a:rPr lang="en-US" dirty="0" smtClean="0"/>
              <a:t>low coupling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3072016281"/>
              </p:ext>
            </p:extLst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3" name="Diagram group"/>
          <p:cNvGrpSpPr/>
          <p:nvPr/>
        </p:nvGrpSpPr>
        <p:grpSpPr>
          <a:xfrm>
            <a:off x="7391400" y="2330677"/>
            <a:ext cx="1164378" cy="756846"/>
            <a:chOff x="550057" y="2939678"/>
            <a:chExt cx="1164378" cy="756846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24" name="Group 23"/>
            <p:cNvGrpSpPr/>
            <p:nvPr/>
          </p:nvGrpSpPr>
          <p:grpSpPr>
            <a:xfrm>
              <a:off x="550057" y="2939678"/>
              <a:ext cx="1164378" cy="756846"/>
              <a:chOff x="550057" y="2939678"/>
              <a:chExt cx="1164378" cy="756846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550057" y="2939678"/>
                <a:ext cx="1164378" cy="756846"/>
              </a:xfrm>
              <a:prstGeom prst="roundRect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ounded Rectangle 4"/>
              <p:cNvSpPr/>
              <p:nvPr/>
            </p:nvSpPr>
            <p:spPr>
              <a:xfrm>
                <a:off x="587003" y="2976624"/>
                <a:ext cx="1090486" cy="68295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390" tIns="72390" rIns="72390" bIns="72390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900" kern="1200" dirty="0" smtClean="0"/>
                  <a:t>Cloud / EHR / HIS</a:t>
                </a:r>
                <a:endParaRPr lang="en-US" sz="1900" kern="1200" dirty="0"/>
              </a:p>
            </p:txBody>
          </p:sp>
        </p:grpSp>
      </p:grpSp>
      <p:sp>
        <p:nvSpPr>
          <p:cNvPr id="29" name="Rectangle 28"/>
          <p:cNvSpPr/>
          <p:nvPr/>
        </p:nvSpPr>
        <p:spPr>
          <a:xfrm>
            <a:off x="4856316" y="5791200"/>
            <a:ext cx="3830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Supports </a:t>
            </a:r>
            <a:r>
              <a:rPr lang="en-US" sz="1600" dirty="0"/>
              <a:t>one-to-one, one-to-many, many-to-one, and many-to-many communications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9297" y="3276600"/>
            <a:ext cx="682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iOS</a:t>
            </a:r>
            <a:endParaRPr lang="en-US" sz="1200" dirty="0" smtClean="0"/>
          </a:p>
          <a:p>
            <a:r>
              <a:rPr lang="en-US" sz="1200" dirty="0" smtClean="0"/>
              <a:t>Android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638800" y="4191000"/>
            <a:ext cx="9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 App</a:t>
            </a:r>
          </a:p>
          <a:p>
            <a:r>
              <a:rPr lang="en-US" sz="1200" dirty="0" smtClean="0"/>
              <a:t>Mobile App</a:t>
            </a:r>
          </a:p>
          <a:p>
            <a:r>
              <a:rPr lang="en-US" sz="1200" dirty="0" smtClean="0"/>
              <a:t>Any others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873475" y="5181600"/>
            <a:ext cx="11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Independent DB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328097" y="3311236"/>
            <a:ext cx="788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Server or </a:t>
            </a:r>
          </a:p>
          <a:p>
            <a:r>
              <a:rPr lang="en-US" sz="1200" dirty="0" smtClean="0"/>
              <a:t>Phone</a:t>
            </a:r>
            <a:endParaRPr lang="en-US" sz="1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3087523"/>
            <a:ext cx="762000" cy="68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971800" y="4648200"/>
            <a:ext cx="762000" cy="671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499296" y="1470476"/>
            <a:ext cx="4187503" cy="9144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037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FIGUREAUTOMATICFLAG" val="True"/>
  <p:tag name="TIMESCALEPOINT" val="Months"/>
  <p:tag name="MILESTONEDATEFORMAT" val="M/d/yy"/>
  <p:tag name="INTERVALDATEFORMAT" val="M/d/yy"/>
  <p:tag name="TIMESCALEDATEFORMAT" val="MMM"/>
  <p:tag name="TIMEBANDCOLOR" val="153,54,47,False"/>
  <p:tag name="TODAYMARKERFONTCHANGES" val="Calibri;11"/>
  <p:tag name="LEFTBANDDATE" val="Calibri;24"/>
  <p:tag name="RIGHTBANDDATE" val="Calibri;24"/>
  <p:tag name="TIMESCALEFONT" val="Calibri"/>
  <p:tag name="MARKERCOLOR" val="0,0,255,false"/>
  <p:tag name="SHOWFLAGDIALOG" val="Finish"/>
  <p:tag name="INTERVALTIMESCALESTARTDATE" val="9/1/2011 12:00:00 AM"/>
  <p:tag name="INTERVALTIMESCALEENDDATE" val="2/1/2012 12:00:00 AM"/>
  <p:tag name="TIMELINETYPE" val="Phases"/>
  <p:tag name="ELAPSEDSTYLE" val="wide"/>
  <p:tag name="ELAPSED" val="true"/>
  <p:tag name="TODAYMARKERABOVE" val="true"/>
  <p:tag name="TODAYMARKER" val="true"/>
  <p:tag name="TIMEBANDDATES" val="both"/>
  <p:tag name="AUTOFIT" val="1"/>
  <p:tag name="INTERVALABOVE" val="true"/>
  <p:tag name="TIMEBANDPOS" val="down"/>
  <p:tag name="TIMEBANDROUNDED" val="false"/>
  <p:tag name="TIMEBANDTHIN" val="false"/>
  <p:tag name="3DEFFECT" val="true"/>
  <p:tag name="INTERVALDATE" val="split"/>
  <p:tag name="INTERVALVERTCONNECTOR" val="false"/>
  <p:tag name="INTERVALHORIZCONNECTOR" val="false"/>
  <p:tag name="INTERVALTEXT" val="center"/>
  <p:tag name="INTERVALTHICKBAND" val="false"/>
  <p:tag name="MILESTONETIMESCALEENDDATE" val="2/1/2012 12:00:00 AM"/>
  <p:tag name="MILESTONETIMESCALESTARTDATE" val="9/1/2011 12:00:00 AM"/>
  <p:tag name="CONFIGURETIMESCALEENDDATE" val="2/1/2012 12:00:00 AM"/>
  <p:tag name="CONFIGURETIMESCALESTARTDATE" val="9/1/2011 12:00:00 AM"/>
  <p:tag name="TIMEBANDPOSVALUE" val="420"/>
  <p:tag name="ACTUALTIMESCALEENDDATE" val="2/29/2012 12:00:00 AM"/>
  <p:tag name="ACTUALTIMESCALESTARTDATE" val="9/1/2011 12:00:00 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MARKERVALU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DAYVALUEMARKER1" val="Calibri;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188,114,0,-16747844,False;2/1/2012 12:00:00 AM;Executive Review;False;False;True;True;tbName;0;Calibri;10;Calibri;10;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188,114,0,-16747844,False;2/1/2012 12:00:00 AM;Executive Review;False;False;True;True;tbDate;0;Calibri;10;Calibri;10;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188,114,0,-16747844,False;1/1/2012 12:00:00 AM;Engineering Review;False;False;True;True;tbName;1;Calibri;10;Calibri;10;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188,114,0,-16747844,False;1/1/2012 12:00:00 AM;Engineering Review;False;False;True;True;tbDate;1;Calibri;10;Calibri;10;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188,114,0,-16747844,False;12/1/2011 12:00:00 AM;Create test plan;False;False;True;True;tbName;2;Calibri;10;Calibri;10;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188,114,0,-16747844,False;12/1/2011 12:00:00 AM;Create test plan;False;False;True;True;tbDate;2;Calibri;10;Calibri;10;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3" val="188,114,0,-16747844,False;12/1/2011 12:00:00 AM;Scalability evaluation;False;False;True;False;tbName;3;Calibri;10;Calibri;10;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3" val="188,114,0,-16747844,False;12/1/2011 12:00:00 AM;Scalability evaluation;False;False;True;False;tbDate;3;Calibri;10;Calibri;10;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YTIMEBANDDATE" val="Ye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188,114,0,-16747844,False;11/15/2011 12:00:00 AM;Benchmarking &amp; evaluation;False;False;False;False;tbName;4;Calibri;10;Calibri;10;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188,114,0,-16747844,False;11/15/2011 12:00:00 AM;Benchmarking &amp; evaluation;False;False;False;False;tbDate;4;Calibri;10;Calibri;10;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5" val="188,114,0,-16747844,False;11/1/2011 12:00:00 AM;Design review;False;False;True;False;tbName;5;Calibri;10;Calibri;10;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5" val="188,114,0,-16747844,False;11/1/2011 12:00:00 AM;Design review;False;False;True;False;tbDate;5;Calibri;10;Calibri;10;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6" val="188,114,0,-16747844,False;10/24/2011 12:00:00 AM;Define persistence strategy;False;False;False;False;tbName;6;Calibri;10;Calibri;10;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6" val="188,114,0,-16747844,False;10/24/2011 12:00:00 AM;Define persistence strategy;False;False;False;False;tbDate;6;Calibri;10;Calibri;10;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7" val="188,114,0,-16747844,False;10/14/2011 12:00:00 AM;Choose IDLs;False;False;True;True;tbName;7;Calibri;10;Calibri;10;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7" val="188,114,0,-16747844,False;10/14/2011 12:00:00 AM;Choose IDLs;False;False;True;True;tbDate;7;Calibri;10;Calibri;10;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8" val="188,114,0,-16747844,False;10/1/2011 12:00:00 AM;Finalize technical approach;False;False;False;False;tbName;8;Calibri;10;Calibri;10;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8" val="188,114,0,-16747844,False;10/1/2011 12:00:00 AM;Finalize technical approach;False;False;False;False;tbDate;8;Calibri;10;Calibri;10;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9" val="188,114,0,-16747844,False;9/12/2011 12:00:00 AM;Build VM;False;False;True;True;tbName;9;Calibri;10;Calibri;10;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9" val="188,114,0,-16747844,False;9/12/2011 12:00:00 AM;Build VM;False;False;True;True;tbDate;9;Calibri;10;Calibri;10;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0" val="188,114,0,-16747844,False;9/1/2011 12:00:00 AM;Start Design;False;False;True;False;tbName;10;Calibri;10;Calibri;10;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0" val="188,114,0,-16747844,False;9/1/2011 12:00:00 AM;Start Design;False;False;True;False;tbDate;10;Calibri;10;Calibri;10;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Shape;0;Calibri;11;Calibri;11;Calibri;11;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tbStartDate;0;Calibri;11;Calibri;11;Calibri;11;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188,114,0,-16747844,False;;1/1/2012 12:00:00 AM;2/1/2012 12:00:00 AM;Refine;0;tbFinishDate;0;Calibri;11;Calibri;11;Calibri;11;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Shape;1;Calibri;11;Calibri;11;Calibri;11;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tbStartDate;1;Calibri;11;Calibri;11;Calibri;11;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1" val="188,114,0,-16747844,False;;12/1/2011 12:00:00 AM;1/1/2012 12:00:00 AM;Test;0;tbFinishDate;1;Calibri;11;Calibri;11;Calibri;11;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Shape;2;Calibri;11;Calibri;11;Calibri;11;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tbStartDate;2;Calibri;11;Calibri;11;Calibri;11;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188,114,0,-16747844,False;;11/1/2011 12:00:00 AM;12/1/2011 12:00:00 AM;Build;0;tbFinishDate;2;Calibri;11;Calibri;11;Calibri;11;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Shape;3;Calibri;11;Calibri;11;Calibri;11;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tbStartDate;3;Calibri;11;Calibri;11;Calibri;11;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188,114,0,-16747844,False;;10/1/2011 12:00:00 AM;11/1/2011 12:00:00 AM;Design;0;tbFinishDate;3;Calibri;11;Calibri;11;Calibri;11;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Shape;4;Calibri;11;Calibri;11;Calibri;11;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tbStartDate;4;Calibri;11;Calibri;11;Calibri;11;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188,114,0,-16747844,False;;9/1/2011 12:00:00 AM;10/1/2011 12:00:00 AM;Define;0;tbFinishDate;4;Calibri;11;Calibri;11;Calibri;11;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IGHTTIMEBANDDATE" val="Yes"/>
</p:tagLst>
</file>

<file path=ppt/theme/theme1.xml><?xml version="1.0" encoding="utf-8"?>
<a:theme xmlns:a="http://schemas.openxmlformats.org/drawingml/2006/main" name="Netspective Communications, LLC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2110</TotalTime>
  <Words>2372</Words>
  <Application>Microsoft Office PowerPoint</Application>
  <PresentationFormat>On-screen Show (4:3)</PresentationFormat>
  <Paragraphs>587</Paragraphs>
  <Slides>64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Netspective Communications, LLC</vt:lpstr>
      <vt:lpstr>Covidien Gateway Prototype Project Status and Plan</vt:lpstr>
      <vt:lpstr>Gateway prototype project overview</vt:lpstr>
      <vt:lpstr>Common Design Requirements</vt:lpstr>
      <vt:lpstr>Ensure testability and validation</vt:lpstr>
      <vt:lpstr>Next Gen Gateway Architecture</vt:lpstr>
      <vt:lpstr>Gateway prototype connectivity</vt:lpstr>
      <vt:lpstr>The prototype’s components</vt:lpstr>
      <vt:lpstr>Assuming real-time protocol requirement</vt:lpstr>
      <vt:lpstr>Assuming publish / subscribe</vt:lpstr>
      <vt:lpstr>Technical Deliverables</vt:lpstr>
      <vt:lpstr>Schedule Overview</vt:lpstr>
      <vt:lpstr>Prototype base platform</vt:lpstr>
      <vt:lpstr>Simulated messages IDL</vt:lpstr>
      <vt:lpstr>Simulation data generator</vt:lpstr>
      <vt:lpstr>Simulation commands controller</vt:lpstr>
      <vt:lpstr>Simulation data publisher</vt:lpstr>
      <vt:lpstr>Simulated data publisher</vt:lpstr>
      <vt:lpstr>Simulation data event handlers</vt:lpstr>
      <vt:lpstr>Simulation data event handlers</vt:lpstr>
      <vt:lpstr>Simulation data persistence</vt:lpstr>
      <vt:lpstr>Simulation data persistence</vt:lpstr>
      <vt:lpstr>Gateway prototype “first principles”</vt:lpstr>
      <vt:lpstr>Data flow summary</vt:lpstr>
      <vt:lpstr>Need help with device inventory</vt:lpstr>
      <vt:lpstr>Data-generator</vt:lpstr>
      <vt:lpstr>Data-generator</vt:lpstr>
      <vt:lpstr>Logging for Publisher and Subscribers</vt:lpstr>
      <vt:lpstr>Logging for Publisher and Subscribers</vt:lpstr>
      <vt:lpstr>Logging for Publisher and Subscribers</vt:lpstr>
      <vt:lpstr>Publishers</vt:lpstr>
      <vt:lpstr>Publishers</vt:lpstr>
      <vt:lpstr>Publishers</vt:lpstr>
      <vt:lpstr>Publishers</vt:lpstr>
      <vt:lpstr>Spawn the Publisher</vt:lpstr>
      <vt:lpstr>Subscribers</vt:lpstr>
      <vt:lpstr>Subscribers</vt:lpstr>
      <vt:lpstr>Subscribers</vt:lpstr>
      <vt:lpstr>Subscribers</vt:lpstr>
      <vt:lpstr>Subscribers</vt:lpstr>
      <vt:lpstr>Webserver</vt:lpstr>
      <vt:lpstr>Webserver</vt:lpstr>
      <vt:lpstr>Web server</vt:lpstr>
      <vt:lpstr>ECG REAL-TIME DATA PUBLISHING</vt:lpstr>
      <vt:lpstr>Starting Up DDS Server</vt:lpstr>
      <vt:lpstr>Running Data-Generator</vt:lpstr>
      <vt:lpstr>Running BP Publisher </vt:lpstr>
      <vt:lpstr>Data-Generator Gets the Commands</vt:lpstr>
      <vt:lpstr>Running Echo Subscriber</vt:lpstr>
      <vt:lpstr>Running Alarm Subscriber</vt:lpstr>
      <vt:lpstr>Alarm Subscriber Logging </vt:lpstr>
      <vt:lpstr>NetspectiveDI Log Capturing</vt:lpstr>
      <vt:lpstr>Streams </vt:lpstr>
      <vt:lpstr>Rules for the Blood Pressure HIGH</vt:lpstr>
      <vt:lpstr>Rules for the Blood Pressure Low</vt:lpstr>
      <vt:lpstr>Setting for Both Streams</vt:lpstr>
      <vt:lpstr>Blood Pressure Stream High – Before Threshold  </vt:lpstr>
      <vt:lpstr>Blood Pressure Stream High – After Threshold </vt:lpstr>
      <vt:lpstr>Blood Pressure Stream Low – Before Threshold </vt:lpstr>
      <vt:lpstr>Blood Pressure Stream Low – After Threshold </vt:lpstr>
      <vt:lpstr>Web server</vt:lpstr>
      <vt:lpstr>Web server</vt:lpstr>
      <vt:lpstr>Web server</vt:lpstr>
      <vt:lpstr>Ongoing Enhancements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squid</dc:creator>
  <cp:lastModifiedBy>squid</cp:lastModifiedBy>
  <cp:revision>391</cp:revision>
  <dcterms:created xsi:type="dcterms:W3CDTF">2011-10-14T04:41:51Z</dcterms:created>
  <dcterms:modified xsi:type="dcterms:W3CDTF">2011-12-22T12:47:55Z</dcterms:modified>
</cp:coreProperties>
</file>