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59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66" r:id="rId23"/>
    <p:sldId id="281" r:id="rId24"/>
    <p:sldId id="282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310" r:id="rId41"/>
    <p:sldId id="307" r:id="rId42"/>
    <p:sldId id="309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288" r:id="rId57"/>
    <p:sldId id="26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D964B8-E38F-4E13-867C-2B5909D78F6E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Focus on data spec, you’re creating a central data model for all sensor data</a:t>
          </a:r>
          <a:endParaRPr lang="en-US" sz="1300" kern="1200" dirty="0"/>
        </a:p>
      </dsp:txBody>
      <dsp:txXfrm>
        <a:off x="808895" y="1047"/>
        <a:ext cx="1739949" cy="1043969"/>
      </dsp:txXfrm>
    </dsp:sp>
    <dsp:sp modelId="{689AFDB4-2963-4BE5-83F3-B5937C39950B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07278"/>
        <a:ext cx="368869" cy="431507"/>
      </dsp:txXfrm>
    </dsp:sp>
    <dsp:sp modelId="{91EC713A-AA93-46B6-A933-AF3E12EAA501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devices</a:t>
          </a:r>
          <a:endParaRPr lang="en-US" sz="1300" kern="1200" dirty="0"/>
        </a:p>
      </dsp:txBody>
      <dsp:txXfrm>
        <a:off x="3244825" y="1047"/>
        <a:ext cx="1739949" cy="1043969"/>
      </dsp:txXfrm>
    </dsp:sp>
    <dsp:sp modelId="{C9F1B94A-D8A3-4BA8-B826-749664BE6213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07278"/>
        <a:ext cx="368869" cy="431507"/>
      </dsp:txXfrm>
    </dsp:sp>
    <dsp:sp modelId="{C42D5903-FB50-4CB7-BDE4-66A7844EB5E4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Inventory all sensors within devices</a:t>
          </a:r>
          <a:endParaRPr lang="en-US" sz="1300" kern="1200" dirty="0"/>
        </a:p>
      </dsp:txBody>
      <dsp:txXfrm>
        <a:off x="5680754" y="1047"/>
        <a:ext cx="1739949" cy="1043969"/>
      </dsp:txXfrm>
    </dsp:sp>
    <dsp:sp modelId="{C296AC59-6BA0-4DE2-B049-F3AD9C4B27C4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6366294" y="1166813"/>
        <a:ext cx="368869" cy="431507"/>
      </dsp:txXfrm>
    </dsp:sp>
    <dsp:sp modelId="{6D6A5137-9B30-46AE-86F8-FA749B9AA536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directory of data generated by sensors in devices</a:t>
          </a:r>
          <a:endParaRPr lang="en-US" sz="1300" kern="1200" dirty="0"/>
        </a:p>
      </dsp:txBody>
      <dsp:txXfrm>
        <a:off x="5680754" y="1740996"/>
        <a:ext cx="1739949" cy="1043969"/>
      </dsp:txXfrm>
    </dsp:sp>
    <dsp:sp modelId="{3D8AAB68-F0B1-4985-A866-ED63D1CAAF05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158769" y="2047227"/>
        <a:ext cx="368869" cy="431507"/>
      </dsp:txXfrm>
    </dsp:sp>
    <dsp:sp modelId="{515D4427-874E-4B9D-BEFC-F780BA647235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 directory of data to IEEE 11073 DIM and nomenclature</a:t>
          </a:r>
          <a:endParaRPr lang="en-US" sz="1300" kern="1200" dirty="0"/>
        </a:p>
      </dsp:txBody>
      <dsp:txXfrm>
        <a:off x="3244825" y="1740996"/>
        <a:ext cx="1739949" cy="1043969"/>
      </dsp:txXfrm>
    </dsp:sp>
    <dsp:sp modelId="{D97BEBE6-59CE-46CB-8020-929ED14734EF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722840" y="2047227"/>
        <a:ext cx="368869" cy="431507"/>
      </dsp:txXfrm>
    </dsp:sp>
    <dsp:sp modelId="{E67E29DE-CF17-4F28-8A25-E88067D1368C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create an IDL (“table” or “data type”) file using 11073 nomenclature</a:t>
          </a:r>
          <a:endParaRPr lang="en-US" sz="1300" kern="1200" dirty="0"/>
        </a:p>
      </dsp:txBody>
      <dsp:txXfrm>
        <a:off x="808895" y="1740996"/>
        <a:ext cx="1739949" cy="1043969"/>
      </dsp:txXfrm>
    </dsp:sp>
    <dsp:sp modelId="{A03A5B7C-30DA-4B38-822B-9BC6C6B7B83D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1494435" y="2906762"/>
        <a:ext cx="368869" cy="431507"/>
      </dsp:txXfrm>
    </dsp:sp>
    <dsp:sp modelId="{3002BD7C-934F-4E15-ABFC-C5D7A52CBEE3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 each sensor, fill out data types (“fields”) based on 11073 DIM</a:t>
          </a:r>
          <a:endParaRPr lang="en-US" sz="1300" kern="1200" dirty="0"/>
        </a:p>
      </dsp:txBody>
      <dsp:txXfrm>
        <a:off x="808895" y="3480946"/>
        <a:ext cx="1739949" cy="1043969"/>
      </dsp:txXfrm>
    </dsp:sp>
    <dsp:sp modelId="{6FB523FF-3B34-41C0-AF5D-D31CC42674B8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701960" y="3787177"/>
        <a:ext cx="368869" cy="431507"/>
      </dsp:txXfrm>
    </dsp:sp>
    <dsp:sp modelId="{D332B3FC-4400-480C-9044-A8063CCA5172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domain structure</a:t>
          </a:r>
          <a:endParaRPr lang="en-US" sz="1300" kern="1200" dirty="0"/>
        </a:p>
      </dsp:txBody>
      <dsp:txXfrm>
        <a:off x="3244825" y="3480946"/>
        <a:ext cx="1739949" cy="1043969"/>
      </dsp:txXfrm>
    </dsp:sp>
    <dsp:sp modelId="{D84728D0-4354-4096-B9C3-66D7616344AE}">
      <dsp:nvSpPr>
        <dsp:cNvPr id="0" name=""/>
        <dsp:cNvSpPr/>
      </dsp:nvSpPr>
      <dsp:spPr>
        <a:xfrm>
          <a:off x="513789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137890" y="3787177"/>
        <a:ext cx="368869" cy="431507"/>
      </dsp:txXfrm>
    </dsp:sp>
    <dsp:sp modelId="{956F5113-8954-4B83-AD2E-B4A71720BB0A}">
      <dsp:nvSpPr>
        <dsp:cNvPr id="0" name=""/>
        <dsp:cNvSpPr/>
      </dsp:nvSpPr>
      <dsp:spPr>
        <a:xfrm>
          <a:off x="5680754" y="34809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DDS topics tied to specific data types</a:t>
          </a:r>
          <a:endParaRPr lang="en-US" sz="1300" kern="1200" dirty="0"/>
        </a:p>
      </dsp:txBody>
      <dsp:txXfrm>
        <a:off x="5680754" y="3480946"/>
        <a:ext cx="1739949" cy="104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06, 2011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:p14="http://schemas.microsoft.com/office/powerpoint/2010/main" xmlns="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(pulse-</a:t>
            </a:r>
            <a:r>
              <a:rPr lang="en-US" sz="3000" dirty="0" err="1" smtClean="0">
                <a:latin typeface="+mj-lt"/>
              </a:rPr>
              <a:t>oximeter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</a:t>
            </a:r>
            <a:r>
              <a:rPr lang="en-US" sz="2400" i="1" dirty="0" smtClean="0"/>
              <a:t>separated </a:t>
            </a:r>
            <a:r>
              <a:rPr lang="en-US" sz="2400" i="1" dirty="0" smtClean="0"/>
              <a:t>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   </a:t>
            </a:r>
            <a:r>
              <a:rPr lang="en-US" sz="1600" i="1" dirty="0" err="1" smtClean="0">
                <a:latin typeface="+mn-lt"/>
              </a:rPr>
              <a:t>BloodPressure</a:t>
            </a:r>
            <a:r>
              <a:rPr lang="en-US" sz="1600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    </a:t>
            </a:r>
            <a:r>
              <a:rPr lang="en-US" sz="1600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# ./bp-pub.sh --device=</a:t>
            </a:r>
            <a:r>
              <a:rPr lang="en-US" sz="1600" i="1" dirty="0" err="1" smtClean="0">
                <a:latin typeface="+mn-lt"/>
              </a:rPr>
              <a:t>bp</a:t>
            </a:r>
            <a:r>
              <a:rPr lang="en-US" sz="1600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i="1" dirty="0" smtClean="0">
                <a:latin typeface="+mn-lt"/>
              </a:rPr>
              <a:t> 			--log4cpp-conf ../</a:t>
            </a:r>
            <a:r>
              <a:rPr lang="en-US" sz="1600" i="1" dirty="0" err="1" smtClean="0">
                <a:latin typeface="+mn-lt"/>
              </a:rPr>
              <a:t>src</a:t>
            </a:r>
            <a:r>
              <a:rPr lang="en-US" sz="1600" i="1" dirty="0" smtClean="0">
                <a:latin typeface="+mn-lt"/>
              </a:rPr>
              <a:t>/</a:t>
            </a:r>
            <a:r>
              <a:rPr lang="en-US" sz="1600" i="1" dirty="0" err="1" smtClean="0">
                <a:latin typeface="+mn-lt"/>
              </a:rPr>
              <a:t>c++</a:t>
            </a:r>
            <a:r>
              <a:rPr lang="en-US" sz="1600" i="1" dirty="0" smtClean="0">
                <a:latin typeface="+mn-lt"/>
              </a:rPr>
              <a:t>/production/conf/</a:t>
            </a:r>
            <a:r>
              <a:rPr lang="en-US" sz="1600" i="1" dirty="0" err="1" smtClean="0">
                <a:latin typeface="+mn-lt"/>
              </a:rPr>
              <a:t>simulation_log_bp.conf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Diastolic </a:t>
            </a:r>
            <a:r>
              <a:rPr lang="en-US" sz="2000" dirty="0" smtClean="0">
                <a:latin typeface="+mj-lt"/>
              </a:rPr>
              <a:t>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</a:t>
            </a:r>
            <a:r>
              <a:rPr lang="en-US" sz="2000" dirty="0" smtClean="0">
                <a:latin typeface="+mj-lt"/>
              </a:rPr>
              <a:t>Diastolic </a:t>
            </a:r>
            <a:r>
              <a:rPr lang="en-US" sz="2000" dirty="0" smtClean="0">
                <a:latin typeface="+mj-lt"/>
              </a:rPr>
              <a:t>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</a:t>
            </a:r>
            <a:r>
              <a:rPr lang="en-US" sz="2000" dirty="0" smtClean="0">
                <a:latin typeface="+mn-lt"/>
              </a:rPr>
              <a:t>temperature </a:t>
            </a:r>
            <a:r>
              <a:rPr lang="en-US" sz="2000" dirty="0" smtClean="0">
                <a:latin typeface="+mn-lt"/>
              </a:rPr>
              <a:t>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</a:t>
            </a:r>
            <a:r>
              <a:rPr lang="en-US" sz="2000" dirty="0" smtClean="0">
                <a:latin typeface="+mn-lt"/>
              </a:rPr>
              <a:t>Specification </a:t>
            </a:r>
            <a:r>
              <a:rPr lang="en-US" sz="2000" dirty="0" smtClean="0">
                <a:latin typeface="+mn-lt"/>
              </a:rPr>
              <a:t>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4" name="Picture 3" descr="mess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95" y="1517075"/>
            <a:ext cx="8915400" cy="481263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4" name="Picture 3" descr="stream config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489355"/>
            <a:ext cx="8915400" cy="481263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5" name="Picture 4" descr="high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24695" y="1803634"/>
            <a:ext cx="8915400" cy="36065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low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38550" y="1863558"/>
            <a:ext cx="8839200" cy="369904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2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Blood Pressure Stream High – Before Threshold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4" name="Picture 3" descr="highbeforeala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0" y="1517070"/>
            <a:ext cx="8915400" cy="481263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High – After Threshold </a:t>
            </a:r>
            <a:endParaRPr lang="en-US" sz="3200" dirty="0"/>
          </a:p>
        </p:txBody>
      </p:sp>
      <p:pic>
        <p:nvPicPr>
          <p:cNvPr id="5" name="Picture 4" descr="highafterala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90" y="1535319"/>
            <a:ext cx="8915400" cy="481263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Before Threshold </a:t>
            </a:r>
            <a:endParaRPr lang="en-US" sz="3200" dirty="0"/>
          </a:p>
        </p:txBody>
      </p:sp>
      <p:pic>
        <p:nvPicPr>
          <p:cNvPr id="4" name="Picture 3" descr="lowbeforeala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610600" cy="481263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After Threshold </a:t>
            </a:r>
            <a:endParaRPr lang="en-US" sz="3200" dirty="0"/>
          </a:p>
        </p:txBody>
      </p:sp>
      <p:pic>
        <p:nvPicPr>
          <p:cNvPr id="4" name="Picture 3" descr="lowafterala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48705"/>
            <a:ext cx="8763000" cy="461611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  <a:endParaRPr lang="en-US" sz="3000" dirty="0" smtClean="0"/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Web-Listener with graph using web sockets</a:t>
            </a: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1760</TotalTime>
  <Words>2262</Words>
  <Application>Microsoft Office PowerPoint</Application>
  <PresentationFormat>On-screen Show (4:3)</PresentationFormat>
  <Paragraphs>563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Data flow summary</vt:lpstr>
      <vt:lpstr>Gateway prototype “first principles”</vt:lpstr>
      <vt:lpstr>Need help with device inventory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 – Before Threshold  </vt:lpstr>
      <vt:lpstr>Blood Pressure Stream High – After Threshold </vt:lpstr>
      <vt:lpstr>Blood Pressure Stream Low – Before Threshold </vt:lpstr>
      <vt:lpstr>Blood Pressure Stream Low – After Threshold 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squid</cp:lastModifiedBy>
  <cp:revision>364</cp:revision>
  <dcterms:created xsi:type="dcterms:W3CDTF">2011-10-14T04:41:51Z</dcterms:created>
  <dcterms:modified xsi:type="dcterms:W3CDTF">2011-12-06T11:23:44Z</dcterms:modified>
</cp:coreProperties>
</file>