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43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66" r:id="rId23"/>
    <p:sldId id="281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288" r:id="rId41"/>
    <p:sldId id="26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23, 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pulseoximeter</a:t>
            </a:r>
            <a:r>
              <a:rPr lang="en-US" sz="3000" dirty="0" smtClean="0">
                <a:latin typeface="+mj-lt"/>
              </a:rPr>
              <a:t>) and Temp (</a:t>
            </a:r>
            <a:r>
              <a:rPr lang="en-US" sz="3000" dirty="0" err="1" smtClean="0">
                <a:latin typeface="+mj-lt"/>
              </a:rPr>
              <a:t>Tempareture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 err="1" smtClean="0">
                <a:latin typeface="+mj-lt"/>
              </a:rPr>
              <a:t>moniter</a:t>
            </a:r>
            <a:r>
              <a:rPr lang="en-US" sz="3000" dirty="0" smtClean="0">
                <a:latin typeface="+mj-lt"/>
              </a:rPr>
              <a:t>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log4j.category.blood.info=NOTICE, </a:t>
            </a:r>
            <a:r>
              <a:rPr lang="en-US" sz="2600" i="1" dirty="0" err="1" smtClean="0"/>
              <a:t>bloodInfo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log4j.category.blood.data=INFO, </a:t>
            </a:r>
            <a:r>
              <a:rPr lang="en-US" sz="2600" i="1" dirty="0" err="1" smtClean="0"/>
              <a:t>bloodData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log4j.appender.bloodInfo=org.apache.log4j.FileAppender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log4j.appender.bloodInfo.fileName=/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/blood/</a:t>
            </a:r>
            <a:r>
              <a:rPr lang="en-US" sz="2600" i="1" dirty="0" err="1" smtClean="0"/>
              <a:t>pub.blood.info.log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log4j.appender.bloodInfo.layout=org.apache.log4j.PatternLayout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log4j.appender.bloodInfo.layout.ConversionPattern=%d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log4j.appender.bloodData=org.apache.log4j.FileAppender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log4j.appender.bloodData.fileName=/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/blood/</a:t>
            </a:r>
            <a:r>
              <a:rPr lang="en-US" sz="2600" i="1" dirty="0" err="1" smtClean="0"/>
              <a:t>pub.blood.data.log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log4j.appender.bloodData.layout=org.apache.log4j.PatternLayout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log4j.appender.bloodData.layout.ConversionPattern=%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(blood.info, blood.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log4j.category.blood.info=INFO, </a:t>
            </a:r>
            <a:r>
              <a:rPr lang="en-US" sz="2400" i="1" dirty="0" err="1" smtClean="0"/>
              <a:t>bloodInfo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log4j.category.blood.echo=INFO, </a:t>
            </a:r>
            <a:r>
              <a:rPr lang="en-US" sz="2400" i="1" dirty="0" err="1" smtClean="0"/>
              <a:t>bloodEcho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log4j.category.blood.alarm=INFO, </a:t>
            </a:r>
            <a:r>
              <a:rPr lang="en-US" sz="2400" i="1" dirty="0" err="1" smtClean="0"/>
              <a:t>bloodAlarm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log4j.category.blood.persist=INFO, </a:t>
            </a:r>
            <a:r>
              <a:rPr lang="en-US" sz="2400" i="1" dirty="0" err="1" smtClean="0"/>
              <a:t>bloodPersist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</a:t>
            </a:r>
            <a:r>
              <a:rPr lang="en-US" sz="2400" i="1" dirty="0" err="1" smtClean="0"/>
              <a:t>sepatated</a:t>
            </a:r>
            <a:r>
              <a:rPr lang="en-US" sz="2400" i="1" dirty="0" smtClean="0"/>
              <a:t>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</a:t>
            </a:r>
            <a:r>
              <a:rPr lang="en-US" sz="2400" i="1" dirty="0" smtClean="0"/>
              <a:t>	produce </a:t>
            </a:r>
            <a:r>
              <a:rPr lang="en-US" sz="2400" i="1" dirty="0" smtClean="0"/>
              <a:t>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</a:t>
            </a:r>
            <a:r>
              <a:rPr lang="en-US" sz="2400" i="1" dirty="0" smtClean="0"/>
              <a:t>	Data </a:t>
            </a:r>
            <a:r>
              <a:rPr lang="en-US" sz="2400" i="1" dirty="0" smtClean="0"/>
              <a:t>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</a:t>
            </a:r>
            <a:r>
              <a:rPr lang="en-US" sz="2400" i="1" dirty="0" smtClean="0"/>
              <a:t>	Device </a:t>
            </a:r>
            <a:r>
              <a:rPr lang="en-US" sz="2400" i="1" dirty="0" smtClean="0"/>
              <a:t>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</a:t>
            </a:r>
            <a:r>
              <a:rPr lang="en-US" sz="2400" i="1" dirty="0" smtClean="0"/>
              <a:t>	Device </a:t>
            </a:r>
            <a:r>
              <a:rPr lang="en-US" sz="2400" i="1" dirty="0" smtClean="0"/>
              <a:t>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</a:t>
            </a:r>
            <a:r>
              <a:rPr lang="en-US" sz="2400" i="1" dirty="0" smtClean="0"/>
              <a:t>	Log </a:t>
            </a:r>
            <a:r>
              <a:rPr lang="en-US" sz="2400" i="1" dirty="0" smtClean="0"/>
              <a:t>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</a:t>
            </a:r>
            <a:r>
              <a:rPr lang="en-US" sz="2400" i="1" dirty="0" smtClean="0"/>
              <a:t>	Log </a:t>
            </a:r>
            <a:r>
              <a:rPr lang="en-US" sz="2400" i="1" dirty="0" smtClean="0"/>
              <a:t>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</a:t>
            </a:r>
            <a:r>
              <a:rPr lang="en-US" sz="2400" i="1" dirty="0" smtClean="0"/>
              <a:t>Configuration </a:t>
            </a:r>
            <a:r>
              <a:rPr lang="en-US" sz="2400" i="1" dirty="0" smtClean="0"/>
              <a:t>and Format specification file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</a:t>
            </a:r>
            <a:r>
              <a:rPr lang="en-US" sz="2400" i="1" dirty="0" smtClean="0"/>
              <a:t>\</a:t>
            </a:r>
          </a:p>
          <a:p>
            <a:pPr>
              <a:buNone/>
            </a:pPr>
            <a:r>
              <a:rPr lang="en-US" sz="2400" i="1" dirty="0" smtClean="0"/>
              <a:t>   --</a:t>
            </a:r>
            <a:r>
              <a:rPr lang="en-US" sz="2400" i="1" dirty="0" smtClean="0"/>
              <a:t>domain blood --device-id BP_LAB3 --log-info blood.info </a:t>
            </a:r>
            <a:r>
              <a:rPr lang="en-US" sz="2400" i="1" dirty="0" smtClean="0"/>
              <a:t>\</a:t>
            </a:r>
          </a:p>
          <a:p>
            <a:pPr>
              <a:buNone/>
            </a:pPr>
            <a:r>
              <a:rPr lang="en-US" sz="2400" i="1" dirty="0" smtClean="0"/>
              <a:t>   --</a:t>
            </a:r>
            <a:r>
              <a:rPr lang="en-US" sz="2400" i="1" dirty="0" smtClean="0"/>
              <a:t>log-data </a:t>
            </a:r>
            <a:r>
              <a:rPr lang="en-US" sz="2400" i="1" dirty="0" err="1" smtClean="0"/>
              <a:t>blood.data</a:t>
            </a:r>
            <a:r>
              <a:rPr lang="en-US" sz="2400" i="1" dirty="0" smtClean="0"/>
              <a:t> --</a:t>
            </a:r>
            <a:r>
              <a:rPr lang="en-US" sz="2400" i="1" dirty="0" smtClean="0"/>
              <a:t>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/blood/</a:t>
            </a:r>
            <a:r>
              <a:rPr lang="en-US" sz="2400" dirty="0" err="1" smtClean="0"/>
              <a:t>pub.blood.info.log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/blood/</a:t>
            </a:r>
            <a:r>
              <a:rPr lang="en-US" sz="2400" dirty="0" err="1" smtClean="0"/>
              <a:t>pub.blood.data.log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</a:t>
            </a:r>
            <a:r>
              <a:rPr lang="en-US" sz="1600" i="1" dirty="0" err="1" smtClean="0">
                <a:latin typeface="+mn-lt"/>
              </a:rPr>
              <a:t>BloodPressure</a:t>
            </a:r>
            <a:r>
              <a:rPr lang="en-US" sz="1600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</a:t>
            </a:r>
            <a:r>
              <a:rPr lang="en-US" sz="1600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--device=blood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			--log4cpp-conf ../</a:t>
            </a:r>
            <a:r>
              <a:rPr lang="en-US" sz="1600" i="1" dirty="0" err="1" smtClean="0">
                <a:latin typeface="+mn-lt"/>
              </a:rPr>
              <a:t>src</a:t>
            </a:r>
            <a:r>
              <a:rPr lang="en-US" sz="1600" i="1" dirty="0" smtClean="0">
                <a:latin typeface="+mn-lt"/>
              </a:rPr>
              <a:t>/</a:t>
            </a:r>
            <a:r>
              <a:rPr lang="en-US" sz="1600" i="1" dirty="0" err="1" smtClean="0">
                <a:latin typeface="+mn-lt"/>
              </a:rPr>
              <a:t>c++</a:t>
            </a:r>
            <a:r>
              <a:rPr lang="en-US" sz="1600" i="1" dirty="0" smtClean="0">
                <a:latin typeface="+mn-lt"/>
              </a:rPr>
              <a:t>/production/conf/</a:t>
            </a:r>
            <a:r>
              <a:rPr lang="en-US" sz="1600" i="1" dirty="0" err="1" smtClean="0">
                <a:latin typeface="+mn-lt"/>
              </a:rPr>
              <a:t>simulation_log_bp.conf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</a:t>
            </a:r>
            <a:r>
              <a:rPr lang="en-US" sz="2000" dirty="0" err="1" smtClean="0">
                <a:latin typeface="+mj-lt"/>
              </a:rPr>
              <a:t>diatolic</a:t>
            </a:r>
            <a:r>
              <a:rPr lang="en-US" sz="2000" dirty="0" smtClean="0">
                <a:latin typeface="+mj-lt"/>
              </a:rPr>
              <a:t>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Diatolic</a:t>
            </a:r>
            <a:r>
              <a:rPr lang="en-US" sz="2000" dirty="0" smtClean="0">
                <a:latin typeface="+mj-lt"/>
              </a:rPr>
              <a:t>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</a:t>
            </a:r>
            <a:r>
              <a:rPr lang="en-US" sz="2000" dirty="0" err="1" smtClean="0">
                <a:latin typeface="+mj-lt"/>
              </a:rPr>
              <a:t>diatolic</a:t>
            </a:r>
            <a:r>
              <a:rPr lang="en-US" sz="2000" dirty="0" smtClean="0">
                <a:latin typeface="+mj-lt"/>
              </a:rPr>
              <a:t>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err="1" smtClean="0">
                <a:latin typeface="+mj-lt"/>
              </a:rPr>
              <a:t>Diatolic</a:t>
            </a:r>
            <a:r>
              <a:rPr lang="en-US" sz="2000" dirty="0" smtClean="0">
                <a:latin typeface="+mj-lt"/>
              </a:rPr>
              <a:t>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</a:t>
            </a:r>
            <a:r>
              <a:rPr lang="en-US" sz="2000" dirty="0" err="1" smtClean="0">
                <a:latin typeface="+mn-lt"/>
              </a:rPr>
              <a:t>tempetature</a:t>
            </a:r>
            <a:r>
              <a:rPr lang="en-US" sz="2000" dirty="0" smtClean="0">
                <a:latin typeface="+mn-lt"/>
              </a:rPr>
              <a:t>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</a:t>
            </a:r>
            <a:r>
              <a:rPr lang="en-US" sz="2000" dirty="0" err="1" smtClean="0">
                <a:latin typeface="+mn-lt"/>
              </a:rPr>
              <a:t>Alarm</a:t>
            </a:r>
            <a:r>
              <a:rPr lang="en-US" sz="2000" dirty="0" smtClean="0">
                <a:latin typeface="+mn-lt"/>
              </a:rPr>
              <a:t>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blood --device-id BP_LAB3 </a:t>
            </a:r>
            <a:r>
              <a:rPr lang="en-US" sz="2300" i="1" dirty="0" smtClean="0"/>
              <a:t>\</a:t>
            </a:r>
          </a:p>
          <a:p>
            <a:pPr>
              <a:buNone/>
            </a:pPr>
            <a:r>
              <a:rPr lang="en-US" sz="2300" i="1" dirty="0" smtClean="0"/>
              <a:t>   --</a:t>
            </a:r>
            <a:r>
              <a:rPr lang="en-US" sz="2300" i="1" dirty="0" smtClean="0"/>
              <a:t>log-info blood.info --log-data </a:t>
            </a:r>
            <a:r>
              <a:rPr lang="en-US" sz="2300" i="1" dirty="0" err="1" smtClean="0"/>
              <a:t>blood.echo</a:t>
            </a:r>
            <a:r>
              <a:rPr lang="en-US" sz="2300" i="1" dirty="0" smtClean="0"/>
              <a:t> --log4cpp-conf </a:t>
            </a:r>
            <a:r>
              <a:rPr lang="en-US" sz="2300" i="1" dirty="0" smtClean="0"/>
              <a:t>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</a:t>
            </a:r>
            <a:r>
              <a:rPr lang="en-US" sz="2300" i="1" dirty="0" smtClean="0"/>
              <a:t>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/blood/ </a:t>
            </a:r>
            <a:r>
              <a:rPr lang="en-US" sz="2200" dirty="0" err="1" smtClean="0"/>
              <a:t>sub.blood.info.log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blood.data.log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</a:t>
            </a:r>
            <a:r>
              <a:rPr lang="en-US" sz="3000" dirty="0" smtClean="0"/>
              <a:t>with Multiple Gateway </a:t>
            </a:r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1689</TotalTime>
  <Words>2187</Words>
  <Application>Microsoft Office PowerPoint</Application>
  <PresentationFormat>On-screen Show (4:3)</PresentationFormat>
  <Paragraphs>546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Data flow summary</vt:lpstr>
      <vt:lpstr>Gateway prototype “first principles”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344</cp:revision>
  <dcterms:created xsi:type="dcterms:W3CDTF">2011-10-14T04:41:51Z</dcterms:created>
  <dcterms:modified xsi:type="dcterms:W3CDTF">2011-11-25T10:41:20Z</dcterms:modified>
</cp:coreProperties>
</file>