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69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81" r:id="rId23"/>
    <p:sldId id="266" r:id="rId24"/>
    <p:sldId id="282" r:id="rId25"/>
    <p:sldId id="284" r:id="rId26"/>
    <p:sldId id="290" r:id="rId27"/>
    <p:sldId id="302" r:id="rId28"/>
    <p:sldId id="303" r:id="rId29"/>
    <p:sldId id="304" r:id="rId30"/>
    <p:sldId id="286" r:id="rId31"/>
    <p:sldId id="292" r:id="rId32"/>
    <p:sldId id="293" r:id="rId33"/>
    <p:sldId id="305" r:id="rId34"/>
    <p:sldId id="294" r:id="rId35"/>
    <p:sldId id="287" r:id="rId36"/>
    <p:sldId id="298" r:id="rId37"/>
    <p:sldId id="299" r:id="rId38"/>
    <p:sldId id="300" r:id="rId39"/>
    <p:sldId id="306" r:id="rId40"/>
    <p:sldId id="324" r:id="rId41"/>
    <p:sldId id="325" r:id="rId42"/>
    <p:sldId id="326" r:id="rId43"/>
    <p:sldId id="335" r:id="rId44"/>
    <p:sldId id="336" r:id="rId45"/>
    <p:sldId id="334" r:id="rId46"/>
    <p:sldId id="310" r:id="rId47"/>
    <p:sldId id="307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33" r:id="rId63"/>
    <p:sldId id="327" r:id="rId64"/>
    <p:sldId id="328" r:id="rId65"/>
    <p:sldId id="337" r:id="rId66"/>
    <p:sldId id="288" r:id="rId67"/>
    <p:sldId id="267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48" y="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netspective-webserver.com/medigraph/index.php?domain_id=DOMAINID&amp;device_id=DEVICEI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3, 2012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="" xmlns:p14="http://schemas.microsoft.com/office/powerpoint/2010/main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) 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separated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err="1" smtClean="0">
                <a:latin typeface="+mn-lt"/>
              </a:rPr>
              <a:t>BloodPressure</a:t>
            </a:r>
            <a:r>
              <a:rPr lang="en-US" sz="1600" b="1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--device=</a:t>
            </a:r>
            <a:r>
              <a:rPr lang="en-US" sz="1600" b="1" i="1" dirty="0" err="1" smtClean="0">
                <a:latin typeface="+mn-lt"/>
              </a:rPr>
              <a:t>bp</a:t>
            </a:r>
            <a:r>
              <a:rPr lang="en-US" sz="1600" b="1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			--log4cpp-conf ../</a:t>
            </a:r>
            <a:r>
              <a:rPr lang="en-US" sz="1600" b="1" i="1" dirty="0" err="1" smtClean="0">
                <a:latin typeface="+mn-lt"/>
              </a:rPr>
              <a:t>src</a:t>
            </a:r>
            <a:r>
              <a:rPr lang="en-US" sz="1600" b="1" i="1" dirty="0" smtClean="0">
                <a:latin typeface="+mn-lt"/>
              </a:rPr>
              <a:t>/</a:t>
            </a:r>
            <a:r>
              <a:rPr lang="en-US" sz="1600" b="1" i="1" dirty="0" err="1" smtClean="0">
                <a:latin typeface="+mn-lt"/>
              </a:rPr>
              <a:t>c++</a:t>
            </a:r>
            <a:r>
              <a:rPr lang="en-US" sz="1600" b="1" i="1" dirty="0" smtClean="0">
                <a:latin typeface="+mn-lt"/>
              </a:rPr>
              <a:t>/production/conf/</a:t>
            </a:r>
            <a:r>
              <a:rPr lang="en-US" sz="1600" b="1" i="1" dirty="0" err="1" smtClean="0">
                <a:latin typeface="+mn-lt"/>
              </a:rPr>
              <a:t>simulation_log_bp.conf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Diastolic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Diastolic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temperature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temperature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Common command line options for all subscribers-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i="1" dirty="0" smtClean="0"/>
              <a:t># ./web-listener {options}</a:t>
            </a:r>
          </a:p>
          <a:p>
            <a:pPr lvl="0">
              <a:buNone/>
              <a:defRPr/>
            </a:pPr>
            <a:r>
              <a:rPr lang="en-US" i="1" dirty="0" smtClean="0"/>
              <a:t>Available options are  :</a:t>
            </a:r>
          </a:p>
          <a:p>
            <a:pPr lvl="0">
              <a:buNone/>
              <a:defRPr/>
            </a:pPr>
            <a:r>
              <a:rPr lang="en-US" i="1" dirty="0" smtClean="0"/>
              <a:t>	--web server name  		</a:t>
            </a:r>
            <a:r>
              <a:rPr lang="en-US" i="1" dirty="0" err="1" smtClean="0"/>
              <a:t>Webserver</a:t>
            </a:r>
            <a:r>
              <a:rPr lang="en-US" i="1" dirty="0" smtClean="0"/>
              <a:t> Name</a:t>
            </a:r>
          </a:p>
          <a:p>
            <a:pPr lvl="0">
              <a:buNone/>
              <a:defRPr/>
            </a:pPr>
            <a:r>
              <a:rPr lang="en-US" i="1" dirty="0" smtClean="0"/>
              <a:t>	--</a:t>
            </a:r>
            <a:r>
              <a:rPr lang="en-US" i="1" dirty="0" err="1" smtClean="0"/>
              <a:t>port_no</a:t>
            </a:r>
            <a:r>
              <a:rPr lang="en-US" i="1" dirty="0" smtClean="0"/>
              <a:t>			Port 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./web-listener netspective-webserver.com 9003</a:t>
            </a:r>
          </a:p>
          <a:p>
            <a:pPr>
              <a:buNone/>
            </a:pPr>
            <a:r>
              <a:rPr lang="en-US" dirty="0" smtClean="0"/>
              <a:t>Argument one for hostname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  <a:p>
            <a:pPr>
              <a:buNone/>
            </a:pPr>
            <a:r>
              <a:rPr lang="en-US" dirty="0" smtClean="0"/>
              <a:t>Argument two for port number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to access the data</a:t>
            </a:r>
          </a:p>
          <a:p>
            <a:pPr lvl="1"/>
            <a:r>
              <a:rPr lang="en-US" dirty="0" smtClean="0">
                <a:hlinkClick r:id="rId2"/>
              </a:rPr>
              <a:t>http://netspective-	webserver.com/</a:t>
            </a:r>
            <a:r>
              <a:rPr lang="en-US" dirty="0" err="1" smtClean="0">
                <a:hlinkClick r:id="rId2"/>
              </a:rPr>
              <a:t>medigraph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index.php?domain_i</a:t>
            </a:r>
            <a:r>
              <a:rPr lang="en-US" dirty="0" smtClean="0">
                <a:hlinkClick r:id="rId2"/>
              </a:rPr>
              <a:t>	d=</a:t>
            </a:r>
            <a:r>
              <a:rPr lang="en-US" dirty="0" err="1" smtClean="0">
                <a:hlinkClick r:id="rId2"/>
              </a:rPr>
              <a:t>DOMAINID&amp;device_id</a:t>
            </a:r>
            <a:r>
              <a:rPr lang="en-US" dirty="0" smtClean="0">
                <a:hlinkClick r:id="rId2"/>
              </a:rPr>
              <a:t>=DEVICEID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Note:</a:t>
            </a:r>
          </a:p>
          <a:p>
            <a:pPr lvl="1">
              <a:buNone/>
            </a:pPr>
            <a:r>
              <a:rPr lang="en-US" dirty="0" smtClean="0"/>
              <a:t>	If domain name and  device id are missed then entire device data will be displayed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ECGSyn is a tool available in Physionet which generates digital data to create ECG waveform data</a:t>
            </a:r>
          </a:p>
          <a:p>
            <a:r>
              <a:rPr lang="en-US" dirty="0" smtClean="0"/>
              <a:t>ECGSyn takes number of parameters based on which the digital data was generated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 Sample Input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 Approximate number of heart beats        	256</a:t>
            </a:r>
          </a:p>
          <a:p>
            <a:r>
              <a:rPr lang="en-US" dirty="0" smtClean="0"/>
              <a:t>s ECG sampling frequency [Hz]                     	256</a:t>
            </a:r>
          </a:p>
          <a:p>
            <a:r>
              <a:rPr lang="en-US" dirty="0" smtClean="0"/>
              <a:t>S Internal Sampling frequency [Hz]         	256</a:t>
            </a:r>
          </a:p>
          <a:p>
            <a:r>
              <a:rPr lang="en-US" dirty="0" smtClean="0"/>
              <a:t>a Amplitude of additive uniform noise [mV] 	0</a:t>
            </a:r>
          </a:p>
          <a:p>
            <a:r>
              <a:rPr lang="en-US" dirty="0" smtClean="0"/>
              <a:t>h Heart rate mean [</a:t>
            </a:r>
            <a:r>
              <a:rPr lang="en-US" dirty="0" err="1" smtClean="0"/>
              <a:t>bpm</a:t>
            </a:r>
            <a:r>
              <a:rPr lang="en-US" dirty="0" smtClean="0"/>
              <a:t>]                    		60</a:t>
            </a:r>
          </a:p>
          <a:p>
            <a:r>
              <a:rPr lang="en-US" dirty="0" smtClean="0"/>
              <a:t>H Heart rate standard deviation [</a:t>
            </a:r>
            <a:r>
              <a:rPr lang="en-US" dirty="0" err="1" smtClean="0"/>
              <a:t>bpm</a:t>
            </a:r>
            <a:r>
              <a:rPr lang="en-US" dirty="0" smtClean="0"/>
              <a:t>]      	1</a:t>
            </a:r>
          </a:p>
          <a:p>
            <a:r>
              <a:rPr lang="en-US" dirty="0" smtClean="0"/>
              <a:t>f Low frequency [Hz]                       		0.1</a:t>
            </a:r>
          </a:p>
          <a:p>
            <a:r>
              <a:rPr lang="en-US" dirty="0" smtClean="0"/>
              <a:t>F High frequency [Hz]                      		0.25</a:t>
            </a:r>
          </a:p>
          <a:p>
            <a:r>
              <a:rPr lang="en-US" dirty="0" smtClean="0"/>
              <a:t>v Low frequency standard deviation [Hz]    	0.01</a:t>
            </a:r>
          </a:p>
          <a:p>
            <a:r>
              <a:rPr lang="en-US" dirty="0" smtClean="0"/>
              <a:t>V High frequency standard deviation [Hz]   	0.01</a:t>
            </a:r>
          </a:p>
          <a:p>
            <a:r>
              <a:rPr lang="en-US" dirty="0" smtClean="0"/>
              <a:t>q LF/HF ratio                              		0.5</a:t>
            </a:r>
          </a:p>
          <a:p>
            <a:r>
              <a:rPr lang="en-US" dirty="0" smtClean="0"/>
              <a:t>R Seed                                     			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ECGSyn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sample input parameters, ECGSyn generates 53.12 MB of data in 7min 50Secs which is pushed to DDS through Publisher</a:t>
            </a:r>
          </a:p>
          <a:p>
            <a:r>
              <a:rPr lang="en-US" dirty="0" smtClean="0"/>
              <a:t>Subscriber fetch 52.11 MB of data from DDS during the same period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60" y="1752600"/>
            <a:ext cx="914400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0" y="1524000"/>
            <a:ext cx="897635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0" y="1530925"/>
            <a:ext cx="8999220" cy="473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0" y="1537855"/>
            <a:ext cx="903317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14065"/>
            <a:ext cx="8763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NetspectiveDI Log Capturing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66188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" y="1676400"/>
            <a:ext cx="85518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HIGH</a:t>
            </a:r>
            <a:endParaRPr lang="en-US" dirty="0"/>
          </a:p>
        </p:txBody>
      </p:sp>
      <p:pic>
        <p:nvPicPr>
          <p:cNvPr id="5" name="Picture 4" descr="high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24695" y="1803634"/>
            <a:ext cx="8915400" cy="360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4" name="Picture 3" descr="low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38550" y="1863558"/>
            <a:ext cx="8839200" cy="369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3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Blood Pressure Stream High – Before Threshold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10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High – After Threshold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752600"/>
            <a:ext cx="8705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162464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Before Threshold 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5613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After Threshold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14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7" name="Content Placeholder 6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4140"/>
            <a:ext cx="8229600" cy="45180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4268" y="1807760"/>
            <a:ext cx="5295463" cy="41108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ECG-Graph</a:t>
            </a:r>
            <a:endParaRPr lang="en-US" dirty="0"/>
          </a:p>
        </p:txBody>
      </p:sp>
      <p:pic>
        <p:nvPicPr>
          <p:cNvPr id="7" name="Content Placeholder 6" descr="untitled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2190" y="2647386"/>
            <a:ext cx="5299619" cy="2431590"/>
          </a:xfr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Making DDS real-time, Synchronize the data-writer and data-reader.</a:t>
            </a:r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2396</Words>
  <Application>Microsoft Office PowerPoint</Application>
  <PresentationFormat>On-screen Show (4:3)</PresentationFormat>
  <Paragraphs>601</Paragraphs>
  <Slides>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Gateway prototype “first principles”</vt:lpstr>
      <vt:lpstr>Data flow summary</vt:lpstr>
      <vt:lpstr>Need help with device inventory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Webserver</vt:lpstr>
      <vt:lpstr>Webserver</vt:lpstr>
      <vt:lpstr>Web server</vt:lpstr>
      <vt:lpstr>ECGSyn</vt:lpstr>
      <vt:lpstr>ECGSyn Sample Input Parameter</vt:lpstr>
      <vt:lpstr>ECGSyn Sample Data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NetspectiveDI Log Capturing</vt:lpstr>
      <vt:lpstr>Streams </vt:lpstr>
      <vt:lpstr>Rules for the Blood Pressure HIGH</vt:lpstr>
      <vt:lpstr>Rules for the Blood Pressure Low</vt:lpstr>
      <vt:lpstr>Setting for Both Streams</vt:lpstr>
      <vt:lpstr>Blood Pressure Stream High – Before Threshold  </vt:lpstr>
      <vt:lpstr>Blood Pressure Stream High – After Threshold </vt:lpstr>
      <vt:lpstr>Blood Pressure Stream Low – Before Threshold </vt:lpstr>
      <vt:lpstr>Blood Pressure Stream Low – After Threshold </vt:lpstr>
      <vt:lpstr>Web server</vt:lpstr>
      <vt:lpstr>Web server</vt:lpstr>
      <vt:lpstr>Web server</vt:lpstr>
      <vt:lpstr>ECG-Graph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net</cp:lastModifiedBy>
  <cp:revision>483</cp:revision>
  <dcterms:created xsi:type="dcterms:W3CDTF">2011-10-14T04:41:51Z</dcterms:created>
  <dcterms:modified xsi:type="dcterms:W3CDTF">2012-01-03T17:19:39Z</dcterms:modified>
</cp:coreProperties>
</file>