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8"/>
  </p:notesMasterIdLst>
  <p:sldIdLst>
    <p:sldId id="256" r:id="rId2"/>
    <p:sldId id="274" r:id="rId3"/>
    <p:sldId id="278" r:id="rId4"/>
    <p:sldId id="275" r:id="rId5"/>
    <p:sldId id="277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Firmware Update Proposal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 06, 2012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Firmware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Medical device gateway checking repository update on regular basis in Covidien HQ.</a:t>
            </a:r>
          </a:p>
          <a:p>
            <a:pPr algn="just"/>
            <a:r>
              <a:rPr lang="en-US" dirty="0" smtClean="0"/>
              <a:t>If update found, download the update and storing it in the web store of the medical device gateway(web store means update with internal URL).</a:t>
            </a:r>
          </a:p>
          <a:p>
            <a:pPr algn="just"/>
            <a:r>
              <a:rPr lang="en-US" dirty="0" smtClean="0"/>
              <a:t>Medical device gateway publishing firmware update in the DDS topic </a:t>
            </a:r>
            <a:r>
              <a:rPr lang="en-US" sz="2800" dirty="0" smtClean="0"/>
              <a:t>“FIRMWARE_UPDATE”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FirmwareUpdate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    string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	    string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	    string URL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versionMajor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versionMinor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version;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fullUpdate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</a:rPr>
              <a:t>	}</a:t>
            </a:r>
          </a:p>
          <a:p>
            <a:pPr algn="just"/>
            <a:r>
              <a:rPr lang="en-US" dirty="0" smtClean="0"/>
              <a:t>Medical devices always listening DDS topic “FIRMWARE_UPDATE”.  If the </a:t>
            </a:r>
            <a:r>
              <a:rPr lang="en-US" dirty="0" err="1" smtClean="0"/>
              <a:t>deviceDomain</a:t>
            </a:r>
            <a:r>
              <a:rPr lang="en-US" dirty="0" smtClean="0"/>
              <a:t> and </a:t>
            </a:r>
            <a:r>
              <a:rPr lang="en-US" dirty="0" err="1" smtClean="0"/>
              <a:t>deviceID</a:t>
            </a:r>
            <a:r>
              <a:rPr lang="en-US" dirty="0" smtClean="0"/>
              <a:t> matches, then using the URL - device will update their firmware.</a:t>
            </a:r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Update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Sometimes update should be for one particular domain devices.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deviceDomain</a:t>
            </a:r>
            <a:r>
              <a:rPr lang="en-US" sz="2400" dirty="0" smtClean="0"/>
              <a:t>: BP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deviceID</a:t>
            </a:r>
            <a:r>
              <a:rPr lang="en-US" sz="2400" dirty="0" smtClean="0"/>
              <a:t>: common </a:t>
            </a:r>
          </a:p>
          <a:p>
            <a:pPr>
              <a:buNone/>
            </a:pPr>
            <a:r>
              <a:rPr lang="en-US" sz="2400" dirty="0" smtClean="0"/>
              <a:t>	In this case the all the devices under </a:t>
            </a:r>
            <a:r>
              <a:rPr lang="en-US" sz="2400" smtClean="0"/>
              <a:t>the BP</a:t>
            </a:r>
            <a:r>
              <a:rPr lang="en-US" sz="2400" i="1" smtClean="0"/>
              <a:t> should </a:t>
            </a:r>
            <a:r>
              <a:rPr lang="en-US" sz="2400" i="1" dirty="0" smtClean="0"/>
              <a:t>be updated.</a:t>
            </a:r>
          </a:p>
          <a:p>
            <a:r>
              <a:rPr lang="en-US" sz="3000" dirty="0" smtClean="0"/>
              <a:t>Sometimes update should be for all the devices.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Example: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deviceDomain</a:t>
            </a:r>
            <a:r>
              <a:rPr lang="en-US" sz="2400" i="1" dirty="0" smtClean="0"/>
              <a:t>: common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deviceID</a:t>
            </a:r>
            <a:r>
              <a:rPr lang="en-US" sz="2400" i="1" dirty="0" smtClean="0"/>
              <a:t>: common </a:t>
            </a:r>
          </a:p>
          <a:p>
            <a:pPr>
              <a:buNone/>
            </a:pPr>
            <a:r>
              <a:rPr lang="en-US" sz="2400" i="1" dirty="0" smtClean="0"/>
              <a:t>	In this case the all the devices should be updated.</a:t>
            </a:r>
          </a:p>
          <a:p>
            <a:pPr>
              <a:buNone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Update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83954"/>
            <a:ext cx="1752600" cy="1447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Covidien HQ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Firmware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2307754"/>
            <a:ext cx="2057400" cy="1600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Device Gateway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886075" y="3450754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3145954"/>
            <a:ext cx="2057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Checking for Repository </a:t>
            </a:r>
          </a:p>
          <a:p>
            <a:endParaRPr lang="en-US" sz="1100" b="1" dirty="0" smtClean="0"/>
          </a:p>
          <a:p>
            <a:r>
              <a:rPr lang="en-US" sz="1100" b="1" dirty="0" smtClean="0"/>
              <a:t>Update on Regular Basis</a:t>
            </a:r>
            <a:endParaRPr lang="en-US" sz="11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5600" y="2764954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1800" y="2460154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Pulling Firmware Update </a:t>
            </a:r>
          </a:p>
          <a:p>
            <a:pPr algn="ctr"/>
            <a:endParaRPr lang="en-US" sz="1100" b="1" dirty="0" smtClean="0"/>
          </a:p>
          <a:p>
            <a:pPr algn="ctr"/>
            <a:r>
              <a:rPr lang="en-US" sz="1100" b="1" dirty="0" smtClean="0"/>
              <a:t>From Repository </a:t>
            </a:r>
            <a:endParaRPr lang="en-US" sz="1100" b="1" dirty="0"/>
          </a:p>
        </p:txBody>
      </p:sp>
      <p:sp>
        <p:nvSpPr>
          <p:cNvPr id="18" name="Rectangle 17"/>
          <p:cNvSpPr/>
          <p:nvPr/>
        </p:nvSpPr>
        <p:spPr>
          <a:xfrm>
            <a:off x="5660570" y="5029200"/>
            <a:ext cx="1676400" cy="1295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Store</a:t>
            </a:r>
          </a:p>
        </p:txBody>
      </p:sp>
      <p:cxnSp>
        <p:nvCxnSpPr>
          <p:cNvPr id="20" name="Straight Arrow Connector 19"/>
          <p:cNvCxnSpPr>
            <a:stCxn id="5" idx="2"/>
          </p:cNvCxnSpPr>
          <p:nvPr/>
        </p:nvCxnSpPr>
        <p:spPr>
          <a:xfrm rot="16200000" flipH="1">
            <a:off x="5897327" y="4449527"/>
            <a:ext cx="112124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33458" y="41910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Storing Pulled Update in Web store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Update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011424"/>
            <a:ext cx="1752600" cy="1219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Device Gateway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011422"/>
            <a:ext cx="1828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DDS TOPIC</a:t>
            </a:r>
          </a:p>
          <a:p>
            <a:pPr algn="ctr"/>
            <a:r>
              <a:rPr lang="en-US" sz="1200" b="1" dirty="0" smtClean="0"/>
              <a:t>“FIRMWARE_UPDATE”</a:t>
            </a:r>
            <a:endParaRPr lang="en-US" sz="1600" b="1" dirty="0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2057400" y="3621022"/>
            <a:ext cx="17526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3316224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PUBLISHING </a:t>
            </a:r>
          </a:p>
          <a:p>
            <a:pPr algn="ctr"/>
            <a:endParaRPr lang="en-US" sz="1100" b="1" dirty="0" smtClean="0"/>
          </a:p>
          <a:p>
            <a:pPr algn="ctr"/>
            <a:r>
              <a:rPr lang="en-US" sz="1100" b="1" dirty="0" smtClean="0"/>
              <a:t>FIRMWARE UPDATE </a:t>
            </a:r>
            <a:endParaRPr lang="en-US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7906512" y="3294888"/>
            <a:ext cx="990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BP Devices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5145024"/>
            <a:ext cx="1676400" cy="1295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Store</a:t>
            </a: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1752600" y="4230624"/>
            <a:ext cx="213360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24800" y="4191000"/>
            <a:ext cx="990600" cy="493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PULSEOX Devices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909560" y="5029200"/>
            <a:ext cx="1012372" cy="493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ECG Devices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6" idx="1"/>
            <a:endCxn id="9" idx="3"/>
          </p:cNvCxnSpPr>
          <p:nvPr/>
        </p:nvCxnSpPr>
        <p:spPr>
          <a:xfrm rot="10800000" flipV="1">
            <a:off x="5638800" y="3523488"/>
            <a:ext cx="2267712" cy="9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1"/>
            <a:endCxn id="9" idx="3"/>
          </p:cNvCxnSpPr>
          <p:nvPr/>
        </p:nvCxnSpPr>
        <p:spPr>
          <a:xfrm rot="10800000">
            <a:off x="5638800" y="3621022"/>
            <a:ext cx="2286000" cy="816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9" idx="3"/>
          </p:cNvCxnSpPr>
          <p:nvPr/>
        </p:nvCxnSpPr>
        <p:spPr>
          <a:xfrm rot="10800000">
            <a:off x="5638800" y="3621022"/>
            <a:ext cx="2270760" cy="165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62807" y="3140456"/>
            <a:ext cx="1371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Devices Listening for Updates</a:t>
            </a:r>
            <a:endParaRPr lang="en-US" sz="1050" b="1" dirty="0"/>
          </a:p>
        </p:txBody>
      </p:sp>
      <p:cxnSp>
        <p:nvCxnSpPr>
          <p:cNvPr id="31" name="Straight Arrow Connector 30"/>
          <p:cNvCxnSpPr>
            <a:stCxn id="16" idx="1"/>
          </p:cNvCxnSpPr>
          <p:nvPr/>
        </p:nvCxnSpPr>
        <p:spPr>
          <a:xfrm rot="10800000" flipV="1">
            <a:off x="5562600" y="3523488"/>
            <a:ext cx="2343912" cy="2078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943600" y="5907024"/>
            <a:ext cx="2438400" cy="838200"/>
          </a:xfrm>
          <a:prstGeom prst="wedgeRoundRectCallout">
            <a:avLst>
              <a:gd name="adj1" fmla="val -40922"/>
              <a:gd name="adj2" fmla="val -1439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Update found, using the URL and devices update their firmware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66888" y="2517648"/>
            <a:ext cx="990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Legacy</a:t>
            </a:r>
            <a:r>
              <a:rPr lang="en-US" sz="1400" b="1" dirty="0" smtClean="0"/>
              <a:t> </a:t>
            </a:r>
            <a:r>
              <a:rPr lang="en-US" sz="1400" b="1" dirty="0" smtClean="0"/>
              <a:t>Devices</a:t>
            </a:r>
            <a:endParaRPr lang="en-US" sz="1400" b="1" dirty="0"/>
          </a:p>
        </p:txBody>
      </p:sp>
      <p:cxnSp>
        <p:nvCxnSpPr>
          <p:cNvPr id="43" name="Straight Arrow Connector 42"/>
          <p:cNvCxnSpPr>
            <a:stCxn id="42" idx="1"/>
            <a:endCxn id="47" idx="3"/>
          </p:cNvCxnSpPr>
          <p:nvPr/>
        </p:nvCxnSpPr>
        <p:spPr>
          <a:xfrm rot="10800000" flipV="1">
            <a:off x="7467600" y="2746248"/>
            <a:ext cx="399288" cy="3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77000" y="2520696"/>
            <a:ext cx="990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PC/LAPTOP</a:t>
            </a:r>
            <a:endParaRPr lang="en-US" sz="1200" b="1" dirty="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rot="10800000" flipV="1">
            <a:off x="5638800" y="2749296"/>
            <a:ext cx="838200" cy="908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48600" y="1600200"/>
            <a:ext cx="990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4" idx="1"/>
          </p:cNvCxnSpPr>
          <p:nvPr/>
        </p:nvCxnSpPr>
        <p:spPr>
          <a:xfrm rot="10800000" flipV="1">
            <a:off x="2057400" y="1828800"/>
            <a:ext cx="57912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65417">
            <a:off x="4005072" y="2161032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Using </a:t>
            </a:r>
            <a:r>
              <a:rPr lang="en-US" sz="1000" b="1" dirty="0" err="1" smtClean="0"/>
              <a:t>Yellowdog</a:t>
            </a:r>
            <a:r>
              <a:rPr lang="en-US" sz="1000" b="1" dirty="0" smtClean="0"/>
              <a:t> for Firmware update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2" grpId="0" animBg="1"/>
      <p:bldP spid="54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</TotalTime>
  <Words>159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Netspective Communications, LLC</vt:lpstr>
      <vt:lpstr>Firmware Update Proposal</vt:lpstr>
      <vt:lpstr>Firmware Update </vt:lpstr>
      <vt:lpstr>Firmware Update Multiple Devices</vt:lpstr>
      <vt:lpstr>Firmware Update Flow</vt:lpstr>
      <vt:lpstr>Firmware Update Flow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Admin</cp:lastModifiedBy>
  <cp:revision>561</cp:revision>
  <dcterms:created xsi:type="dcterms:W3CDTF">2011-10-14T04:41:51Z</dcterms:created>
  <dcterms:modified xsi:type="dcterms:W3CDTF">2012-03-07T04:07:08Z</dcterms:modified>
</cp:coreProperties>
</file>