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tags/tag24.xml" ContentType="application/vnd.openxmlformats-officedocument.presentationml.tags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72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339" r:id="rId26"/>
    <p:sldId id="284" r:id="rId27"/>
    <p:sldId id="290" r:id="rId28"/>
    <p:sldId id="302" r:id="rId29"/>
    <p:sldId id="303" r:id="rId30"/>
    <p:sldId id="304" r:id="rId31"/>
    <p:sldId id="286" r:id="rId32"/>
    <p:sldId id="292" r:id="rId33"/>
    <p:sldId id="293" r:id="rId34"/>
    <p:sldId id="305" r:id="rId35"/>
    <p:sldId id="294" r:id="rId36"/>
    <p:sldId id="287" r:id="rId37"/>
    <p:sldId id="298" r:id="rId38"/>
    <p:sldId id="299" r:id="rId39"/>
    <p:sldId id="300" r:id="rId40"/>
    <p:sldId id="306" r:id="rId41"/>
    <p:sldId id="324" r:id="rId42"/>
    <p:sldId id="325" r:id="rId43"/>
    <p:sldId id="326" r:id="rId44"/>
    <p:sldId id="335" r:id="rId45"/>
    <p:sldId id="336" r:id="rId46"/>
    <p:sldId id="334" r:id="rId47"/>
    <p:sldId id="310" r:id="rId48"/>
    <p:sldId id="307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33" r:id="rId62"/>
    <p:sldId id="327" r:id="rId63"/>
    <p:sldId id="328" r:id="rId64"/>
    <p:sldId id="340" r:id="rId65"/>
    <p:sldId id="341" r:id="rId66"/>
    <p:sldId id="342" r:id="rId67"/>
    <p:sldId id="343" r:id="rId68"/>
    <p:sldId id="344" r:id="rId69"/>
    <p:sldId id="288" r:id="rId70"/>
    <p:sldId id="267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D8E4-32F1-44E9-A154-A063112B2807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8EB3EB-D5C4-47A1-B2F2-9B0F171512C0}">
      <dgm:prSet phldrT="[Text]" custT="1"/>
      <dgm:spPr/>
      <dgm:t>
        <a:bodyPr/>
        <a:lstStyle/>
        <a:p>
          <a:r>
            <a:rPr lang="en-US" sz="1700" dirty="0" smtClean="0"/>
            <a:t>Virtual or Physical Server; Linux (recommended) or Windows (if desired)</a:t>
          </a:r>
        </a:p>
        <a:p>
          <a:r>
            <a:rPr lang="en-US" sz="14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dirty="0">
            <a:solidFill>
              <a:srgbClr val="FFFF00"/>
            </a:solidFill>
          </a:endParaRPr>
        </a:p>
      </dgm:t>
    </dgm:pt>
    <dgm:pt modelId="{1E84878C-AAE3-4450-A365-C09FEA168F17}" type="parTrans" cxnId="{3C7DB2BB-CA5E-4014-A1BD-1663CCE86B5A}">
      <dgm:prSet/>
      <dgm:spPr/>
      <dgm:t>
        <a:bodyPr/>
        <a:lstStyle/>
        <a:p>
          <a:endParaRPr lang="en-US"/>
        </a:p>
      </dgm:t>
    </dgm:pt>
    <dgm:pt modelId="{0E93355D-00BC-41F9-B3A3-C6BEE1923357}" type="sibTrans" cxnId="{3C7DB2BB-CA5E-4014-A1BD-1663CCE86B5A}">
      <dgm:prSet/>
      <dgm:spPr/>
      <dgm:t>
        <a:bodyPr/>
        <a:lstStyle/>
        <a:p>
          <a:endParaRPr lang="en-US"/>
        </a:p>
      </dgm:t>
    </dgm:pt>
    <dgm:pt modelId="{5133AC20-B84B-404B-BC73-E726AC7CCDB9}">
      <dgm:prSet phldrT="[Text]"/>
      <dgm:spPr/>
      <dgm:t>
        <a:bodyPr/>
        <a:lstStyle/>
        <a:p>
          <a:r>
            <a:rPr lang="en-US" dirty="0" smtClean="0"/>
            <a:t>Data Logger (Syslog)</a:t>
          </a:r>
          <a:endParaRPr lang="en-US" dirty="0"/>
        </a:p>
      </dgm:t>
    </dgm:pt>
    <dgm:pt modelId="{1AEBC071-514D-4FFA-A6CE-CF57FDD4A870}" type="parTrans" cxnId="{3C0B4F67-9C50-4241-94CC-FA60E221A4B9}">
      <dgm:prSet/>
      <dgm:spPr/>
      <dgm:t>
        <a:bodyPr/>
        <a:lstStyle/>
        <a:p>
          <a:endParaRPr lang="en-US"/>
        </a:p>
      </dgm:t>
    </dgm:pt>
    <dgm:pt modelId="{7246A52F-2B84-4E89-8AE5-1FA4472A1B2B}" type="sibTrans" cxnId="{3C0B4F67-9C50-4241-94CC-FA60E221A4B9}">
      <dgm:prSet/>
      <dgm:spPr/>
      <dgm:t>
        <a:bodyPr/>
        <a:lstStyle/>
        <a:p>
          <a:endParaRPr lang="en-US"/>
        </a:p>
      </dgm:t>
    </dgm:pt>
    <dgm:pt modelId="{3AB7CBBF-3220-421E-B773-A22486D1E045}">
      <dgm:prSet phldrT="[Text]"/>
      <dgm:spPr/>
      <dgm:t>
        <a:bodyPr/>
        <a:lstStyle/>
        <a:p>
          <a:r>
            <a:rPr lang="en-US" dirty="0" smtClean="0"/>
            <a:t>Data Distribution Service (DDS)</a:t>
          </a:r>
        </a:p>
        <a:p>
          <a:r>
            <a:rPr lang="en-US" dirty="0" smtClean="0"/>
            <a:t>XMPP and REST Web Services</a:t>
          </a:r>
          <a:endParaRPr lang="en-US" dirty="0"/>
        </a:p>
      </dgm:t>
    </dgm:pt>
    <dgm:pt modelId="{5275C1E8-9F46-4633-A12E-6A9290450B58}" type="parTrans" cxnId="{948FEA49-99CE-4DEE-BE61-DF718D88B0E7}">
      <dgm:prSet/>
      <dgm:spPr/>
      <dgm:t>
        <a:bodyPr/>
        <a:lstStyle/>
        <a:p>
          <a:endParaRPr lang="en-US"/>
        </a:p>
      </dgm:t>
    </dgm:pt>
    <dgm:pt modelId="{C834F3F4-1F5E-478F-8FB2-C7F718B46BFD}" type="sibTrans" cxnId="{948FEA49-99CE-4DEE-BE61-DF718D88B0E7}">
      <dgm:prSet/>
      <dgm:spPr/>
      <dgm:t>
        <a:bodyPr/>
        <a:lstStyle/>
        <a:p>
          <a:endParaRPr lang="en-US"/>
        </a:p>
      </dgm:t>
    </dgm:pt>
    <dgm:pt modelId="{2E95F55A-7F58-4A46-9BFD-EF30A6E54BDF}">
      <dgm:prSet phldrT="[Text]"/>
      <dgm:spPr/>
      <dgm:t>
        <a:bodyPr/>
        <a:lstStyle/>
        <a:p>
          <a:r>
            <a:rPr lang="en-US" dirty="0" smtClean="0"/>
            <a:t>Remote Servicing (3</a:t>
          </a:r>
          <a:r>
            <a:rPr lang="en-US" baseline="30000" dirty="0" smtClean="0"/>
            <a:t>rd</a:t>
          </a:r>
          <a:r>
            <a:rPr lang="en-US" dirty="0" smtClean="0"/>
            <a:t> Party) Wrapper Services</a:t>
          </a:r>
          <a:endParaRPr lang="en-US" dirty="0"/>
        </a:p>
      </dgm:t>
    </dgm:pt>
    <dgm:pt modelId="{7D3403E4-E2B1-458C-B9C5-F06E1FFB6D7F}" type="parTrans" cxnId="{662EE160-747D-49DD-B2BD-9A7D2A829759}">
      <dgm:prSet/>
      <dgm:spPr/>
      <dgm:t>
        <a:bodyPr/>
        <a:lstStyle/>
        <a:p>
          <a:endParaRPr lang="en-US"/>
        </a:p>
      </dgm:t>
    </dgm:pt>
    <dgm:pt modelId="{75009A59-79F5-4B15-9019-89C8DECA239F}" type="sibTrans" cxnId="{662EE160-747D-49DD-B2BD-9A7D2A829759}">
      <dgm:prSet/>
      <dgm:spPr/>
      <dgm:t>
        <a:bodyPr/>
        <a:lstStyle/>
        <a:p>
          <a:endParaRPr lang="en-US"/>
        </a:p>
      </dgm:t>
    </dgm:pt>
    <dgm:pt modelId="{451ED888-788D-4721-9EA9-7EF806B9C43B}">
      <dgm:prSet phldrT="[Text]"/>
      <dgm:spPr/>
      <dgm:t>
        <a:bodyPr/>
        <a:lstStyle/>
        <a:p>
          <a:r>
            <a:rPr lang="en-US" dirty="0" err="1" smtClean="0"/>
            <a:t>MongoDB</a:t>
          </a:r>
          <a:r>
            <a:rPr lang="en-US" dirty="0" smtClean="0"/>
            <a:t> and MySQL Databases</a:t>
          </a:r>
          <a:endParaRPr lang="en-US" dirty="0"/>
        </a:p>
      </dgm:t>
    </dgm:pt>
    <dgm:pt modelId="{A089DD9E-2A4D-402A-B25C-E9904C726181}" type="parTrans" cxnId="{472DD787-64A1-49A9-8223-AC52DD27D8C7}">
      <dgm:prSet/>
      <dgm:spPr/>
      <dgm:t>
        <a:bodyPr/>
        <a:lstStyle/>
        <a:p>
          <a:endParaRPr lang="en-US"/>
        </a:p>
      </dgm:t>
    </dgm:pt>
    <dgm:pt modelId="{41A040F7-6F0E-487E-A1A8-8876695BC20B}" type="sibTrans" cxnId="{472DD787-64A1-49A9-8223-AC52DD27D8C7}">
      <dgm:prSet/>
      <dgm:spPr/>
      <dgm:t>
        <a:bodyPr/>
        <a:lstStyle/>
        <a:p>
          <a:endParaRPr lang="en-US"/>
        </a:p>
      </dgm:t>
    </dgm:pt>
    <dgm:pt modelId="{F9AE790E-5977-4C88-85BB-163501D9BC9F}">
      <dgm:prSet phldrT="[Text]"/>
      <dgm:spPr/>
      <dgm:t>
        <a:bodyPr/>
        <a:lstStyle/>
        <a:p>
          <a:r>
            <a:rPr lang="en-US" dirty="0" err="1" smtClean="0"/>
            <a:t>Websockets</a:t>
          </a:r>
          <a:r>
            <a:rPr lang="en-US" dirty="0" smtClean="0"/>
            <a:t> Service</a:t>
          </a:r>
          <a:endParaRPr lang="en-US" dirty="0"/>
        </a:p>
      </dgm:t>
    </dgm:pt>
    <dgm:pt modelId="{AA38A2D5-33D5-40BB-BCAD-2F2831625C1C}" type="parTrans" cxnId="{E6C9CBD4-42AD-4D0F-B5E6-BB66D9F01D19}">
      <dgm:prSet/>
      <dgm:spPr/>
      <dgm:t>
        <a:bodyPr/>
        <a:lstStyle/>
        <a:p>
          <a:endParaRPr lang="en-US"/>
        </a:p>
      </dgm:t>
    </dgm:pt>
    <dgm:pt modelId="{E51897EB-8115-4D49-80A4-8570EF0AE3C0}" type="sibTrans" cxnId="{E6C9CBD4-42AD-4D0F-B5E6-BB66D9F01D19}">
      <dgm:prSet/>
      <dgm:spPr/>
      <dgm:t>
        <a:bodyPr/>
        <a:lstStyle/>
        <a:p>
          <a:endParaRPr lang="en-US"/>
        </a:p>
      </dgm:t>
    </dgm:pt>
    <dgm:pt modelId="{B226FAE3-2712-46F5-A857-C11B4147D113}">
      <dgm:prSet phldrT="[Text]"/>
      <dgm:spPr/>
      <dgm:t>
        <a:bodyPr/>
        <a:lstStyle/>
        <a:p>
          <a:r>
            <a:rPr lang="en-US" dirty="0" smtClean="0"/>
            <a:t>Serial / RS232 Connectivity</a:t>
          </a:r>
          <a:endParaRPr lang="en-US" dirty="0"/>
        </a:p>
      </dgm:t>
    </dgm:pt>
    <dgm:pt modelId="{15E3CE59-DE00-4E6D-AA2D-2704FB88B45C}" type="parTrans" cxnId="{24535E3D-A1FC-4302-97BF-F38EF8F1CDA3}">
      <dgm:prSet/>
      <dgm:spPr/>
      <dgm:t>
        <a:bodyPr/>
        <a:lstStyle/>
        <a:p>
          <a:endParaRPr lang="en-US"/>
        </a:p>
      </dgm:t>
    </dgm:pt>
    <dgm:pt modelId="{54F1512B-E2FC-4C6F-B48D-5327A01DD51B}" type="sibTrans" cxnId="{24535E3D-A1FC-4302-97BF-F38EF8F1CDA3}">
      <dgm:prSet/>
      <dgm:spPr/>
      <dgm:t>
        <a:bodyPr/>
        <a:lstStyle/>
        <a:p>
          <a:endParaRPr lang="en-US"/>
        </a:p>
      </dgm:t>
    </dgm:pt>
    <dgm:pt modelId="{AA937010-3FE5-404A-93F2-BE74FCEBF650}">
      <dgm:prSet phldrT="[Text]"/>
      <dgm:spPr/>
      <dgm:t>
        <a:bodyPr/>
        <a:lstStyle/>
        <a:p>
          <a:r>
            <a:rPr lang="en-US" dirty="0" smtClean="0"/>
            <a:t>DDS Subscribers</a:t>
          </a:r>
        </a:p>
        <a:p>
          <a:r>
            <a:rPr lang="en-US" dirty="0" smtClean="0"/>
            <a:t>XMPP Nodes</a:t>
          </a:r>
          <a:endParaRPr lang="en-US" dirty="0"/>
        </a:p>
      </dgm:t>
    </dgm:pt>
    <dgm:pt modelId="{E439C6AF-F3D6-476F-A8AF-CB4E4B7DECEA}" type="parTrans" cxnId="{BB96A55B-7A31-4289-9106-A4040396B200}">
      <dgm:prSet/>
      <dgm:spPr/>
      <dgm:t>
        <a:bodyPr/>
        <a:lstStyle/>
        <a:p>
          <a:endParaRPr lang="en-US"/>
        </a:p>
      </dgm:t>
    </dgm:pt>
    <dgm:pt modelId="{242D6E0C-87B3-4169-90D5-4E31D11259E8}" type="sibTrans" cxnId="{BB96A55B-7A31-4289-9106-A4040396B200}">
      <dgm:prSet/>
      <dgm:spPr/>
      <dgm:t>
        <a:bodyPr/>
        <a:lstStyle/>
        <a:p>
          <a:endParaRPr lang="en-US"/>
        </a:p>
      </dgm:t>
    </dgm:pt>
    <dgm:pt modelId="{E898F403-23E6-48A9-B91E-9E46AB0AA4CB}">
      <dgm:prSet phldrT="[Text]"/>
      <dgm:spPr/>
      <dgm:t>
        <a:bodyPr/>
        <a:lstStyle/>
        <a:p>
          <a:r>
            <a:rPr lang="en-US" dirty="0" smtClean="0"/>
            <a:t>Mirth/Mule HL7, ETL, Notifications</a:t>
          </a:r>
          <a:endParaRPr lang="en-US" dirty="0"/>
        </a:p>
      </dgm:t>
    </dgm:pt>
    <dgm:pt modelId="{AB2E908E-343C-4B13-9498-D9676FAF0F6E}" type="parTrans" cxnId="{9E4F4F6D-D4A7-49D9-8963-4C8463739C53}">
      <dgm:prSet/>
      <dgm:spPr/>
      <dgm:t>
        <a:bodyPr/>
        <a:lstStyle/>
        <a:p>
          <a:endParaRPr lang="en-US"/>
        </a:p>
      </dgm:t>
    </dgm:pt>
    <dgm:pt modelId="{81155D3E-3959-431E-9638-D1714FA3EFBF}" type="sibTrans" cxnId="{9E4F4F6D-D4A7-49D9-8963-4C8463739C53}">
      <dgm:prSet/>
      <dgm:spPr/>
      <dgm:t>
        <a:bodyPr/>
        <a:lstStyle/>
        <a:p>
          <a:endParaRPr lang="en-US"/>
        </a:p>
      </dgm:t>
    </dgm:pt>
    <dgm:pt modelId="{A11C4272-31DE-4363-AD39-77B1A69EC69A}">
      <dgm:prSet phldrT="[Text]"/>
      <dgm:spPr/>
      <dgm:t>
        <a:bodyPr/>
        <a:lstStyle/>
        <a:p>
          <a:r>
            <a:rPr lang="en-US" dirty="0" smtClean="0"/>
            <a:t>Apache Web Server, PHP, Ruby, CMS</a:t>
          </a:r>
          <a:endParaRPr lang="en-US" dirty="0"/>
        </a:p>
      </dgm:t>
    </dgm:pt>
    <dgm:pt modelId="{95C0BE98-3757-4B9D-A0A9-6140ECD0A3EE}" type="parTrans" cxnId="{0D6AA7A3-C99D-4B28-84E1-3A2E5622322C}">
      <dgm:prSet/>
      <dgm:spPr/>
      <dgm:t>
        <a:bodyPr/>
        <a:lstStyle/>
        <a:p>
          <a:endParaRPr lang="en-US"/>
        </a:p>
      </dgm:t>
    </dgm:pt>
    <dgm:pt modelId="{7B82F797-C201-42E2-BAF5-39CF14497523}" type="sibTrans" cxnId="{0D6AA7A3-C99D-4B28-84E1-3A2E5622322C}">
      <dgm:prSet/>
      <dgm:spPr/>
      <dgm:t>
        <a:bodyPr/>
        <a:lstStyle/>
        <a:p>
          <a:endParaRPr lang="en-US"/>
        </a:p>
      </dgm:t>
    </dgm:pt>
    <dgm:pt modelId="{290A8B52-DDE3-47B6-8216-3E8BE1BC174F}">
      <dgm:prSet phldrT="[Text]"/>
      <dgm:spPr/>
      <dgm:t>
        <a:bodyPr/>
        <a:lstStyle/>
        <a:p>
          <a:r>
            <a:rPr lang="en-US" dirty="0" err="1" smtClean="0"/>
            <a:t>Esper</a:t>
          </a:r>
          <a:r>
            <a:rPr lang="en-US" dirty="0" smtClean="0"/>
            <a:t> Complex Event Processor</a:t>
          </a:r>
          <a:endParaRPr lang="en-US" dirty="0"/>
        </a:p>
      </dgm:t>
    </dgm:pt>
    <dgm:pt modelId="{E5CDE5BB-71AA-4865-8B31-005AF017FF06}" type="parTrans" cxnId="{FB5EA53B-1803-4D2C-8B23-CEE653FDAA85}">
      <dgm:prSet/>
      <dgm:spPr/>
      <dgm:t>
        <a:bodyPr/>
        <a:lstStyle/>
        <a:p>
          <a:endParaRPr lang="en-US"/>
        </a:p>
      </dgm:t>
    </dgm:pt>
    <dgm:pt modelId="{62AD9EA1-ABBB-46E4-978C-04E8F2D7672D}" type="sibTrans" cxnId="{FB5EA53B-1803-4D2C-8B23-CEE653FDAA85}">
      <dgm:prSet/>
      <dgm:spPr/>
      <dgm:t>
        <a:bodyPr/>
        <a:lstStyle/>
        <a:p>
          <a:endParaRPr lang="en-US"/>
        </a:p>
      </dgm:t>
    </dgm:pt>
    <dgm:pt modelId="{E8E4F867-E5E8-432D-AE44-013F64EC5BFA}" type="pres">
      <dgm:prSet presAssocID="{2C11D8E4-32F1-44E9-A154-A063112B28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3BB11-2008-48F5-ADF3-FD603A114FA9}" type="pres">
      <dgm:prSet presAssocID="{5C8EB3EB-D5C4-47A1-B2F2-9B0F171512C0}" presName="vertOne" presStyleCnt="0"/>
      <dgm:spPr/>
    </dgm:pt>
    <dgm:pt modelId="{ECA99A0C-7332-4179-8D55-1265286D8B13}" type="pres">
      <dgm:prSet presAssocID="{5C8EB3EB-D5C4-47A1-B2F2-9B0F171512C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35D2F-5560-45B9-B009-443C873530A0}" type="pres">
      <dgm:prSet presAssocID="{5C8EB3EB-D5C4-47A1-B2F2-9B0F171512C0}" presName="parTransOne" presStyleCnt="0"/>
      <dgm:spPr/>
    </dgm:pt>
    <dgm:pt modelId="{C38252AD-BEBB-4ACD-A4F5-0EAC9659133A}" type="pres">
      <dgm:prSet presAssocID="{5C8EB3EB-D5C4-47A1-B2F2-9B0F171512C0}" presName="horzOne" presStyleCnt="0"/>
      <dgm:spPr/>
    </dgm:pt>
    <dgm:pt modelId="{E1ED8702-2976-4CAB-BAC1-A616C67004C1}" type="pres">
      <dgm:prSet presAssocID="{5133AC20-B84B-404B-BC73-E726AC7CCDB9}" presName="vertTwo" presStyleCnt="0"/>
      <dgm:spPr/>
    </dgm:pt>
    <dgm:pt modelId="{B1F68A0E-A588-4679-8523-E1A7E81A5055}" type="pres">
      <dgm:prSet presAssocID="{5133AC20-B84B-404B-BC73-E726AC7CCDB9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CDDEB-1B85-44B4-BD1E-47B0DA285231}" type="pres">
      <dgm:prSet presAssocID="{5133AC20-B84B-404B-BC73-E726AC7CCDB9}" presName="horzTwo" presStyleCnt="0"/>
      <dgm:spPr/>
    </dgm:pt>
    <dgm:pt modelId="{0155333D-68DA-458F-9FAE-DD18DCEA954E}" type="pres">
      <dgm:prSet presAssocID="{7246A52F-2B84-4E89-8AE5-1FA4472A1B2B}" presName="sibSpaceTwo" presStyleCnt="0"/>
      <dgm:spPr/>
    </dgm:pt>
    <dgm:pt modelId="{B2CF4E9E-E056-4FBB-82EE-E76C779C4C1B}" type="pres">
      <dgm:prSet presAssocID="{3AB7CBBF-3220-421E-B773-A22486D1E045}" presName="vertTwo" presStyleCnt="0"/>
      <dgm:spPr/>
    </dgm:pt>
    <dgm:pt modelId="{FC39D0BB-EF74-4238-B374-32ED84EE2165}" type="pres">
      <dgm:prSet presAssocID="{3AB7CBBF-3220-421E-B773-A22486D1E045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F54BF-B4AF-499C-A435-A32303583446}" type="pres">
      <dgm:prSet presAssocID="{3AB7CBBF-3220-421E-B773-A22486D1E045}" presName="parTransTwo" presStyleCnt="0"/>
      <dgm:spPr/>
    </dgm:pt>
    <dgm:pt modelId="{D27D6C1A-9302-4E70-8E3D-55660D56383A}" type="pres">
      <dgm:prSet presAssocID="{3AB7CBBF-3220-421E-B773-A22486D1E045}" presName="horzTwo" presStyleCnt="0"/>
      <dgm:spPr/>
    </dgm:pt>
    <dgm:pt modelId="{A1B76714-DEE1-4146-9518-FFD05B407CFB}" type="pres">
      <dgm:prSet presAssocID="{F9AE790E-5977-4C88-85BB-163501D9BC9F}" presName="vertThree" presStyleCnt="0"/>
      <dgm:spPr/>
    </dgm:pt>
    <dgm:pt modelId="{774679EB-2889-4A2B-9F8A-6253A2B44B3D}" type="pres">
      <dgm:prSet presAssocID="{F9AE790E-5977-4C88-85BB-163501D9BC9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C7F7D-09E6-456E-8AC1-3036E8CEAAC9}" type="pres">
      <dgm:prSet presAssocID="{F9AE790E-5977-4C88-85BB-163501D9BC9F}" presName="horzThree" presStyleCnt="0"/>
      <dgm:spPr/>
    </dgm:pt>
    <dgm:pt modelId="{585EF527-47A4-4FD1-9271-D54A73BC670F}" type="pres">
      <dgm:prSet presAssocID="{E51897EB-8115-4D49-80A4-8570EF0AE3C0}" presName="sibSpaceThree" presStyleCnt="0"/>
      <dgm:spPr/>
    </dgm:pt>
    <dgm:pt modelId="{0A439AA2-13BF-4534-B2CB-1F6D49932885}" type="pres">
      <dgm:prSet presAssocID="{AA937010-3FE5-404A-93F2-BE74FCEBF650}" presName="vertThree" presStyleCnt="0"/>
      <dgm:spPr/>
    </dgm:pt>
    <dgm:pt modelId="{F9675347-5FAD-48E1-8A43-C9FBE9915AF9}" type="pres">
      <dgm:prSet presAssocID="{AA937010-3FE5-404A-93F2-BE74FCEBF65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148A3C-C9DB-4C17-BB7E-E7BE198C1568}" type="pres">
      <dgm:prSet presAssocID="{AA937010-3FE5-404A-93F2-BE74FCEBF650}" presName="horzThree" presStyleCnt="0"/>
      <dgm:spPr/>
    </dgm:pt>
    <dgm:pt modelId="{7CCF2FD5-5EA4-4B8C-8DC2-F6F89482A021}" type="pres">
      <dgm:prSet presAssocID="{242D6E0C-87B3-4169-90D5-4E31D11259E8}" presName="sibSpaceThree" presStyleCnt="0"/>
      <dgm:spPr/>
    </dgm:pt>
    <dgm:pt modelId="{3025B5D8-B20A-4B9D-8FF3-6792CF6EE650}" type="pres">
      <dgm:prSet presAssocID="{B226FAE3-2712-46F5-A857-C11B4147D113}" presName="vertThree" presStyleCnt="0"/>
      <dgm:spPr/>
    </dgm:pt>
    <dgm:pt modelId="{11D3A790-39F2-4DFA-909A-A7CB3447DC3F}" type="pres">
      <dgm:prSet presAssocID="{B226FAE3-2712-46F5-A857-C11B4147D113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AE719-3DD7-4482-AA24-6CC9A092A58D}" type="pres">
      <dgm:prSet presAssocID="{B226FAE3-2712-46F5-A857-C11B4147D113}" presName="horzThree" presStyleCnt="0"/>
      <dgm:spPr/>
    </dgm:pt>
    <dgm:pt modelId="{592E12A2-7E3A-48EA-B55F-E40A82BD207B}" type="pres">
      <dgm:prSet presAssocID="{C834F3F4-1F5E-478F-8FB2-C7F718B46BFD}" presName="sibSpaceTwo" presStyleCnt="0"/>
      <dgm:spPr/>
    </dgm:pt>
    <dgm:pt modelId="{B5B3934C-C0F8-4EFD-87B5-D2884F0A38B4}" type="pres">
      <dgm:prSet presAssocID="{2E95F55A-7F58-4A46-9BFD-EF30A6E54BDF}" presName="vertTwo" presStyleCnt="0"/>
      <dgm:spPr/>
    </dgm:pt>
    <dgm:pt modelId="{851CBFDA-EAFE-4616-BD60-E5817FAC7EAC}" type="pres">
      <dgm:prSet presAssocID="{2E95F55A-7F58-4A46-9BFD-EF30A6E54BD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66C07-C932-4EB6-9E84-391A30113ADC}" type="pres">
      <dgm:prSet presAssocID="{2E95F55A-7F58-4A46-9BFD-EF30A6E54BDF}" presName="horzTwo" presStyleCnt="0"/>
      <dgm:spPr/>
    </dgm:pt>
    <dgm:pt modelId="{2573F087-B4C8-4605-9089-E1B1F39B98DE}" type="pres">
      <dgm:prSet presAssocID="{75009A59-79F5-4B15-9019-89C8DECA239F}" presName="sibSpaceTwo" presStyleCnt="0"/>
      <dgm:spPr/>
    </dgm:pt>
    <dgm:pt modelId="{2F7F9BDB-4528-431A-BB66-582F44FC13AE}" type="pres">
      <dgm:prSet presAssocID="{A11C4272-31DE-4363-AD39-77B1A69EC69A}" presName="vertTwo" presStyleCnt="0"/>
      <dgm:spPr/>
    </dgm:pt>
    <dgm:pt modelId="{98F153FC-81AF-45B0-946D-C6981D4593D2}" type="pres">
      <dgm:prSet presAssocID="{A11C4272-31DE-4363-AD39-77B1A69EC69A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B3608-EA73-4B19-BA39-063B5BAF9650}" type="pres">
      <dgm:prSet presAssocID="{A11C4272-31DE-4363-AD39-77B1A69EC69A}" presName="horzTwo" presStyleCnt="0"/>
      <dgm:spPr/>
    </dgm:pt>
    <dgm:pt modelId="{ADCCA0DB-3E1F-41A5-8A74-5F625248136C}" type="pres">
      <dgm:prSet presAssocID="{7B82F797-C201-42E2-BAF5-39CF14497523}" presName="sibSpaceTwo" presStyleCnt="0"/>
      <dgm:spPr/>
    </dgm:pt>
    <dgm:pt modelId="{2C9DE3E5-B332-440D-85EF-73C28B5DF8DA}" type="pres">
      <dgm:prSet presAssocID="{E898F403-23E6-48A9-B91E-9E46AB0AA4CB}" presName="vertTwo" presStyleCnt="0"/>
      <dgm:spPr/>
    </dgm:pt>
    <dgm:pt modelId="{238835BC-9F37-4ADB-9E3C-877EADACCCDF}" type="pres">
      <dgm:prSet presAssocID="{E898F403-23E6-48A9-B91E-9E46AB0AA4CB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D7858-B631-4569-AD1C-30552719835C}" type="pres">
      <dgm:prSet presAssocID="{E898F403-23E6-48A9-B91E-9E46AB0AA4CB}" presName="parTransTwo" presStyleCnt="0"/>
      <dgm:spPr/>
    </dgm:pt>
    <dgm:pt modelId="{3063E36C-978B-4783-8149-DC7D16CBA7D5}" type="pres">
      <dgm:prSet presAssocID="{E898F403-23E6-48A9-B91E-9E46AB0AA4CB}" presName="horzTwo" presStyleCnt="0"/>
      <dgm:spPr/>
    </dgm:pt>
    <dgm:pt modelId="{31EC0A05-C5CC-483A-B040-FE27C96E9DA1}" type="pres">
      <dgm:prSet presAssocID="{290A8B52-DDE3-47B6-8216-3E8BE1BC174F}" presName="vertThree" presStyleCnt="0"/>
      <dgm:spPr/>
    </dgm:pt>
    <dgm:pt modelId="{B63DDF64-3469-4140-9427-0469DE72ED89}" type="pres">
      <dgm:prSet presAssocID="{290A8B52-DDE3-47B6-8216-3E8BE1BC174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5F959-6597-4A69-89B5-BB45C0A0D319}" type="pres">
      <dgm:prSet presAssocID="{290A8B52-DDE3-47B6-8216-3E8BE1BC174F}" presName="horzThree" presStyleCnt="0"/>
      <dgm:spPr/>
    </dgm:pt>
    <dgm:pt modelId="{017B774D-67BA-42DE-AEAB-6A454F9BB2BB}" type="pres">
      <dgm:prSet presAssocID="{81155D3E-3959-431E-9638-D1714FA3EFBF}" presName="sibSpaceTwo" presStyleCnt="0"/>
      <dgm:spPr/>
    </dgm:pt>
    <dgm:pt modelId="{2F1668EC-95D6-45D3-B808-E5540B51D1CF}" type="pres">
      <dgm:prSet presAssocID="{451ED888-788D-4721-9EA9-7EF806B9C43B}" presName="vertTwo" presStyleCnt="0"/>
      <dgm:spPr/>
    </dgm:pt>
    <dgm:pt modelId="{CF9171C9-3D41-4AEC-8FEE-4B4FA35F190F}" type="pres">
      <dgm:prSet presAssocID="{451ED888-788D-4721-9EA9-7EF806B9C43B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8CA0B-2F38-4BC0-912D-C36B0AA637ED}" type="pres">
      <dgm:prSet presAssocID="{451ED888-788D-4721-9EA9-7EF806B9C43B}" presName="horzTwo" presStyleCnt="0"/>
      <dgm:spPr/>
    </dgm:pt>
  </dgm:ptLst>
  <dgm:cxnLst>
    <dgm:cxn modelId="{FB5EA53B-1803-4D2C-8B23-CEE653FDAA85}" srcId="{E898F403-23E6-48A9-B91E-9E46AB0AA4CB}" destId="{290A8B52-DDE3-47B6-8216-3E8BE1BC174F}" srcOrd="0" destOrd="0" parTransId="{E5CDE5BB-71AA-4865-8B31-005AF017FF06}" sibTransId="{62AD9EA1-ABBB-46E4-978C-04E8F2D7672D}"/>
    <dgm:cxn modelId="{F57CA5F6-AC8C-4A16-A6B9-1556723C9D60}" type="presOf" srcId="{AA937010-3FE5-404A-93F2-BE74FCEBF650}" destId="{F9675347-5FAD-48E1-8A43-C9FBE9915AF9}" srcOrd="0" destOrd="0" presId="urn:microsoft.com/office/officeart/2005/8/layout/architecture+Icon"/>
    <dgm:cxn modelId="{6572F5FF-252C-45B3-B0A6-3B8F6C3FF0BC}" type="presOf" srcId="{E898F403-23E6-48A9-B91E-9E46AB0AA4CB}" destId="{238835BC-9F37-4ADB-9E3C-877EADACCCDF}" srcOrd="0" destOrd="0" presId="urn:microsoft.com/office/officeart/2005/8/layout/architecture+Icon"/>
    <dgm:cxn modelId="{662EE160-747D-49DD-B2BD-9A7D2A829759}" srcId="{5C8EB3EB-D5C4-47A1-B2F2-9B0F171512C0}" destId="{2E95F55A-7F58-4A46-9BFD-EF30A6E54BDF}" srcOrd="2" destOrd="0" parTransId="{7D3403E4-E2B1-458C-B9C5-F06E1FFB6D7F}" sibTransId="{75009A59-79F5-4B15-9019-89C8DECA239F}"/>
    <dgm:cxn modelId="{D57F23EE-8522-42D3-8FC7-0DB174D29AD4}" type="presOf" srcId="{2C11D8E4-32F1-44E9-A154-A063112B2807}" destId="{E8E4F867-E5E8-432D-AE44-013F64EC5BFA}" srcOrd="0" destOrd="0" presId="urn:microsoft.com/office/officeart/2005/8/layout/architecture+Icon"/>
    <dgm:cxn modelId="{9EB7C4CB-E68E-4EFD-A466-A33D8BC00CE5}" type="presOf" srcId="{3AB7CBBF-3220-421E-B773-A22486D1E045}" destId="{FC39D0BB-EF74-4238-B374-32ED84EE2165}" srcOrd="0" destOrd="0" presId="urn:microsoft.com/office/officeart/2005/8/layout/architecture+Icon"/>
    <dgm:cxn modelId="{BB96A55B-7A31-4289-9106-A4040396B200}" srcId="{3AB7CBBF-3220-421E-B773-A22486D1E045}" destId="{AA937010-3FE5-404A-93F2-BE74FCEBF650}" srcOrd="1" destOrd="0" parTransId="{E439C6AF-F3D6-476F-A8AF-CB4E4B7DECEA}" sibTransId="{242D6E0C-87B3-4169-90D5-4E31D11259E8}"/>
    <dgm:cxn modelId="{472DD787-64A1-49A9-8223-AC52DD27D8C7}" srcId="{5C8EB3EB-D5C4-47A1-B2F2-9B0F171512C0}" destId="{451ED888-788D-4721-9EA9-7EF806B9C43B}" srcOrd="5" destOrd="0" parTransId="{A089DD9E-2A4D-402A-B25C-E9904C726181}" sibTransId="{41A040F7-6F0E-487E-A1A8-8876695BC20B}"/>
    <dgm:cxn modelId="{E61A0663-A0C8-4793-AF4D-DCADBC030612}" type="presOf" srcId="{290A8B52-DDE3-47B6-8216-3E8BE1BC174F}" destId="{B63DDF64-3469-4140-9427-0469DE72ED89}" srcOrd="0" destOrd="0" presId="urn:microsoft.com/office/officeart/2005/8/layout/architecture+Icon"/>
    <dgm:cxn modelId="{179B84BE-9FCC-454E-923C-D9978A646D6F}" type="presOf" srcId="{5C8EB3EB-D5C4-47A1-B2F2-9B0F171512C0}" destId="{ECA99A0C-7332-4179-8D55-1265286D8B13}" srcOrd="0" destOrd="0" presId="urn:microsoft.com/office/officeart/2005/8/layout/architecture+Icon"/>
    <dgm:cxn modelId="{5943CAB2-2BBA-449A-B24F-4D85C7C2325A}" type="presOf" srcId="{5133AC20-B84B-404B-BC73-E726AC7CCDB9}" destId="{B1F68A0E-A588-4679-8523-E1A7E81A5055}" srcOrd="0" destOrd="0" presId="urn:microsoft.com/office/officeart/2005/8/layout/architecture+Icon"/>
    <dgm:cxn modelId="{A4B118B9-3DE3-4A2C-9847-2F164DBD5823}" type="presOf" srcId="{2E95F55A-7F58-4A46-9BFD-EF30A6E54BDF}" destId="{851CBFDA-EAFE-4616-BD60-E5817FAC7EAC}" srcOrd="0" destOrd="0" presId="urn:microsoft.com/office/officeart/2005/8/layout/architecture+Icon"/>
    <dgm:cxn modelId="{E6C9CBD4-42AD-4D0F-B5E6-BB66D9F01D19}" srcId="{3AB7CBBF-3220-421E-B773-A22486D1E045}" destId="{F9AE790E-5977-4C88-85BB-163501D9BC9F}" srcOrd="0" destOrd="0" parTransId="{AA38A2D5-33D5-40BB-BCAD-2F2831625C1C}" sibTransId="{E51897EB-8115-4D49-80A4-8570EF0AE3C0}"/>
    <dgm:cxn modelId="{3C7DB2BB-CA5E-4014-A1BD-1663CCE86B5A}" srcId="{2C11D8E4-32F1-44E9-A154-A063112B2807}" destId="{5C8EB3EB-D5C4-47A1-B2F2-9B0F171512C0}" srcOrd="0" destOrd="0" parTransId="{1E84878C-AAE3-4450-A365-C09FEA168F17}" sibTransId="{0E93355D-00BC-41F9-B3A3-C6BEE1923357}"/>
    <dgm:cxn modelId="{C921D46D-37E1-4470-9896-E64E90C03534}" type="presOf" srcId="{B226FAE3-2712-46F5-A857-C11B4147D113}" destId="{11D3A790-39F2-4DFA-909A-A7CB3447DC3F}" srcOrd="0" destOrd="0" presId="urn:microsoft.com/office/officeart/2005/8/layout/architecture+Icon"/>
    <dgm:cxn modelId="{3C0B4F67-9C50-4241-94CC-FA60E221A4B9}" srcId="{5C8EB3EB-D5C4-47A1-B2F2-9B0F171512C0}" destId="{5133AC20-B84B-404B-BC73-E726AC7CCDB9}" srcOrd="0" destOrd="0" parTransId="{1AEBC071-514D-4FFA-A6CE-CF57FDD4A870}" sibTransId="{7246A52F-2B84-4E89-8AE5-1FA4472A1B2B}"/>
    <dgm:cxn modelId="{0D6AA7A3-C99D-4B28-84E1-3A2E5622322C}" srcId="{5C8EB3EB-D5C4-47A1-B2F2-9B0F171512C0}" destId="{A11C4272-31DE-4363-AD39-77B1A69EC69A}" srcOrd="3" destOrd="0" parTransId="{95C0BE98-3757-4B9D-A0A9-6140ECD0A3EE}" sibTransId="{7B82F797-C201-42E2-BAF5-39CF14497523}"/>
    <dgm:cxn modelId="{DBFF088B-47DE-4737-9E35-69824CB5EE69}" type="presOf" srcId="{451ED888-788D-4721-9EA9-7EF806B9C43B}" destId="{CF9171C9-3D41-4AEC-8FEE-4B4FA35F190F}" srcOrd="0" destOrd="0" presId="urn:microsoft.com/office/officeart/2005/8/layout/architecture+Icon"/>
    <dgm:cxn modelId="{3673E0F7-F782-49D7-8500-1C56B42B994B}" type="presOf" srcId="{F9AE790E-5977-4C88-85BB-163501D9BC9F}" destId="{774679EB-2889-4A2B-9F8A-6253A2B44B3D}" srcOrd="0" destOrd="0" presId="urn:microsoft.com/office/officeart/2005/8/layout/architecture+Icon"/>
    <dgm:cxn modelId="{948FEA49-99CE-4DEE-BE61-DF718D88B0E7}" srcId="{5C8EB3EB-D5C4-47A1-B2F2-9B0F171512C0}" destId="{3AB7CBBF-3220-421E-B773-A22486D1E045}" srcOrd="1" destOrd="0" parTransId="{5275C1E8-9F46-4633-A12E-6A9290450B58}" sibTransId="{C834F3F4-1F5E-478F-8FB2-C7F718B46BFD}"/>
    <dgm:cxn modelId="{9E4F4F6D-D4A7-49D9-8963-4C8463739C53}" srcId="{5C8EB3EB-D5C4-47A1-B2F2-9B0F171512C0}" destId="{E898F403-23E6-48A9-B91E-9E46AB0AA4CB}" srcOrd="4" destOrd="0" parTransId="{AB2E908E-343C-4B13-9498-D9676FAF0F6E}" sibTransId="{81155D3E-3959-431E-9638-D1714FA3EFBF}"/>
    <dgm:cxn modelId="{24535E3D-A1FC-4302-97BF-F38EF8F1CDA3}" srcId="{3AB7CBBF-3220-421E-B773-A22486D1E045}" destId="{B226FAE3-2712-46F5-A857-C11B4147D113}" srcOrd="2" destOrd="0" parTransId="{15E3CE59-DE00-4E6D-AA2D-2704FB88B45C}" sibTransId="{54F1512B-E2FC-4C6F-B48D-5327A01DD51B}"/>
    <dgm:cxn modelId="{44DA672D-DC39-4DD4-BD9D-DEEDA02B7660}" type="presOf" srcId="{A11C4272-31DE-4363-AD39-77B1A69EC69A}" destId="{98F153FC-81AF-45B0-946D-C6981D4593D2}" srcOrd="0" destOrd="0" presId="urn:microsoft.com/office/officeart/2005/8/layout/architecture+Icon"/>
    <dgm:cxn modelId="{2027BE08-744D-4DA6-9259-B8BE7C43683D}" type="presParOf" srcId="{E8E4F867-E5E8-432D-AE44-013F64EC5BFA}" destId="{97F3BB11-2008-48F5-ADF3-FD603A114FA9}" srcOrd="0" destOrd="0" presId="urn:microsoft.com/office/officeart/2005/8/layout/architecture+Icon"/>
    <dgm:cxn modelId="{210AF61D-F063-44E2-B6B0-81180A6602ED}" type="presParOf" srcId="{97F3BB11-2008-48F5-ADF3-FD603A114FA9}" destId="{ECA99A0C-7332-4179-8D55-1265286D8B13}" srcOrd="0" destOrd="0" presId="urn:microsoft.com/office/officeart/2005/8/layout/architecture+Icon"/>
    <dgm:cxn modelId="{799478BC-F42A-4651-A1D6-5717F7448B84}" type="presParOf" srcId="{97F3BB11-2008-48F5-ADF3-FD603A114FA9}" destId="{7ED35D2F-5560-45B9-B009-443C873530A0}" srcOrd="1" destOrd="0" presId="urn:microsoft.com/office/officeart/2005/8/layout/architecture+Icon"/>
    <dgm:cxn modelId="{F2FAD967-9C16-48AD-9273-B0583E6292DB}" type="presParOf" srcId="{97F3BB11-2008-48F5-ADF3-FD603A114FA9}" destId="{C38252AD-BEBB-4ACD-A4F5-0EAC9659133A}" srcOrd="2" destOrd="0" presId="urn:microsoft.com/office/officeart/2005/8/layout/architecture+Icon"/>
    <dgm:cxn modelId="{B96155B8-6341-44F1-AA10-1A61CBC4FF63}" type="presParOf" srcId="{C38252AD-BEBB-4ACD-A4F5-0EAC9659133A}" destId="{E1ED8702-2976-4CAB-BAC1-A616C67004C1}" srcOrd="0" destOrd="0" presId="urn:microsoft.com/office/officeart/2005/8/layout/architecture+Icon"/>
    <dgm:cxn modelId="{2572F533-E12D-4A15-ABFC-DE0FE340C3FA}" type="presParOf" srcId="{E1ED8702-2976-4CAB-BAC1-A616C67004C1}" destId="{B1F68A0E-A588-4679-8523-E1A7E81A5055}" srcOrd="0" destOrd="0" presId="urn:microsoft.com/office/officeart/2005/8/layout/architecture+Icon"/>
    <dgm:cxn modelId="{FEFDF96D-9E38-44F4-9FD7-CC920C526DEC}" type="presParOf" srcId="{E1ED8702-2976-4CAB-BAC1-A616C67004C1}" destId="{D68CDDEB-1B85-44B4-BD1E-47B0DA285231}" srcOrd="1" destOrd="0" presId="urn:microsoft.com/office/officeart/2005/8/layout/architecture+Icon"/>
    <dgm:cxn modelId="{EAD54FD5-E610-4A84-A4B4-ED200BD7D6C9}" type="presParOf" srcId="{C38252AD-BEBB-4ACD-A4F5-0EAC9659133A}" destId="{0155333D-68DA-458F-9FAE-DD18DCEA954E}" srcOrd="1" destOrd="0" presId="urn:microsoft.com/office/officeart/2005/8/layout/architecture+Icon"/>
    <dgm:cxn modelId="{906230B4-3599-4715-B427-14C2CDEE6C3C}" type="presParOf" srcId="{C38252AD-BEBB-4ACD-A4F5-0EAC9659133A}" destId="{B2CF4E9E-E056-4FBB-82EE-E76C779C4C1B}" srcOrd="2" destOrd="0" presId="urn:microsoft.com/office/officeart/2005/8/layout/architecture+Icon"/>
    <dgm:cxn modelId="{B951C3EF-E9A5-4E55-810B-A7CCB4A03D0F}" type="presParOf" srcId="{B2CF4E9E-E056-4FBB-82EE-E76C779C4C1B}" destId="{FC39D0BB-EF74-4238-B374-32ED84EE2165}" srcOrd="0" destOrd="0" presId="urn:microsoft.com/office/officeart/2005/8/layout/architecture+Icon"/>
    <dgm:cxn modelId="{2162D990-DDB4-418B-ABF3-6B515A978281}" type="presParOf" srcId="{B2CF4E9E-E056-4FBB-82EE-E76C779C4C1B}" destId="{567F54BF-B4AF-499C-A435-A32303583446}" srcOrd="1" destOrd="0" presId="urn:microsoft.com/office/officeart/2005/8/layout/architecture+Icon"/>
    <dgm:cxn modelId="{C7CC3055-3150-4AE9-8894-A3ECFB0FE43D}" type="presParOf" srcId="{B2CF4E9E-E056-4FBB-82EE-E76C779C4C1B}" destId="{D27D6C1A-9302-4E70-8E3D-55660D56383A}" srcOrd="2" destOrd="0" presId="urn:microsoft.com/office/officeart/2005/8/layout/architecture+Icon"/>
    <dgm:cxn modelId="{05A81A9F-04EE-4793-BAA4-64A89338A582}" type="presParOf" srcId="{D27D6C1A-9302-4E70-8E3D-55660D56383A}" destId="{A1B76714-DEE1-4146-9518-FFD05B407CFB}" srcOrd="0" destOrd="0" presId="urn:microsoft.com/office/officeart/2005/8/layout/architecture+Icon"/>
    <dgm:cxn modelId="{390FB062-70CF-4D21-B036-EEB66DD88273}" type="presParOf" srcId="{A1B76714-DEE1-4146-9518-FFD05B407CFB}" destId="{774679EB-2889-4A2B-9F8A-6253A2B44B3D}" srcOrd="0" destOrd="0" presId="urn:microsoft.com/office/officeart/2005/8/layout/architecture+Icon"/>
    <dgm:cxn modelId="{0AA77DF0-F420-40E7-A94E-2F4CD56BDB0B}" type="presParOf" srcId="{A1B76714-DEE1-4146-9518-FFD05B407CFB}" destId="{9E5C7F7D-09E6-456E-8AC1-3036E8CEAAC9}" srcOrd="1" destOrd="0" presId="urn:microsoft.com/office/officeart/2005/8/layout/architecture+Icon"/>
    <dgm:cxn modelId="{97E0BE83-79C3-4805-878D-290D46EC89A4}" type="presParOf" srcId="{D27D6C1A-9302-4E70-8E3D-55660D56383A}" destId="{585EF527-47A4-4FD1-9271-D54A73BC670F}" srcOrd="1" destOrd="0" presId="urn:microsoft.com/office/officeart/2005/8/layout/architecture+Icon"/>
    <dgm:cxn modelId="{132D27CD-8CF0-4A0A-8D4A-19C159BFC72C}" type="presParOf" srcId="{D27D6C1A-9302-4E70-8E3D-55660D56383A}" destId="{0A439AA2-13BF-4534-B2CB-1F6D49932885}" srcOrd="2" destOrd="0" presId="urn:microsoft.com/office/officeart/2005/8/layout/architecture+Icon"/>
    <dgm:cxn modelId="{019D4D01-22BC-42A0-8471-A841F3D21742}" type="presParOf" srcId="{0A439AA2-13BF-4534-B2CB-1F6D49932885}" destId="{F9675347-5FAD-48E1-8A43-C9FBE9915AF9}" srcOrd="0" destOrd="0" presId="urn:microsoft.com/office/officeart/2005/8/layout/architecture+Icon"/>
    <dgm:cxn modelId="{DFC183E5-0776-48BE-855D-7C6627E3ED59}" type="presParOf" srcId="{0A439AA2-13BF-4534-B2CB-1F6D49932885}" destId="{F2148A3C-C9DB-4C17-BB7E-E7BE198C1568}" srcOrd="1" destOrd="0" presId="urn:microsoft.com/office/officeart/2005/8/layout/architecture+Icon"/>
    <dgm:cxn modelId="{28BA0E5A-A37B-4319-9066-1FDF8A3D3517}" type="presParOf" srcId="{D27D6C1A-9302-4E70-8E3D-55660D56383A}" destId="{7CCF2FD5-5EA4-4B8C-8DC2-F6F89482A021}" srcOrd="3" destOrd="0" presId="urn:microsoft.com/office/officeart/2005/8/layout/architecture+Icon"/>
    <dgm:cxn modelId="{5E43E4E1-909C-4853-B8E8-3557BAE13317}" type="presParOf" srcId="{D27D6C1A-9302-4E70-8E3D-55660D56383A}" destId="{3025B5D8-B20A-4B9D-8FF3-6792CF6EE650}" srcOrd="4" destOrd="0" presId="urn:microsoft.com/office/officeart/2005/8/layout/architecture+Icon"/>
    <dgm:cxn modelId="{3AF635DC-BDD1-42FF-B2F4-B43CF407B920}" type="presParOf" srcId="{3025B5D8-B20A-4B9D-8FF3-6792CF6EE650}" destId="{11D3A790-39F2-4DFA-909A-A7CB3447DC3F}" srcOrd="0" destOrd="0" presId="urn:microsoft.com/office/officeart/2005/8/layout/architecture+Icon"/>
    <dgm:cxn modelId="{F0FE9827-3072-4341-B1E9-841ABDBF4EE7}" type="presParOf" srcId="{3025B5D8-B20A-4B9D-8FF3-6792CF6EE650}" destId="{5E8AE719-3DD7-4482-AA24-6CC9A092A58D}" srcOrd="1" destOrd="0" presId="urn:microsoft.com/office/officeart/2005/8/layout/architecture+Icon"/>
    <dgm:cxn modelId="{1D6275E5-3701-40F7-81C8-31A223FCF92B}" type="presParOf" srcId="{C38252AD-BEBB-4ACD-A4F5-0EAC9659133A}" destId="{592E12A2-7E3A-48EA-B55F-E40A82BD207B}" srcOrd="3" destOrd="0" presId="urn:microsoft.com/office/officeart/2005/8/layout/architecture+Icon"/>
    <dgm:cxn modelId="{7EFC539F-1ED2-4746-888E-34DF9D0D2064}" type="presParOf" srcId="{C38252AD-BEBB-4ACD-A4F5-0EAC9659133A}" destId="{B5B3934C-C0F8-4EFD-87B5-D2884F0A38B4}" srcOrd="4" destOrd="0" presId="urn:microsoft.com/office/officeart/2005/8/layout/architecture+Icon"/>
    <dgm:cxn modelId="{587D970E-022D-4A38-80A2-E84BB7D64176}" type="presParOf" srcId="{B5B3934C-C0F8-4EFD-87B5-D2884F0A38B4}" destId="{851CBFDA-EAFE-4616-BD60-E5817FAC7EAC}" srcOrd="0" destOrd="0" presId="urn:microsoft.com/office/officeart/2005/8/layout/architecture+Icon"/>
    <dgm:cxn modelId="{F699BD29-0A27-41FD-A1AD-FEAB39514E71}" type="presParOf" srcId="{B5B3934C-C0F8-4EFD-87B5-D2884F0A38B4}" destId="{0DF66C07-C932-4EB6-9E84-391A30113ADC}" srcOrd="1" destOrd="0" presId="urn:microsoft.com/office/officeart/2005/8/layout/architecture+Icon"/>
    <dgm:cxn modelId="{864C0100-41CB-4E47-A7D2-FFC5570A7219}" type="presParOf" srcId="{C38252AD-BEBB-4ACD-A4F5-0EAC9659133A}" destId="{2573F087-B4C8-4605-9089-E1B1F39B98DE}" srcOrd="5" destOrd="0" presId="urn:microsoft.com/office/officeart/2005/8/layout/architecture+Icon"/>
    <dgm:cxn modelId="{E751AF2B-29AC-4A58-8CDE-AA613EE90A0B}" type="presParOf" srcId="{C38252AD-BEBB-4ACD-A4F5-0EAC9659133A}" destId="{2F7F9BDB-4528-431A-BB66-582F44FC13AE}" srcOrd="6" destOrd="0" presId="urn:microsoft.com/office/officeart/2005/8/layout/architecture+Icon"/>
    <dgm:cxn modelId="{954BB9FD-6742-401E-8BDE-03947A2656A7}" type="presParOf" srcId="{2F7F9BDB-4528-431A-BB66-582F44FC13AE}" destId="{98F153FC-81AF-45B0-946D-C6981D4593D2}" srcOrd="0" destOrd="0" presId="urn:microsoft.com/office/officeart/2005/8/layout/architecture+Icon"/>
    <dgm:cxn modelId="{34ADDBF0-B38A-41D9-B6B2-C8293D35819C}" type="presParOf" srcId="{2F7F9BDB-4528-431A-BB66-582F44FC13AE}" destId="{63FB3608-EA73-4B19-BA39-063B5BAF9650}" srcOrd="1" destOrd="0" presId="urn:microsoft.com/office/officeart/2005/8/layout/architecture+Icon"/>
    <dgm:cxn modelId="{70645DEF-B410-4D7D-A908-277BFEC87D53}" type="presParOf" srcId="{C38252AD-BEBB-4ACD-A4F5-0EAC9659133A}" destId="{ADCCA0DB-3E1F-41A5-8A74-5F625248136C}" srcOrd="7" destOrd="0" presId="urn:microsoft.com/office/officeart/2005/8/layout/architecture+Icon"/>
    <dgm:cxn modelId="{C9F21721-FC9F-4918-BEFA-C7C802FEB76B}" type="presParOf" srcId="{C38252AD-BEBB-4ACD-A4F5-0EAC9659133A}" destId="{2C9DE3E5-B332-440D-85EF-73C28B5DF8DA}" srcOrd="8" destOrd="0" presId="urn:microsoft.com/office/officeart/2005/8/layout/architecture+Icon"/>
    <dgm:cxn modelId="{437E8107-C76D-4D65-B1F1-E5281B283895}" type="presParOf" srcId="{2C9DE3E5-B332-440D-85EF-73C28B5DF8DA}" destId="{238835BC-9F37-4ADB-9E3C-877EADACCCDF}" srcOrd="0" destOrd="0" presId="urn:microsoft.com/office/officeart/2005/8/layout/architecture+Icon"/>
    <dgm:cxn modelId="{8944FD69-16C8-41C8-B90F-EF7FD3034C42}" type="presParOf" srcId="{2C9DE3E5-B332-440D-85EF-73C28B5DF8DA}" destId="{677D7858-B631-4569-AD1C-30552719835C}" srcOrd="1" destOrd="0" presId="urn:microsoft.com/office/officeart/2005/8/layout/architecture+Icon"/>
    <dgm:cxn modelId="{D902336E-57F1-4803-A83E-F7DF83E10FFC}" type="presParOf" srcId="{2C9DE3E5-B332-440D-85EF-73C28B5DF8DA}" destId="{3063E36C-978B-4783-8149-DC7D16CBA7D5}" srcOrd="2" destOrd="0" presId="urn:microsoft.com/office/officeart/2005/8/layout/architecture+Icon"/>
    <dgm:cxn modelId="{26A32644-3331-465F-90C6-10E8CC939CC3}" type="presParOf" srcId="{3063E36C-978B-4783-8149-DC7D16CBA7D5}" destId="{31EC0A05-C5CC-483A-B040-FE27C96E9DA1}" srcOrd="0" destOrd="0" presId="urn:microsoft.com/office/officeart/2005/8/layout/architecture+Icon"/>
    <dgm:cxn modelId="{7F11C9CB-0B34-4FAB-A0E6-988CDC653BA6}" type="presParOf" srcId="{31EC0A05-C5CC-483A-B040-FE27C96E9DA1}" destId="{B63DDF64-3469-4140-9427-0469DE72ED89}" srcOrd="0" destOrd="0" presId="urn:microsoft.com/office/officeart/2005/8/layout/architecture+Icon"/>
    <dgm:cxn modelId="{F2C9B280-F0E1-4069-9637-9AE05D7966F0}" type="presParOf" srcId="{31EC0A05-C5CC-483A-B040-FE27C96E9DA1}" destId="{EC45F959-6597-4A69-89B5-BB45C0A0D319}" srcOrd="1" destOrd="0" presId="urn:microsoft.com/office/officeart/2005/8/layout/architecture+Icon"/>
    <dgm:cxn modelId="{CED6FB16-6F0E-412B-93D7-FDAD6A1001DD}" type="presParOf" srcId="{C38252AD-BEBB-4ACD-A4F5-0EAC9659133A}" destId="{017B774D-67BA-42DE-AEAB-6A454F9BB2BB}" srcOrd="9" destOrd="0" presId="urn:microsoft.com/office/officeart/2005/8/layout/architecture+Icon"/>
    <dgm:cxn modelId="{82F2FCF2-E51B-48EE-8006-ED5FDE7B2A01}" type="presParOf" srcId="{C38252AD-BEBB-4ACD-A4F5-0EAC9659133A}" destId="{2F1668EC-95D6-45D3-B808-E5540B51D1CF}" srcOrd="10" destOrd="0" presId="urn:microsoft.com/office/officeart/2005/8/layout/architecture+Icon"/>
    <dgm:cxn modelId="{98E1C32E-67DB-4248-A994-F6160D4FD06E}" type="presParOf" srcId="{2F1668EC-95D6-45D3-B808-E5540B51D1CF}" destId="{CF9171C9-3D41-4AEC-8FEE-4B4FA35F190F}" srcOrd="0" destOrd="0" presId="urn:microsoft.com/office/officeart/2005/8/layout/architecture+Icon"/>
    <dgm:cxn modelId="{A4A05922-790C-460A-A613-14F8E29B9C5B}" type="presParOf" srcId="{2F1668EC-95D6-45D3-B808-E5540B51D1CF}" destId="{34A8CA0B-2F38-4BC0-912D-C36B0AA637ED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A99A0C-7332-4179-8D55-1265286D8B13}">
      <dsp:nvSpPr>
        <dsp:cNvPr id="0" name=""/>
        <dsp:cNvSpPr/>
      </dsp:nvSpPr>
      <dsp:spPr>
        <a:xfrm>
          <a:off x="1410" y="2175800"/>
          <a:ext cx="8725253" cy="940356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Virtual or Physical Server; Linux (recommended) or Windows (if desired)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</a:rPr>
            <a:t>All services can run on a single “collapsed” server or distributed when scalability required</a:t>
          </a:r>
          <a:endParaRPr lang="en-US" sz="1400" kern="1200" dirty="0">
            <a:solidFill>
              <a:srgbClr val="FFFF00"/>
            </a:solidFill>
          </a:endParaRPr>
        </a:p>
      </dsp:txBody>
      <dsp:txXfrm>
        <a:off x="1410" y="2175800"/>
        <a:ext cx="8725253" cy="940356"/>
      </dsp:txXfrm>
    </dsp:sp>
    <dsp:sp modelId="{B1F68A0E-A588-4679-8523-E1A7E81A5055}">
      <dsp:nvSpPr>
        <dsp:cNvPr id="0" name=""/>
        <dsp:cNvSpPr/>
      </dsp:nvSpPr>
      <dsp:spPr>
        <a:xfrm>
          <a:off x="141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Logger (Syslog)</a:t>
          </a:r>
          <a:endParaRPr lang="en-US" sz="1100" kern="1200" dirty="0"/>
        </a:p>
      </dsp:txBody>
      <dsp:txXfrm>
        <a:off x="1410" y="1087952"/>
        <a:ext cx="1026017" cy="940356"/>
      </dsp:txXfrm>
    </dsp:sp>
    <dsp:sp modelId="{FC39D0BB-EF74-4238-B374-32ED84EE2165}">
      <dsp:nvSpPr>
        <dsp:cNvPr id="0" name=""/>
        <dsp:cNvSpPr/>
      </dsp:nvSpPr>
      <dsp:spPr>
        <a:xfrm>
          <a:off x="1113613" y="1087952"/>
          <a:ext cx="3164238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Distribution Service (DDS)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and REST Web Services</a:t>
          </a:r>
          <a:endParaRPr lang="en-US" sz="1100" kern="1200" dirty="0"/>
        </a:p>
      </dsp:txBody>
      <dsp:txXfrm>
        <a:off x="1113613" y="1087952"/>
        <a:ext cx="3164238" cy="940356"/>
      </dsp:txXfrm>
    </dsp:sp>
    <dsp:sp modelId="{774679EB-2889-4A2B-9F8A-6253A2B44B3D}">
      <dsp:nvSpPr>
        <dsp:cNvPr id="0" name=""/>
        <dsp:cNvSpPr/>
      </dsp:nvSpPr>
      <dsp:spPr>
        <a:xfrm>
          <a:off x="111361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Websockets</a:t>
          </a:r>
          <a:r>
            <a:rPr lang="en-US" sz="1100" kern="1200" dirty="0" smtClean="0"/>
            <a:t> Service</a:t>
          </a:r>
          <a:endParaRPr lang="en-US" sz="1100" kern="1200" dirty="0"/>
        </a:p>
      </dsp:txBody>
      <dsp:txXfrm>
        <a:off x="1113613" y="105"/>
        <a:ext cx="1026017" cy="940356"/>
      </dsp:txXfrm>
    </dsp:sp>
    <dsp:sp modelId="{F9675347-5FAD-48E1-8A43-C9FBE9915AF9}">
      <dsp:nvSpPr>
        <dsp:cNvPr id="0" name=""/>
        <dsp:cNvSpPr/>
      </dsp:nvSpPr>
      <dsp:spPr>
        <a:xfrm>
          <a:off x="218272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DDS Subscribers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XMPP Nodes</a:t>
          </a:r>
          <a:endParaRPr lang="en-US" sz="1100" kern="1200" dirty="0"/>
        </a:p>
      </dsp:txBody>
      <dsp:txXfrm>
        <a:off x="2182724" y="105"/>
        <a:ext cx="1026017" cy="940356"/>
      </dsp:txXfrm>
    </dsp:sp>
    <dsp:sp modelId="{11D3A790-39F2-4DFA-909A-A7CB3447DC3F}">
      <dsp:nvSpPr>
        <dsp:cNvPr id="0" name=""/>
        <dsp:cNvSpPr/>
      </dsp:nvSpPr>
      <dsp:spPr>
        <a:xfrm>
          <a:off x="3251834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Serial / RS232 Connectivity</a:t>
          </a:r>
          <a:endParaRPr lang="en-US" sz="1100" kern="1200" dirty="0"/>
        </a:p>
      </dsp:txBody>
      <dsp:txXfrm>
        <a:off x="3251834" y="105"/>
        <a:ext cx="1026017" cy="940356"/>
      </dsp:txXfrm>
    </dsp:sp>
    <dsp:sp modelId="{851CBFDA-EAFE-4616-BD60-E5817FAC7EAC}">
      <dsp:nvSpPr>
        <dsp:cNvPr id="0" name=""/>
        <dsp:cNvSpPr/>
      </dsp:nvSpPr>
      <dsp:spPr>
        <a:xfrm>
          <a:off x="4364037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Remote Servicing (3</a:t>
          </a:r>
          <a:r>
            <a:rPr lang="en-US" sz="1100" kern="1200" baseline="30000" dirty="0" smtClean="0"/>
            <a:t>rd</a:t>
          </a:r>
          <a:r>
            <a:rPr lang="en-US" sz="1100" kern="1200" dirty="0" smtClean="0"/>
            <a:t> Party) Wrapper Services</a:t>
          </a:r>
          <a:endParaRPr lang="en-US" sz="1100" kern="1200" dirty="0"/>
        </a:p>
      </dsp:txBody>
      <dsp:txXfrm>
        <a:off x="4364037" y="1087952"/>
        <a:ext cx="1026017" cy="940356"/>
      </dsp:txXfrm>
    </dsp:sp>
    <dsp:sp modelId="{98F153FC-81AF-45B0-946D-C6981D4593D2}">
      <dsp:nvSpPr>
        <dsp:cNvPr id="0" name=""/>
        <dsp:cNvSpPr/>
      </dsp:nvSpPr>
      <dsp:spPr>
        <a:xfrm>
          <a:off x="5476240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Apache Web Server, PHP, Ruby, CMS</a:t>
          </a:r>
          <a:endParaRPr lang="en-US" sz="1100" kern="1200" dirty="0"/>
        </a:p>
      </dsp:txBody>
      <dsp:txXfrm>
        <a:off x="5476240" y="1087952"/>
        <a:ext cx="1026017" cy="940356"/>
      </dsp:txXfrm>
    </dsp:sp>
    <dsp:sp modelId="{238835BC-9F37-4ADB-9E3C-877EADACCCDF}">
      <dsp:nvSpPr>
        <dsp:cNvPr id="0" name=""/>
        <dsp:cNvSpPr/>
      </dsp:nvSpPr>
      <dsp:spPr>
        <a:xfrm>
          <a:off x="6588443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Mirth/Mule HL7, ETL, Notifications</a:t>
          </a:r>
          <a:endParaRPr lang="en-US" sz="1100" kern="1200" dirty="0"/>
        </a:p>
      </dsp:txBody>
      <dsp:txXfrm>
        <a:off x="6588443" y="1087952"/>
        <a:ext cx="1026017" cy="940356"/>
      </dsp:txXfrm>
    </dsp:sp>
    <dsp:sp modelId="{B63DDF64-3469-4140-9427-0469DE72ED89}">
      <dsp:nvSpPr>
        <dsp:cNvPr id="0" name=""/>
        <dsp:cNvSpPr/>
      </dsp:nvSpPr>
      <dsp:spPr>
        <a:xfrm>
          <a:off x="6588443" y="105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Esper</a:t>
          </a:r>
          <a:r>
            <a:rPr lang="en-US" sz="1100" kern="1200" dirty="0" smtClean="0"/>
            <a:t> Complex Event Processor</a:t>
          </a:r>
          <a:endParaRPr lang="en-US" sz="1100" kern="1200" dirty="0"/>
        </a:p>
      </dsp:txBody>
      <dsp:txXfrm>
        <a:off x="6588443" y="105"/>
        <a:ext cx="1026017" cy="940356"/>
      </dsp:txXfrm>
    </dsp:sp>
    <dsp:sp modelId="{CF9171C9-3D41-4AEC-8FEE-4B4FA35F190F}">
      <dsp:nvSpPr>
        <dsp:cNvPr id="0" name=""/>
        <dsp:cNvSpPr/>
      </dsp:nvSpPr>
      <dsp:spPr>
        <a:xfrm>
          <a:off x="7700646" y="1087952"/>
          <a:ext cx="1026017" cy="94035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MongoDB</a:t>
          </a:r>
          <a:r>
            <a:rPr lang="en-US" sz="1100" kern="1200" dirty="0" smtClean="0"/>
            <a:t> and MySQL Databases</a:t>
          </a:r>
          <a:endParaRPr lang="en-US" sz="1100" kern="1200" dirty="0"/>
        </a:p>
      </dsp:txBody>
      <dsp:txXfrm>
        <a:off x="7700646" y="1087952"/>
        <a:ext cx="1026017" cy="94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9, 2012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3048000"/>
            <a:ext cx="8839200" cy="33528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Architecture Stack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6050423"/>
              </p:ext>
            </p:extLst>
          </p:nvPr>
        </p:nvGraphicFramePr>
        <p:xfrm>
          <a:off x="223838" y="3200400"/>
          <a:ext cx="8728075" cy="311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8" name="Picture 6" descr="http://2.imimg.com/data2/CP/VF/IMVENDOR-3115290/final-ms2010-big-2--250x25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1670"/>
            <a:ext cx="914412" cy="9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410200" y="2514600"/>
            <a:ext cx="6096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802" y="1381036"/>
            <a:ext cx="2188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HTML5</a:t>
            </a:r>
          </a:p>
          <a:p>
            <a:r>
              <a:rPr lang="en-US" sz="1100" dirty="0" err="1" smtClean="0"/>
              <a:t>Realtime</a:t>
            </a:r>
            <a:r>
              <a:rPr lang="en-US" sz="1100" dirty="0" smtClean="0"/>
              <a:t> Remote View</a:t>
            </a:r>
          </a:p>
          <a:p>
            <a:r>
              <a:rPr lang="en-US" sz="1100" dirty="0" smtClean="0"/>
              <a:t>(Tablets, Phones, Workstations)</a:t>
            </a:r>
            <a:endParaRPr lang="en-US" sz="1100" dirty="0"/>
          </a:p>
        </p:txBody>
      </p:sp>
      <p:pic>
        <p:nvPicPr>
          <p:cNvPr id="3080" name="Picture 8" descr="http://blog.gadgetlite.com/wp-content/uploads/2009/01/fsc-zero-watt-pc-comput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8612"/>
            <a:ext cx="9144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172200" y="2532611"/>
            <a:ext cx="381000" cy="1905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4451" y="2157644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Web-based</a:t>
            </a:r>
            <a:br>
              <a:rPr lang="en-US" sz="1100" dirty="0" smtClean="0"/>
            </a:br>
            <a:r>
              <a:rPr lang="en-US" sz="1100" dirty="0" smtClean="0"/>
              <a:t>remote management</a:t>
            </a:r>
            <a:endParaRPr lang="en-US" sz="1100" dirty="0"/>
          </a:p>
        </p:txBody>
      </p:sp>
      <p:pic>
        <p:nvPicPr>
          <p:cNvPr id="3082" name="Picture 10" descr="https://lh3.googleusercontent.com/-wIFu6oeBi0Y/TegxGpiIEJI/AAAAAAAADBU/uK4AdKmdTAE/hl7logo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7353"/>
            <a:ext cx="50355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34200" y="2583240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Hospital integration</a:t>
            </a:r>
            <a:endParaRPr lang="en-US" sz="1100" dirty="0"/>
          </a:p>
        </p:txBody>
      </p:sp>
      <p:pic>
        <p:nvPicPr>
          <p:cNvPr id="3084" name="Picture 12" descr="http://www.sendblaster.com/sendblaster/release2/sites/default/files/image/en/support/google-analytics-campaign-chin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85" y="1143000"/>
            <a:ext cx="863515" cy="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84512" y="194148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Analytics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549005" y="2253034"/>
            <a:ext cx="0" cy="2166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51316" y="178389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53840" y="21144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0" y="1469032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Legacy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1" idx="1"/>
          </p:cNvCxnSpPr>
          <p:nvPr/>
        </p:nvCxnSpPr>
        <p:spPr>
          <a:xfrm flipH="1">
            <a:off x="3722716" y="1936292"/>
            <a:ext cx="228600" cy="140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3837016" y="2419254"/>
            <a:ext cx="635924" cy="917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3669030" y="1621432"/>
            <a:ext cx="140970" cy="1714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602982" y="11018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30830" y="1406687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Modern Device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11" idx="2"/>
          </p:cNvCxnSpPr>
          <p:nvPr/>
        </p:nvCxnSpPr>
        <p:spPr>
          <a:xfrm flipV="1">
            <a:off x="1524012" y="1981200"/>
            <a:ext cx="0" cy="1447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2819400" y="1711487"/>
            <a:ext cx="430530" cy="1624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1"/>
          </p:cNvCxnSpPr>
          <p:nvPr/>
        </p:nvCxnSpPr>
        <p:spPr>
          <a:xfrm>
            <a:off x="2602982" y="1254287"/>
            <a:ext cx="15240" cy="2082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7942" y="2266854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8833" y="261993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Other Gateway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777933" y="2924730"/>
            <a:ext cx="218209" cy="1494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1593" y="2588531"/>
            <a:ext cx="218209" cy="1754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477000" y="2547218"/>
            <a:ext cx="533400" cy="78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3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6" name="Picture 5" descr="hom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12" y="1676400"/>
            <a:ext cx="7894688" cy="4583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7" name="Picture 6" descr="stream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4463"/>
            <a:ext cx="9144000" cy="430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8" name="Picture 7" descr="Hi_Rul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47825"/>
            <a:ext cx="777240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7" name="Picture 6" descr="Lo_Rul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05001"/>
            <a:ext cx="8229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</a:t>
            </a:r>
            <a:r>
              <a:rPr lang="en-US" sz="3200" dirty="0" smtClean="0"/>
              <a:t>High</a:t>
            </a:r>
            <a:endParaRPr lang="en-US" sz="3200" dirty="0"/>
          </a:p>
        </p:txBody>
      </p:sp>
      <p:pic>
        <p:nvPicPr>
          <p:cNvPr id="6" name="Picture 5" descr="bp_high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74432"/>
            <a:ext cx="8382000" cy="436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</a:t>
            </a:r>
            <a:r>
              <a:rPr lang="en-US" sz="3200" dirty="0" smtClean="0"/>
              <a:t>Low</a:t>
            </a:r>
            <a:endParaRPr lang="en-US" sz="3200" dirty="0"/>
          </a:p>
        </p:txBody>
      </p:sp>
      <p:pic>
        <p:nvPicPr>
          <p:cNvPr id="6" name="Picture 5" descr="BP_L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8458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268" y="1807760"/>
            <a:ext cx="5295463" cy="4110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 -BP</a:t>
            </a:r>
            <a:endParaRPr lang="en-US" dirty="0"/>
          </a:p>
        </p:txBody>
      </p:sp>
      <p:pic>
        <p:nvPicPr>
          <p:cNvPr id="4" name="Content Placeholder 3" descr="BP_xxx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7772400" cy="4525963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Fluent- </a:t>
            </a:r>
            <a:r>
              <a:rPr lang="en-GB" dirty="0" err="1" smtClean="0"/>
              <a:t>Pulseox</a:t>
            </a:r>
            <a:endParaRPr lang="en-US" dirty="0"/>
          </a:p>
        </p:txBody>
      </p:sp>
      <p:pic>
        <p:nvPicPr>
          <p:cNvPr id="4" name="Content Placeholder 3" descr="pulse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924800" cy="4525963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Fluent-Temperature</a:t>
            </a:r>
            <a:endParaRPr lang="en-US" dirty="0"/>
          </a:p>
        </p:txBody>
      </p:sp>
      <p:pic>
        <p:nvPicPr>
          <p:cNvPr id="4" name="Content Placeholder 3" descr="temp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834" y="1600200"/>
            <a:ext cx="7695766" cy="4525963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 – ECG </a:t>
            </a:r>
            <a:endParaRPr lang="en-US" dirty="0"/>
          </a:p>
        </p:txBody>
      </p:sp>
      <p:pic>
        <p:nvPicPr>
          <p:cNvPr id="4" name="Content Placeholder 3" descr="ecg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8077200" cy="4525963"/>
          </a:xfr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Netspective Fluent – </a:t>
            </a:r>
            <a:r>
              <a:rPr lang="en-GB" dirty="0" err="1" smtClean="0"/>
              <a:t>EbD</a:t>
            </a:r>
            <a:r>
              <a:rPr lang="en-GB" dirty="0" smtClean="0"/>
              <a:t> Sensor</a:t>
            </a:r>
            <a:endParaRPr lang="en-US" dirty="0"/>
          </a:p>
        </p:txBody>
      </p:sp>
      <p:pic>
        <p:nvPicPr>
          <p:cNvPr id="4" name="Content Placeholder 3" descr="senso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8561" y="1600200"/>
            <a:ext cx="7443439" cy="4525963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2514</Words>
  <Application>Microsoft Office PowerPoint</Application>
  <PresentationFormat>On-screen Show (4:3)</PresentationFormat>
  <Paragraphs>631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Phase I Architecture Stack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</vt:lpstr>
      <vt:lpstr>Blood Pressure Stream Low</vt:lpstr>
      <vt:lpstr>Web server</vt:lpstr>
      <vt:lpstr>Web server</vt:lpstr>
      <vt:lpstr>Web server</vt:lpstr>
      <vt:lpstr>Netspective Fluent -BP</vt:lpstr>
      <vt:lpstr>Netspective Fluent- Pulseox</vt:lpstr>
      <vt:lpstr>Netspective Fluent-Temperature</vt:lpstr>
      <vt:lpstr>Netspective Fluent – ECG </vt:lpstr>
      <vt:lpstr>Netspective Fluent – EbD Sensor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513</cp:revision>
  <dcterms:created xsi:type="dcterms:W3CDTF">2011-10-14T04:41:51Z</dcterms:created>
  <dcterms:modified xsi:type="dcterms:W3CDTF">2012-01-09T15:42:34Z</dcterms:modified>
</cp:coreProperties>
</file>