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40A90-2BD5-AE8F-E128-8D2B5709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ABFB9-B97F-6074-AF21-74F02C30E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1D6D3-99E7-646C-1A12-1AF10501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3CBE4-D09C-39B9-43E0-4A8CADF9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E0760-704D-9F8C-F5CA-FBE65938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672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6005D-65FE-6056-2E36-4585D571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B39281-027C-2935-3160-8BED1E0E4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731FF-05A1-9FBC-5A15-30D1AB12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229560-B6F7-AF77-E5BC-1D004E4D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3184E-C0E5-B2CB-B8D9-2B544552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6293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6CBA2-6CC3-2533-A59B-30AB5719F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ED4E5-39B4-2DA9-A4FC-07C62BD8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AA8CB-076E-FEB0-4331-3E8C54B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D0538-2B47-00BC-1435-38EDE0E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F2E4E-3F67-EB10-1F77-F4AC4AEC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70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1DCDC-5237-C57E-3200-4335A04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42F03-51A9-D8C5-41F5-BB502A61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02640-9AED-03E0-AC4F-468D4207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0D8BD-6BD3-1453-52B2-868C0C6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0DDC9-52FF-FF20-6B7F-BE9681E3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825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7D0EF-0F9A-1F25-70EB-0591580A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104BEB-E0DC-B5C3-F78E-86FACEF3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CC25-86E3-F9E9-F091-A19D66C7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4A85A-B056-2AEF-6A62-E7413ADC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F0648-5B83-6653-9277-2F180974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112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9CCED-4C3D-88D1-6ABD-4A4B3283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11933-9208-C7FE-44BF-80D1BF8CC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0D564B-B798-5BE2-DA40-18609BA94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9BA83-99B7-E8D1-5D44-98164982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009D-4121-D003-379C-E49A2EF1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E324CC-B812-25A2-4315-A2FEFB5D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4080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2AF60-E500-EC5F-E4BE-AA664641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49217-8D94-9827-6D92-7F0F1E5A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21E238-AD02-8619-914B-E3A2CB3A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0272FD-B522-E474-04EB-DC3203A3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149CB-3523-5864-1981-B1ABECB55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EE7232-1486-13CC-C235-4CAC7805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A4AA47-23F1-B936-B04E-336CB7A1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9B55C2-E27D-AC75-29F8-A1C2CFAE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59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F4AAE-1436-73F0-8EA2-F92883AA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65D401-B685-B615-F2FC-2A54EBBF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327CAE-6007-8B63-D1CD-2CF3637D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46665-C6D4-F9A1-928A-95853D7F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346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415EF8-626F-E751-03BA-6EA013FD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CCA090-1EAC-31BC-9E3C-E70BD72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2FD4F2-D69F-1A5B-B82E-D6ACE604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7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2FC60-01D3-0C0A-39FE-5AFA1B2A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14D4D-68A6-271A-32D6-E239F7D9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E1909-88E0-EE80-8AA5-A43D3F649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9F7D8-54F7-FD00-B243-3F1AE603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105DB3-7DF9-ABFD-A406-A8FF99AF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66655-2D29-9D19-5336-8CB3AFB8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366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CF09E-08A7-FC03-82B0-78197A2B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EED42C-4B89-BF16-F2E7-463D758E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3CE4FE-6C20-04CB-158C-F37D27EE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BD5945-74DC-0842-D0C2-0DDB1833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91A53-20D3-151E-662A-80F54E6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EA330-BE44-2FD5-0AC3-44DEBA1D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074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0BB40C-AB2C-1EAF-4EEA-FB2A766C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1D60C-5D94-D367-4AB0-77318EEF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B7737-28AA-C59B-1BDD-8D6AE173A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B0559-D543-49BD-A7DF-6E6DD4F51E30}" type="datetimeFigureOut">
              <a:rPr lang="es-SV" smtClean="0"/>
              <a:t>2/12/2024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DAE02-C841-FD33-787A-9A554885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D0812-0041-1DE0-DEFE-80BD40A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60B65-1761-4E22-ABDD-87098EE4967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48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10957-21E6-56E3-FE90-64FCE16E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13" y="1494503"/>
            <a:ext cx="11100619" cy="3128297"/>
          </a:xfrm>
        </p:spPr>
        <p:txBody>
          <a:bodyPr>
            <a:normAutofit fontScale="90000"/>
          </a:bodyPr>
          <a:lstStyle/>
          <a:p>
            <a:r>
              <a:rPr lang="es-MX" dirty="0"/>
              <a:t>Consultas de prueba en base de datos </a:t>
            </a:r>
            <a:br>
              <a:rPr lang="es-MX" dirty="0"/>
            </a:br>
            <a:r>
              <a:rPr lang="es-MX" b="1" dirty="0"/>
              <a:t>Ventas Ecommerce</a:t>
            </a:r>
            <a:br>
              <a:rPr lang="es-MX" dirty="0"/>
            </a:br>
            <a:r>
              <a:rPr lang="es-MX" dirty="0"/>
              <a:t> con PostgreSQL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2800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AE9BD-7E99-113A-BB6C-AB4B0A15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09"/>
          </a:xfrm>
        </p:spPr>
        <p:txBody>
          <a:bodyPr>
            <a:noAutofit/>
          </a:bodyPr>
          <a:lstStyle/>
          <a:p>
            <a:r>
              <a:rPr lang="es-MX" sz="3200" dirty="0"/>
              <a:t>Query 1: Ventas totales por categoría de producto</a:t>
            </a:r>
            <a:endParaRPr lang="es-SV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6AC91-A6E8-7F3B-7EDE-04CB73FD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721"/>
            <a:ext cx="5257800" cy="478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Código</a:t>
            </a:r>
          </a:p>
          <a:p>
            <a:pPr marL="0" indent="0">
              <a:buNone/>
            </a:pPr>
            <a:endParaRPr lang="es-SV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6F5963-5425-9D46-C9B3-F7099611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0177"/>
            <a:ext cx="5257800" cy="2377646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922B175-402E-C5CF-765B-2FDB057FD178}"/>
              </a:ext>
            </a:extLst>
          </p:cNvPr>
          <p:cNvSpPr txBox="1">
            <a:spLocks/>
          </p:cNvSpPr>
          <p:nvPr/>
        </p:nvSpPr>
        <p:spPr>
          <a:xfrm>
            <a:off x="6862916" y="1396721"/>
            <a:ext cx="4567084" cy="478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SV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AC03D5-DB40-C51A-82E7-8088561B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85" y="2392590"/>
            <a:ext cx="329974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0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5557F-3D5E-D9B1-745F-FDECDFBD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9DC5210-429F-2EC1-AC83-0A31C0A0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3" y="1881273"/>
            <a:ext cx="5083279" cy="4295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1E7CA6-65F5-60E1-D4EB-AD929640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1273"/>
            <a:ext cx="5257800" cy="24919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83D575-BB22-ABC8-218A-BCD96168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09"/>
          </a:xfrm>
        </p:spPr>
        <p:txBody>
          <a:bodyPr>
            <a:noAutofit/>
          </a:bodyPr>
          <a:lstStyle/>
          <a:p>
            <a:r>
              <a:rPr lang="es-MX" sz="3200" dirty="0"/>
              <a:t>Query 2: Clientes con mayor valor de compra</a:t>
            </a:r>
            <a:endParaRPr lang="es-SV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13CB4-5DDD-90AD-B6CF-F712FC19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721"/>
            <a:ext cx="5257800" cy="478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Código</a:t>
            </a:r>
          </a:p>
          <a:p>
            <a:pPr marL="0" indent="0">
              <a:buNone/>
            </a:pPr>
            <a:endParaRPr lang="es-SV" sz="2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523F91B-AA6C-06AE-2B7F-BA65E0B45C0F}"/>
              </a:ext>
            </a:extLst>
          </p:cNvPr>
          <p:cNvSpPr txBox="1">
            <a:spLocks/>
          </p:cNvSpPr>
          <p:nvPr/>
        </p:nvSpPr>
        <p:spPr>
          <a:xfrm>
            <a:off x="6499123" y="1396721"/>
            <a:ext cx="4930877" cy="478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31823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826E9-16EE-E16A-9CE1-23358DF1A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973F1E0-6C8E-77C0-FB9F-DC309766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1" y="1881273"/>
            <a:ext cx="5083279" cy="4687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6ADE64-81D1-2ABF-5394-CFA65DDE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81273"/>
            <a:ext cx="5257800" cy="25605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09BA10-1ED1-48E7-8523-BFCA27FE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09"/>
          </a:xfrm>
        </p:spPr>
        <p:txBody>
          <a:bodyPr>
            <a:noAutofit/>
          </a:bodyPr>
          <a:lstStyle/>
          <a:p>
            <a:r>
              <a:rPr lang="es-MX" sz="3200" dirty="0"/>
              <a:t>Query 3: Productos más vendidos por región</a:t>
            </a:r>
            <a:endParaRPr lang="es-SV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4D27A-487E-931D-0E9C-A35DD932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721"/>
            <a:ext cx="5257800" cy="478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Código</a:t>
            </a:r>
          </a:p>
          <a:p>
            <a:pPr marL="0" indent="0">
              <a:buNone/>
            </a:pPr>
            <a:endParaRPr lang="es-SV" sz="2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6888E53-7AFB-4EF9-6B66-A07077E48011}"/>
              </a:ext>
            </a:extLst>
          </p:cNvPr>
          <p:cNvSpPr txBox="1">
            <a:spLocks/>
          </p:cNvSpPr>
          <p:nvPr/>
        </p:nvSpPr>
        <p:spPr>
          <a:xfrm>
            <a:off x="6499123" y="1396721"/>
            <a:ext cx="4930877" cy="478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7930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65FC0-B379-2DF4-B9D1-B8A5D0C4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59C3CD5-3BC2-CB11-0C84-D47FC288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81273"/>
            <a:ext cx="5257800" cy="25605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5B149E-2F52-CD03-D1B3-124815DE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09"/>
          </a:xfrm>
        </p:spPr>
        <p:txBody>
          <a:bodyPr>
            <a:noAutofit/>
          </a:bodyPr>
          <a:lstStyle/>
          <a:p>
            <a:r>
              <a:rPr lang="es-MX" sz="3200" dirty="0"/>
              <a:t>Query 4: Productos mas vendidos por región - TOP 3 por región</a:t>
            </a:r>
            <a:endParaRPr lang="es-SV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9CDF1-A970-D0BA-5156-440D1425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721"/>
            <a:ext cx="5257800" cy="478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Código</a:t>
            </a:r>
          </a:p>
          <a:p>
            <a:pPr marL="0" indent="0">
              <a:buNone/>
            </a:pPr>
            <a:endParaRPr lang="es-SV" sz="2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CB09D43-AE62-7824-417F-0E3C37F0E471}"/>
              </a:ext>
            </a:extLst>
          </p:cNvPr>
          <p:cNvSpPr txBox="1">
            <a:spLocks/>
          </p:cNvSpPr>
          <p:nvPr/>
        </p:nvSpPr>
        <p:spPr>
          <a:xfrm>
            <a:off x="6499123" y="1396721"/>
            <a:ext cx="4930877" cy="478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SV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CFFEDB-379A-9995-4F7B-301EEF33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81273"/>
            <a:ext cx="5257800" cy="42956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A57550-B19B-4435-F938-827DDFB5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915" y="1881273"/>
            <a:ext cx="5083279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2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Consultas de prueba en base de datos  Ventas Ecommerce  con PostgreSQL</vt:lpstr>
      <vt:lpstr>Query 1: Ventas totales por categoría de producto</vt:lpstr>
      <vt:lpstr>Query 2: Clientes con mayor valor de compra</vt:lpstr>
      <vt:lpstr>Query 3: Productos más vendidos por región</vt:lpstr>
      <vt:lpstr>Query 4: Productos mas vendidos por región - TOP 3 por región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IGNACIO RIVERA CALLEJAS</dc:creator>
  <cp:lastModifiedBy>EDWIN IGNACIO RIVERA CALLEJAS</cp:lastModifiedBy>
  <cp:revision>11</cp:revision>
  <dcterms:created xsi:type="dcterms:W3CDTF">2024-12-03T01:00:04Z</dcterms:created>
  <dcterms:modified xsi:type="dcterms:W3CDTF">2024-12-03T03:44:22Z</dcterms:modified>
</cp:coreProperties>
</file>