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65" r:id="rId4"/>
    <p:sldId id="273" r:id="rId5"/>
    <p:sldId id="270" r:id="rId6"/>
    <p:sldId id="259" r:id="rId7"/>
    <p:sldId id="257" r:id="rId8"/>
    <p:sldId id="267" r:id="rId9"/>
    <p:sldId id="275" r:id="rId10"/>
    <p:sldId id="276" r:id="rId11"/>
    <p:sldId id="272" r:id="rId12"/>
    <p:sldId id="261" r:id="rId13"/>
    <p:sldId id="268" r:id="rId14"/>
    <p:sldId id="26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24" autoAdjust="0"/>
  </p:normalViewPr>
  <p:slideViewPr>
    <p:cSldViewPr snapToGrid="0">
      <p:cViewPr>
        <p:scale>
          <a:sx n="125" d="100"/>
          <a:sy n="125" d="100"/>
        </p:scale>
        <p:origin x="16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FA17B-EDB6-4149-9BFD-DC79505AA6D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363A-F6FB-4FB0-9649-F70A4A96C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目标：</a:t>
            </a:r>
            <a:r>
              <a:rPr lang="en-US" altLang="zh-CN" strike="noStrike" dirty="0"/>
              <a:t>PKI</a:t>
            </a:r>
            <a:r>
              <a:rPr lang="zh-CN" altLang="en-US" strike="noStrike" dirty="0"/>
              <a:t>（</a:t>
            </a:r>
            <a:r>
              <a:rPr lang="en-US" altLang="zh-CN" strike="noStrike" dirty="0"/>
              <a:t>CA</a:t>
            </a:r>
            <a:r>
              <a:rPr lang="zh-CN" altLang="en-US" strike="noStrike" dirty="0"/>
              <a:t>）、网站、</a:t>
            </a:r>
            <a:r>
              <a:rPr lang="zh-CN" altLang="en-US" strike="noStrike" dirty="0">
                <a:solidFill>
                  <a:srgbClr val="FF0000"/>
                </a:solidFill>
              </a:rPr>
              <a:t>用户</a:t>
            </a:r>
            <a:endParaRPr lang="en-US" altLang="zh-CN" strike="noStrik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363A-F6FB-4FB0-9649-F70A4A96C8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02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3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91F90E-9580-49D2-ADE1-D9E8A25CB8C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151AEA-3452-4C7C-93B0-06802B7E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BA46-DDCD-477F-9909-8220EF939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证书信息挖掘问题思考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A4026-AECE-44D6-B338-DAB05518B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03/02</a:t>
            </a:r>
          </a:p>
        </p:txBody>
      </p:sp>
    </p:spTree>
    <p:extLst>
      <p:ext uri="{BB962C8B-B14F-4D97-AF65-F5344CB8AC3E}">
        <p14:creationId xmlns:p14="http://schemas.microsoft.com/office/powerpoint/2010/main" val="151109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0E56-120B-4A4E-A6D3-BC5F239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87B2-BAB7-4866-AC4B-7CCF8984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同一个接入互联网中的设备的</a:t>
            </a:r>
            <a:r>
              <a:rPr lang="en-US" altLang="zh-CN" dirty="0"/>
              <a:t>IP</a:t>
            </a:r>
            <a:r>
              <a:rPr lang="zh-CN" altLang="en-US" dirty="0"/>
              <a:t>地址和证书会不断更新，我们能否通过对证书的分析，得出某个设备的所有证书，以得到设备的实时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52D-1B28-44B4-A16A-80CB3D06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3041-2873-4FBE-92AD-EAA1759B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能否利用证书中的一些特点，跟踪（不法）网站的域名、</a:t>
            </a:r>
            <a:r>
              <a:rPr lang="en-US" altLang="zh-CN" dirty="0"/>
              <a:t>IP</a:t>
            </a:r>
            <a:r>
              <a:rPr lang="zh-CN" altLang="en-US" dirty="0"/>
              <a:t>、域名的管理者变化？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2000</a:t>
            </a:r>
            <a:r>
              <a:rPr lang="zh-CN" altLang="en-US" dirty="0"/>
              <a:t>年证书上面有</a:t>
            </a:r>
            <a:r>
              <a:rPr lang="en-US" altLang="zh-CN" dirty="0"/>
              <a:t>3</a:t>
            </a:r>
            <a:r>
              <a:rPr lang="zh-CN" altLang="en-US" dirty="0"/>
              <a:t>个域名，到了</a:t>
            </a:r>
            <a:r>
              <a:rPr lang="en-US" altLang="zh-CN" dirty="0"/>
              <a:t>2010</a:t>
            </a:r>
            <a:r>
              <a:rPr lang="zh-CN" altLang="en-US" dirty="0"/>
              <a:t>年证书上只有</a:t>
            </a:r>
            <a:r>
              <a:rPr lang="en-US" altLang="zh-CN" dirty="0"/>
              <a:t>2</a:t>
            </a:r>
            <a:r>
              <a:rPr lang="zh-CN" altLang="en-US" dirty="0"/>
              <a:t>个域名，有一个用了另外一张证书，这能否说明域名的管理者发生了变化？或者是机构把域名卖出去了</a:t>
            </a:r>
            <a:endParaRPr lang="en-US" altLang="zh-CN" dirty="0"/>
          </a:p>
          <a:p>
            <a:r>
              <a:rPr lang="zh-CN" altLang="en-US" dirty="0"/>
              <a:t>挑战：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和设备跟踪类似，但不同的是，设备大多都是自签名，可以根据证书的有效时间和</a:t>
            </a:r>
            <a:r>
              <a:rPr lang="en-US" altLang="zh-CN" dirty="0"/>
              <a:t>IP</a:t>
            </a:r>
            <a:r>
              <a:rPr lang="zh-CN" altLang="en-US" dirty="0"/>
              <a:t>相似性跟踪，不法网站更换频繁，证书时间重叠多，域名、</a:t>
            </a:r>
            <a:r>
              <a:rPr lang="en-US" altLang="zh-CN" dirty="0"/>
              <a:t>IP</a:t>
            </a:r>
            <a:r>
              <a:rPr lang="zh-CN" altLang="en-US" dirty="0"/>
              <a:t>变化大，且一般不是自签名证书。</a:t>
            </a:r>
            <a:endParaRPr lang="en-US" altLang="zh-CN" dirty="0"/>
          </a:p>
          <a:p>
            <a:r>
              <a:rPr lang="en-US" altLang="zh-CN" dirty="0"/>
              <a:t>2. CDN</a:t>
            </a:r>
            <a:r>
              <a:rPr lang="zh-CN" altLang="en-US" dirty="0"/>
              <a:t>的存在使得数据分析存在假阳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6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AF06-F79B-4ED3-A2BD-4B95FED2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：证书信息泄露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45D0-67EA-41EE-B16C-9B12E5D6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如果拥有大量的证书（</a:t>
            </a:r>
            <a:r>
              <a:rPr lang="en-US" altLang="zh-CN" dirty="0"/>
              <a:t>CT</a:t>
            </a:r>
            <a:r>
              <a:rPr lang="zh-CN" altLang="en-US" dirty="0"/>
              <a:t>），会有哪些信息暴露？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子域名的泄露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用户信息的泄露</a:t>
            </a:r>
            <a:endParaRPr lang="en-US" altLang="zh-CN" dirty="0"/>
          </a:p>
          <a:p>
            <a:r>
              <a:rPr lang="zh-CN" altLang="en-US" dirty="0"/>
              <a:t>也是一个被研究的问题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2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3A4-2BCC-45A9-9495-3F6E117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：利用证书寻找信息关系映射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1C52-0C5E-419E-BA43-A472C548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1</a:t>
            </a:r>
            <a:r>
              <a:rPr lang="zh-CN" altLang="en-US" dirty="0"/>
              <a:t>：能否通过证书判断域名的组织关系？组织管理？</a:t>
            </a:r>
            <a:br>
              <a:rPr lang="zh-CN" altLang="en-US" dirty="0"/>
            </a:br>
            <a:r>
              <a:rPr lang="zh-CN" altLang="en-US" dirty="0"/>
              <a:t>通过证书而不是</a:t>
            </a:r>
            <a:r>
              <a:rPr lang="en-US" altLang="zh-CN" dirty="0" err="1"/>
              <a:t>whois</a:t>
            </a:r>
            <a:r>
              <a:rPr lang="zh-CN" altLang="en-US" dirty="0"/>
              <a:t>来判断组织关系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类型</a:t>
            </a:r>
            <a:r>
              <a:rPr lang="en-US" altLang="zh-CN" dirty="0"/>
              <a:t>2</a:t>
            </a:r>
            <a:r>
              <a:rPr lang="zh-CN" altLang="en-US" dirty="0"/>
              <a:t>：能否利用证书和域名信息协助</a:t>
            </a:r>
            <a:r>
              <a:rPr lang="en-US" altLang="zh-CN" dirty="0"/>
              <a:t>IP-</a:t>
            </a:r>
            <a:r>
              <a:rPr lang="zh-CN" altLang="en-US" dirty="0"/>
              <a:t>地理定位？</a:t>
            </a:r>
            <a:endParaRPr lang="en-US" altLang="zh-CN" dirty="0"/>
          </a:p>
          <a:p>
            <a:r>
              <a:rPr lang="zh-CN" altLang="en-US" dirty="0"/>
              <a:t>证书能否暴露你的当前物理地址？</a:t>
            </a:r>
            <a:endParaRPr lang="en-US" altLang="zh-CN" dirty="0"/>
          </a:p>
          <a:p>
            <a:r>
              <a:rPr lang="zh-CN" altLang="en-US" dirty="0"/>
              <a:t>难点：</a:t>
            </a:r>
            <a:r>
              <a:rPr lang="en-US" altLang="zh-CN" dirty="0"/>
              <a:t>1. CDN</a:t>
            </a:r>
            <a:r>
              <a:rPr lang="zh-CN" altLang="en-US" dirty="0"/>
              <a:t>，</a:t>
            </a:r>
            <a:r>
              <a:rPr lang="en-US" altLang="zh-CN" dirty="0"/>
              <a:t>2. </a:t>
            </a:r>
            <a:r>
              <a:rPr lang="zh-CN" altLang="en-US" dirty="0"/>
              <a:t>如何寻找与已知的</a:t>
            </a:r>
            <a:r>
              <a:rPr lang="en-US" altLang="zh-CN" dirty="0"/>
              <a:t>IP-map</a:t>
            </a:r>
            <a:r>
              <a:rPr lang="zh-CN" altLang="en-US" dirty="0"/>
              <a:t>的关系，</a:t>
            </a:r>
            <a:r>
              <a:rPr lang="en-US" altLang="zh-CN" dirty="0"/>
              <a:t>3. </a:t>
            </a:r>
            <a:r>
              <a:rPr lang="zh-CN" altLang="en-US" dirty="0"/>
              <a:t>不支持</a:t>
            </a:r>
            <a:r>
              <a:rPr lang="en-US" altLang="zh-CN" dirty="0"/>
              <a:t>https</a:t>
            </a:r>
            <a:r>
              <a:rPr lang="zh-CN" altLang="en-US" dirty="0"/>
              <a:t>，没有部署证书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0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600-AC75-425C-B76A-246F9E2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：证书与子域名攻击检测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EE2-13EB-4D6B-89B3-4C08CDD9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同一个逻辑区域的证书：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子域名的证书是否相同？如果不同，是否是出现了子域名的接管漏洞、子域名劫持漏洞？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同一个域名下的子域名应该如何去应用证书？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怎么判断这种情况的出现？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996B-F52D-4C93-A65A-03FC948F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D6A5-FEB9-4A76-9BCC-2E4521E8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8458-CF44-4C3C-B807-5B452FF7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类比引入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47A7-49C7-4C0D-9E40-3A35D805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证书的本质是由</a:t>
            </a:r>
            <a:r>
              <a:rPr lang="en-US" altLang="zh-CN" dirty="0"/>
              <a:t>CA</a:t>
            </a:r>
            <a:r>
              <a:rPr lang="zh-CN" altLang="en-US" dirty="0"/>
              <a:t>签发的数字文档，用来绑定认证使用者身份与其使用的密钥</a:t>
            </a:r>
            <a:endParaRPr lang="en-US" altLang="zh-CN" dirty="0"/>
          </a:p>
          <a:p>
            <a:r>
              <a:rPr lang="zh-CN" altLang="en-US" dirty="0"/>
              <a:t>这就好比身份证，由政府机关签发，用来证明你的公民身份</a:t>
            </a:r>
            <a:endParaRPr lang="en-US" altLang="zh-CN" dirty="0"/>
          </a:p>
          <a:p>
            <a:r>
              <a:rPr lang="zh-CN" altLang="en-US" dirty="0"/>
              <a:t>不妨来做一下类比，将证书类比成身份证：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41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18A-2E31-42E6-A91C-4EDEC611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类比项目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2B85-3106-4E2D-87E5-5747090C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E66EF-9F4E-43CD-97A0-4394ECEC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10357"/>
              </p:ext>
            </p:extLst>
          </p:nvPr>
        </p:nvGraphicFramePr>
        <p:xfrm>
          <a:off x="1495552" y="1828800"/>
          <a:ext cx="8128000" cy="386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597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5751574"/>
                    </a:ext>
                  </a:extLst>
                </a:gridCol>
              </a:tblGrid>
              <a:tr h="531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2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主体信息（域名）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87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签发地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签发</a:t>
                      </a:r>
                      <a:r>
                        <a:rPr lang="en-US" altLang="zh-CN" dirty="0"/>
                        <a:t>CA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认定的公钥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现居住地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——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71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使用身份证的人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使用证书的网站或者设备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5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身份信息数据库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CT</a:t>
                      </a:r>
                      <a:r>
                        <a:rPr lang="zh-CN" altLang="en-US" dirty="0"/>
                        <a:t>日志、根证书存储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身份证现所在地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域名当前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2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身份证更换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证书吊销、签发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身份证过期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证书过期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5C72-9E47-490E-9F0B-19C7CB7F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类比项目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EA10-A70D-401D-B184-7DD4A5B5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94422-B949-458B-AFAA-8641A575D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32611"/>
              </p:ext>
            </p:extLst>
          </p:nvPr>
        </p:nvGraphicFramePr>
        <p:xfrm>
          <a:off x="1495552" y="2143503"/>
          <a:ext cx="8128000" cy="257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00602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073316"/>
                    </a:ext>
                  </a:extLst>
                </a:gridCol>
              </a:tblGrid>
              <a:tr h="549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0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人口普查：统计当前身处某个区域所有人的身份信息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区块扫描证书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62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社会关系：统计与某人交往密切的人的身份信息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根据域名关系扫描证书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统计一个人的行程轨迹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记录域名的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地址变化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4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统计一个人的身份证签发地变更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统计域名的证书签署</a:t>
                      </a:r>
                      <a:r>
                        <a:rPr lang="en-US" altLang="zh-CN" dirty="0"/>
                        <a:t>CA</a:t>
                      </a:r>
                      <a:r>
                        <a:rPr lang="zh-CN" altLang="en-US" dirty="0"/>
                        <a:t>变化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18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5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7764-BDAD-476B-B200-B97CA6D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类比的目的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9274-5194-4505-AA4D-92B22A24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我们能通过身份证获取很多信息：</a:t>
            </a:r>
            <a:endParaRPr lang="en-US" altLang="zh-CN" dirty="0"/>
          </a:p>
          <a:p>
            <a:r>
              <a:rPr lang="zh-CN" altLang="en-US" dirty="0"/>
              <a:t>个人身份信息、家庭社交关系、出行轨迹、当前可能所在地等等</a:t>
            </a:r>
            <a:endParaRPr lang="en-US" altLang="zh-CN" dirty="0"/>
          </a:p>
          <a:p>
            <a:r>
              <a:rPr lang="zh-CN" altLang="en-US" dirty="0"/>
              <a:t>所以我们或许可以用相似的方式从证书中获取信息（</a:t>
            </a:r>
            <a:r>
              <a:rPr lang="en-US" altLang="zh-CN" dirty="0"/>
              <a:t>PKI</a:t>
            </a:r>
            <a:r>
              <a:rPr lang="zh-CN" altLang="en-US" dirty="0"/>
              <a:t>、互联网其他领域）</a:t>
            </a:r>
            <a:endParaRPr lang="en-US" altLang="zh-CN" dirty="0"/>
          </a:p>
          <a:p>
            <a:r>
              <a:rPr lang="zh-CN" altLang="en-US" dirty="0"/>
              <a:t>证书和身份证有一定的区别：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一张身份证对应一个人，但是一个证书可能对应多个域名或者是通配符域名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一个人只有一个身份证编号，但是一个域名可以用多个密钥的证书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证书有链式验证关系，身份证没有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4AF-6D4E-4927-BB2A-AF559A7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能够进行信息挖掘的证书类型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F0A2-7447-45DF-83DC-9B33AACF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按照拥有证书的主体进行分类：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终端证书（网站、设备）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客户端证书（网络用户）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按照搜集方式分类：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域名主动扫描</a:t>
            </a:r>
            <a:endParaRPr lang="en-US" altLang="zh-CN" dirty="0"/>
          </a:p>
          <a:p>
            <a:r>
              <a:rPr lang="en-US" altLang="zh-CN" dirty="0"/>
              <a:t>2. IP</a:t>
            </a:r>
            <a:r>
              <a:rPr lang="zh-CN" altLang="en-US" dirty="0"/>
              <a:t>主动扫描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被动监听</a:t>
            </a:r>
            <a:endParaRPr lang="en-US" altLang="zh-CN" dirty="0"/>
          </a:p>
          <a:p>
            <a:r>
              <a:rPr lang="en-US" altLang="zh-CN" dirty="0"/>
              <a:t>4. CT</a:t>
            </a:r>
            <a:r>
              <a:rPr lang="zh-CN" altLang="en-US" dirty="0"/>
              <a:t>日志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6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C95-B50B-43B6-98E8-B575A09A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6961-0C61-48F1-B3B9-AF0D608C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证书作为互联网中身份验证的载体，其究竟包含了多少信息？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我们能从证书本身挖掘出什么信息？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我们能否将证书与其他信息进行结合，发掘出什么有效信息？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0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68-DF01-4083-AC8C-2313D140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：主体跟踪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30E7-F319-4C70-BB81-7833B196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</a:t>
            </a:r>
            <a:r>
              <a:rPr lang="en-US" altLang="zh-CN" dirty="0"/>
              <a:t>1</a:t>
            </a:r>
            <a:r>
              <a:rPr lang="zh-CN" altLang="en-US" dirty="0"/>
              <a:t>：用户跟踪</a:t>
            </a:r>
            <a:endParaRPr lang="en-US" altLang="zh-CN" dirty="0"/>
          </a:p>
          <a:p>
            <a:r>
              <a:rPr lang="zh-CN" altLang="en-US" dirty="0"/>
              <a:t>类型</a:t>
            </a:r>
            <a:r>
              <a:rPr lang="en-US" altLang="zh-CN" dirty="0"/>
              <a:t>2</a:t>
            </a:r>
            <a:r>
              <a:rPr lang="zh-CN" altLang="en-US" dirty="0"/>
              <a:t>：设备跟踪</a:t>
            </a:r>
            <a:endParaRPr lang="en-US" altLang="zh-CN" dirty="0"/>
          </a:p>
          <a:p>
            <a:r>
              <a:rPr lang="zh-CN" altLang="en-US" dirty="0"/>
              <a:t>类型</a:t>
            </a:r>
            <a:r>
              <a:rPr lang="en-US" altLang="zh-CN" dirty="0"/>
              <a:t>3</a:t>
            </a:r>
            <a:r>
              <a:rPr lang="zh-CN" altLang="en-US" dirty="0"/>
              <a:t>：网站（管理）跟踪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4DB-D362-424A-9F03-556C1A5F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用户跟踪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41B5-A752-43A8-9530-8404BC81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这是一个已经被研究的问题</a:t>
            </a:r>
            <a:endParaRPr lang="en-US" altLang="zh-CN" dirty="0"/>
          </a:p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我们能否通过在网络中获取用于身份验证的用户端证书，通过分析得出用户的具体位置和具体设备？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1983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2935</TotalTime>
  <Words>824</Words>
  <Application>Microsoft Office PowerPoint</Application>
  <PresentationFormat>Widescreen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证书信息挖掘问题思考</vt:lpstr>
      <vt:lpstr>类比引入</vt:lpstr>
      <vt:lpstr>类比项目</vt:lpstr>
      <vt:lpstr>类比项目</vt:lpstr>
      <vt:lpstr>类比的目的</vt:lpstr>
      <vt:lpstr>能够进行信息挖掘的证书类型</vt:lpstr>
      <vt:lpstr>问题描述</vt:lpstr>
      <vt:lpstr>问题1：主体跟踪</vt:lpstr>
      <vt:lpstr>用户跟踪</vt:lpstr>
      <vt:lpstr>设备跟踪</vt:lpstr>
      <vt:lpstr>网站跟踪</vt:lpstr>
      <vt:lpstr>问题2：证书信息泄露</vt:lpstr>
      <vt:lpstr>问题3：利用证书寻找信息关系映射</vt:lpstr>
      <vt:lpstr>问题4：证书与子域名攻击检测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证书信息挖掘问题思考</dc:title>
  <dc:creator>张 天宇</dc:creator>
  <cp:lastModifiedBy>张 天宇</cp:lastModifiedBy>
  <cp:revision>24</cp:revision>
  <dcterms:created xsi:type="dcterms:W3CDTF">2024-02-29T08:56:37Z</dcterms:created>
  <dcterms:modified xsi:type="dcterms:W3CDTF">2024-03-02T13:47:55Z</dcterms:modified>
</cp:coreProperties>
</file>