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1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7" autoAdjust="0"/>
  </p:normalViewPr>
  <p:slideViewPr>
    <p:cSldViewPr snapToGrid="0">
      <p:cViewPr>
        <p:scale>
          <a:sx n="100" d="100"/>
          <a:sy n="100" d="100"/>
        </p:scale>
        <p:origin x="257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99D35-EC15-44E3-A347-476CD3DF4BD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C093-2B92-49AE-990F-2338A31D6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6C093-2B92-49AE-990F-2338A31D66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分析证书到底是要解决什么问题？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PKI</a:t>
            </a:r>
            <a:r>
              <a:rPr lang="zh-CN" altLang="en-US" dirty="0"/>
              <a:t>本身的问题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证书安全事件</a:t>
            </a:r>
            <a:r>
              <a:rPr lang="en-US" altLang="zh-CN" dirty="0"/>
              <a:t>——</a:t>
            </a:r>
            <a:r>
              <a:rPr lang="zh-CN" altLang="en-US" dirty="0"/>
              <a:t>对于数据的大量关联分析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从证书引申出其他问题</a:t>
            </a:r>
            <a:endParaRPr lang="en-US" altLang="zh-CN" dirty="0"/>
          </a:p>
          <a:p>
            <a:r>
              <a:rPr lang="zh-CN" altLang="en-US" dirty="0"/>
              <a:t>通过证书追踪网站、</a:t>
            </a:r>
            <a:r>
              <a:rPr lang="en-US" altLang="zh-CN" dirty="0"/>
              <a:t>IP</a:t>
            </a:r>
            <a:r>
              <a:rPr lang="zh-CN" altLang="en-US" dirty="0"/>
              <a:t>、网络设备等</a:t>
            </a:r>
            <a:endParaRPr lang="en-US" altLang="zh-CN" dirty="0"/>
          </a:p>
          <a:p>
            <a:r>
              <a:rPr lang="zh-CN" altLang="en-US" dirty="0"/>
              <a:t>通过证书对特定</a:t>
            </a:r>
            <a:r>
              <a:rPr lang="en-US" altLang="zh-CN" dirty="0"/>
              <a:t>CA</a:t>
            </a:r>
            <a:r>
              <a:rPr lang="zh-CN" altLang="en-US" dirty="0"/>
              <a:t>分析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信息泄露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发现规则、规则验证</a:t>
            </a:r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综述需要有一个好的切入点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*****</a:t>
            </a:r>
          </a:p>
          <a:p>
            <a:r>
              <a:rPr lang="zh-CN" altLang="en-US" dirty="0"/>
              <a:t>找到做研究的套路和风格</a:t>
            </a:r>
            <a:endParaRPr lang="en-US" altLang="zh-CN" dirty="0"/>
          </a:p>
          <a:p>
            <a:r>
              <a:rPr lang="en-US" altLang="zh-CN" dirty="0"/>
              <a:t>*****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研究背景（证书为什么有用）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研究问题（</a:t>
            </a:r>
            <a:r>
              <a:rPr lang="en-US" altLang="zh-CN" dirty="0"/>
              <a:t>**</a:t>
            </a:r>
            <a:r>
              <a:rPr lang="zh-CN" altLang="en-US" dirty="0"/>
              <a:t>优先</a:t>
            </a:r>
            <a:r>
              <a:rPr lang="en-US" altLang="zh-CN" dirty="0"/>
              <a:t>**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研究框架（画图）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核心算法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系统的定位就是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的集成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通过框架确定系统的组成、以及系统需要达到的要求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公有云的平台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规划下学期目标：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综述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系统的壳子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问题的深入思考和成果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6C093-2B92-49AE-990F-2338A31D66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6C093-2B92-49AE-990F-2338A31D66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834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93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1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81E9F8E-D57B-4B95-8819-94D265887FE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997F32-3155-4242-8912-946333CA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DCB2-EE00-4A8A-8ECA-5761423E7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证书测绘系统开发进度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3E2F9-217B-4FA2-AF0E-CC2A28F3A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张天宇</a:t>
            </a:r>
            <a:endParaRPr lang="en-US" altLang="zh-CN" dirty="0"/>
          </a:p>
          <a:p>
            <a:pPr algn="r"/>
            <a:r>
              <a:rPr lang="en-US" dirty="0"/>
              <a:t>2024/03/06</a:t>
            </a:r>
          </a:p>
        </p:txBody>
      </p:sp>
    </p:spTree>
    <p:extLst>
      <p:ext uri="{BB962C8B-B14F-4D97-AF65-F5344CB8AC3E}">
        <p14:creationId xmlns:p14="http://schemas.microsoft.com/office/powerpoint/2010/main" val="1739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3F37-C381-40A6-8490-FC1F4E69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432A-E2D8-4771-A8C3-775C2911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证书系统开发：</a:t>
            </a:r>
            <a:endParaRPr lang="en-US" altLang="zh-CN" sz="2000" dirty="0"/>
          </a:p>
          <a:p>
            <a:pPr lvl="1"/>
            <a:r>
              <a:rPr lang="en-US" sz="1800" dirty="0"/>
              <a:t>1. </a:t>
            </a:r>
            <a:r>
              <a:rPr lang="zh-CN" altLang="en-US" sz="1800" dirty="0"/>
              <a:t>添加基于</a:t>
            </a:r>
            <a:r>
              <a:rPr lang="en-US" altLang="zh-CN" sz="1800" dirty="0"/>
              <a:t>IP</a:t>
            </a:r>
            <a:r>
              <a:rPr lang="zh-CN" altLang="en-US" sz="1800" dirty="0"/>
              <a:t>的证书扫描，和对</a:t>
            </a:r>
            <a:r>
              <a:rPr lang="en-US" altLang="zh-CN" sz="1800" dirty="0"/>
              <a:t>CT</a:t>
            </a:r>
            <a:r>
              <a:rPr lang="zh-CN" altLang="en-US" sz="1800" dirty="0"/>
              <a:t>日志的证书扫描</a:t>
            </a:r>
            <a:endParaRPr lang="en-US" altLang="zh-CN" sz="1800" dirty="0"/>
          </a:p>
          <a:p>
            <a:pPr lvl="1"/>
            <a:r>
              <a:rPr lang="en-US" sz="1800" dirty="0"/>
              <a:t>2. </a:t>
            </a:r>
            <a:r>
              <a:rPr lang="zh-CN" altLang="en-US" sz="1800" dirty="0"/>
              <a:t>构建系统自己的</a:t>
            </a:r>
            <a:r>
              <a:rPr lang="en-US" altLang="zh-CN" sz="1800" dirty="0"/>
              <a:t>Root Store</a:t>
            </a:r>
            <a:r>
              <a:rPr lang="zh-CN" altLang="en-US" sz="1800" dirty="0"/>
              <a:t>，添加构建证书链相关代码</a:t>
            </a:r>
            <a:endParaRPr lang="en-US" altLang="zh-CN" sz="1800" dirty="0"/>
          </a:p>
          <a:p>
            <a:r>
              <a:rPr lang="zh-CN" altLang="en-US" sz="2000" dirty="0"/>
              <a:t>基于互联网证书的网络信息挖掘：</a:t>
            </a:r>
            <a:endParaRPr lang="en-US" altLang="zh-CN" sz="2000" dirty="0"/>
          </a:p>
          <a:p>
            <a:pPr lvl="1"/>
            <a:r>
              <a:rPr lang="en-US" sz="1800" dirty="0"/>
              <a:t>1. </a:t>
            </a:r>
            <a:r>
              <a:rPr lang="zh-CN" altLang="en-US" sz="1800" dirty="0"/>
              <a:t>头脑风暴：证书与身份证类比</a:t>
            </a:r>
            <a:endParaRPr lang="en-US" altLang="zh-CN" sz="1800" dirty="0"/>
          </a:p>
          <a:p>
            <a:pPr lvl="1"/>
            <a:r>
              <a:rPr lang="en-US" sz="1800" dirty="0"/>
              <a:t>2. </a:t>
            </a:r>
            <a:r>
              <a:rPr lang="zh-CN" altLang="en-US" sz="1800" dirty="0"/>
              <a:t>问题定义：</a:t>
            </a:r>
            <a:endParaRPr lang="en-US" altLang="zh-CN" sz="1800" dirty="0"/>
          </a:p>
          <a:p>
            <a:pPr lvl="2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）要素：证书类型、敏感信息类型、目标网络场景</a:t>
            </a:r>
            <a:endParaRPr lang="en-US" altLang="zh-CN" sz="1600" dirty="0"/>
          </a:p>
          <a:p>
            <a:pPr lvl="2"/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）问题</a:t>
            </a:r>
            <a:r>
              <a:rPr lang="en-US" altLang="zh-CN" sz="1600" dirty="0"/>
              <a:t>1</a:t>
            </a:r>
            <a:r>
              <a:rPr lang="zh-CN" altLang="en-US" sz="1600" dirty="0"/>
              <a:t>：如何利用证书对特定网站进行追踪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目的：将证书作为指纹，追踪特定网站的域名（</a:t>
            </a:r>
            <a:r>
              <a:rPr lang="en-US" altLang="zh-CN" sz="1600" dirty="0"/>
              <a:t>IP</a:t>
            </a:r>
            <a:r>
              <a:rPr lang="zh-CN" altLang="en-US" sz="1600" dirty="0"/>
              <a:t>）变化、网站的管理权变化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挑战：</a:t>
            </a:r>
            <a:r>
              <a:rPr lang="en-US" altLang="zh-CN" sz="1600" dirty="0"/>
              <a:t>CDN </a:t>
            </a:r>
            <a:r>
              <a:rPr lang="zh-CN" altLang="en-US" sz="1600" dirty="0"/>
              <a:t>对测量结果的影响</a:t>
            </a:r>
            <a:endParaRPr lang="en-US" altLang="zh-CN" sz="1600" dirty="0"/>
          </a:p>
          <a:p>
            <a:pPr lvl="2"/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）问题</a:t>
            </a:r>
            <a:r>
              <a:rPr lang="en-US" altLang="zh-CN" sz="1600" dirty="0"/>
              <a:t>2</a:t>
            </a:r>
            <a:r>
              <a:rPr lang="zh-CN" altLang="en-US" sz="1600" dirty="0"/>
              <a:t>：如何利用证书协助</a:t>
            </a:r>
            <a:r>
              <a:rPr lang="en-US" altLang="zh-CN" sz="1600" dirty="0"/>
              <a:t>IP</a:t>
            </a:r>
            <a:r>
              <a:rPr lang="zh-CN" altLang="en-US" sz="1600" dirty="0"/>
              <a:t>物理定位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目的：在现有方法基础上，引入</a:t>
            </a:r>
            <a:r>
              <a:rPr lang="en-US" altLang="zh-CN" sz="1600" dirty="0"/>
              <a:t>IP</a:t>
            </a:r>
            <a:r>
              <a:rPr lang="zh-CN" altLang="en-US" sz="1600" dirty="0"/>
              <a:t>地址的证书信息，更加精确定位</a:t>
            </a:r>
            <a:r>
              <a:rPr lang="en-US" altLang="zh-CN" sz="1600" dirty="0"/>
              <a:t>IP</a:t>
            </a:r>
            <a:r>
              <a:rPr lang="zh-CN" altLang="en-US" sz="1600" dirty="0"/>
              <a:t>的地理位置</a:t>
            </a:r>
            <a:br>
              <a:rPr lang="en-US" altLang="zh-CN" sz="1600" dirty="0"/>
            </a:br>
            <a:r>
              <a:rPr lang="en-US" altLang="zh-CN" sz="1600" dirty="0"/>
              <a:t>	</a:t>
            </a:r>
            <a:r>
              <a:rPr lang="zh-CN" altLang="en-US" sz="1600" dirty="0"/>
              <a:t>挑战：部署证书的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地址比例不能确定</a:t>
            </a:r>
            <a:endParaRPr lang="en-US" altLang="zh-CN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585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F426-5DE8-4DB2-B7CF-A18FC737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后端进度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647-9916-4EAE-BE01-C31F3566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zh-CN" altLang="en-US" sz="2000" dirty="0"/>
              <a:t>添加证书扫描方式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）根据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地址扫描（仍在测试当中）：</a:t>
            </a:r>
            <a:endParaRPr lang="en-US" altLang="zh-CN" sz="1800" dirty="0"/>
          </a:p>
          <a:p>
            <a:pPr lvl="2"/>
            <a:r>
              <a:rPr lang="zh-CN" altLang="en-US" sz="1600" dirty="0"/>
              <a:t>利用扫描工具 </a:t>
            </a:r>
            <a:r>
              <a:rPr lang="en-US" altLang="zh-CN" sz="1600" dirty="0" err="1"/>
              <a:t>Masscan</a:t>
            </a:r>
            <a:r>
              <a:rPr lang="zh-CN" altLang="en-US" sz="1600" dirty="0"/>
              <a:t>（和 </a:t>
            </a:r>
            <a:r>
              <a:rPr lang="en-US" altLang="zh-CN" sz="1600" dirty="0" err="1"/>
              <a:t>Zmap</a:t>
            </a:r>
            <a:r>
              <a:rPr lang="en-US" altLang="zh-CN" sz="1600" dirty="0"/>
              <a:t> </a:t>
            </a:r>
            <a:r>
              <a:rPr lang="zh-CN" altLang="en-US" sz="1600" dirty="0"/>
              <a:t>一样属于网络扫描工具，不过支持在 </a:t>
            </a:r>
            <a:r>
              <a:rPr lang="en-US" altLang="zh-CN" sz="1600" dirty="0"/>
              <a:t>windows </a:t>
            </a:r>
            <a:r>
              <a:rPr lang="zh-CN" altLang="en-US" sz="1600" dirty="0"/>
              <a:t>上运行）</a:t>
            </a:r>
            <a:endParaRPr lang="en-US" altLang="zh-CN" sz="1600" dirty="0"/>
          </a:p>
          <a:p>
            <a:pPr lvl="2"/>
            <a:r>
              <a:rPr lang="zh-CN" altLang="en-US" sz="1600" dirty="0"/>
              <a:t>发现支持 </a:t>
            </a:r>
            <a:r>
              <a:rPr lang="en-US" altLang="zh-CN" sz="1600" dirty="0"/>
              <a:t>TLS </a:t>
            </a:r>
            <a:r>
              <a:rPr lang="zh-CN" altLang="en-US" sz="1600" dirty="0"/>
              <a:t>链接的 </a:t>
            </a:r>
            <a:r>
              <a:rPr lang="en-US" altLang="zh-CN" sz="1600" dirty="0"/>
              <a:t>IP </a:t>
            </a:r>
            <a:r>
              <a:rPr lang="zh-CN" altLang="en-US" sz="1600" dirty="0"/>
              <a:t>和端口，通过 </a:t>
            </a:r>
            <a:r>
              <a:rPr lang="en-US" altLang="zh-CN" sz="1600" dirty="0"/>
              <a:t>callback </a:t>
            </a:r>
            <a:r>
              <a:rPr lang="zh-CN" altLang="en-US" sz="1600" dirty="0"/>
              <a:t>函数尝试获取证书</a:t>
            </a:r>
            <a:endParaRPr lang="en-US" altLang="zh-CN" sz="16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CT</a:t>
            </a:r>
            <a:r>
              <a:rPr lang="zh-CN" altLang="en-US" sz="1800" dirty="0"/>
              <a:t>日志扫描：</a:t>
            </a:r>
            <a:endParaRPr lang="en-US" altLang="zh-CN" sz="1800" dirty="0"/>
          </a:p>
          <a:p>
            <a:pPr lvl="2"/>
            <a:r>
              <a:rPr lang="zh-CN" altLang="en-US" sz="1600" dirty="0"/>
              <a:t>使用 </a:t>
            </a:r>
            <a:r>
              <a:rPr lang="en-US" altLang="zh-CN" sz="1600" dirty="0"/>
              <a:t>request </a:t>
            </a:r>
            <a:r>
              <a:rPr lang="zh-CN" altLang="en-US" sz="1600" dirty="0"/>
              <a:t>库从日志网站中爬取静态的日志记录</a:t>
            </a:r>
            <a:endParaRPr lang="en-US" altLang="zh-CN" sz="1600" dirty="0"/>
          </a:p>
          <a:p>
            <a:pPr lvl="2"/>
            <a:r>
              <a:rPr lang="zh-CN" altLang="en-US" sz="1600" dirty="0"/>
              <a:t>使用 </a:t>
            </a:r>
            <a:r>
              <a:rPr lang="en-US" altLang="zh-CN" sz="1600" dirty="0"/>
              <a:t>construct </a:t>
            </a:r>
            <a:r>
              <a:rPr lang="zh-CN" altLang="en-US" sz="1600" dirty="0"/>
              <a:t>库解析证书内容</a:t>
            </a:r>
            <a:endParaRPr lang="en-US" altLang="zh-CN" sz="16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本地 </a:t>
            </a:r>
            <a:r>
              <a:rPr lang="en-US" altLang="zh-CN" sz="2000" dirty="0"/>
              <a:t>Root Store </a:t>
            </a:r>
            <a:r>
              <a:rPr lang="zh-CN" altLang="en-US" sz="2000" dirty="0"/>
              <a:t>构建</a:t>
            </a:r>
            <a:endParaRPr lang="en-US" altLang="zh-CN" sz="2000" dirty="0"/>
          </a:p>
          <a:p>
            <a:pPr lvl="1"/>
            <a:r>
              <a:rPr lang="zh-CN" altLang="en-US" sz="1800" dirty="0"/>
              <a:t>储存所有扫描到的 </a:t>
            </a:r>
            <a:r>
              <a:rPr lang="en-US" altLang="zh-CN" sz="1800" dirty="0"/>
              <a:t>CA </a:t>
            </a:r>
            <a:r>
              <a:rPr lang="zh-CN" altLang="en-US" sz="1800" dirty="0"/>
              <a:t>中间证书和根证书，作为本地 </a:t>
            </a:r>
            <a:r>
              <a:rPr lang="en-US" altLang="zh-CN" sz="1800" dirty="0"/>
              <a:t>Root Store</a:t>
            </a:r>
          </a:p>
          <a:p>
            <a:pPr lvl="1"/>
            <a:r>
              <a:rPr lang="zh-CN" altLang="en-US" sz="1800" dirty="0"/>
              <a:t>对于没有返回完整证书链的服务器，可以从此 </a:t>
            </a:r>
            <a:r>
              <a:rPr lang="en-US" altLang="zh-CN" sz="1800" dirty="0"/>
              <a:t>Root Store </a:t>
            </a:r>
            <a:r>
              <a:rPr lang="zh-CN" altLang="en-US" sz="1800" dirty="0"/>
              <a:t>中寻找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4984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144E-A838-40D9-BFE0-DF4C3DC8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前端进度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4070-BDBE-4CF7-85A0-23B010AA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zh-CN" altLang="en-US" sz="2000" dirty="0"/>
              <a:t>扫描进程界面：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）完善“新建进程”的设置，使其符合后端三种扫描方式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）将三种不同扫描方式的列表分开，按照扫描进程的名称排序</a:t>
            </a:r>
            <a:endParaRPr lang="en-US" sz="1800" dirty="0"/>
          </a:p>
          <a:p>
            <a:r>
              <a:rPr lang="en-US" sz="2000" dirty="0"/>
              <a:t>2. </a:t>
            </a:r>
            <a:r>
              <a:rPr lang="zh-CN" altLang="en-US" sz="2000" dirty="0"/>
              <a:t>证书详情界面：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）显示解析后的证书内容（不再是二进制数据）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）显示证书的链式关系（后期会以关系图的形式展现）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）支持在线验证证书吊销状态（未完成）</a:t>
            </a:r>
            <a:endParaRPr lang="en-US" altLang="zh-CN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52953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4381</TotalTime>
  <Words>533</Words>
  <Application>Microsoft Office PowerPoint</Application>
  <PresentationFormat>Widescreen</PresentationFormat>
  <Paragraphs>74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证书测绘系统开发进度</vt:lpstr>
      <vt:lpstr>大纲</vt:lpstr>
      <vt:lpstr>后端进度</vt:lpstr>
      <vt:lpstr>前端进度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证书测绘系统开发进度</dc:title>
  <dc:creator>张 天宇</dc:creator>
  <cp:lastModifiedBy>张 天宇</cp:lastModifiedBy>
  <cp:revision>51</cp:revision>
  <dcterms:created xsi:type="dcterms:W3CDTF">2024-01-29T12:08:21Z</dcterms:created>
  <dcterms:modified xsi:type="dcterms:W3CDTF">2024-03-07T06:58:26Z</dcterms:modified>
</cp:coreProperties>
</file>