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6EC7-5E7D-4C10-BA02-B309D714E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AEFA2-DB5E-4627-9F5E-0A72D8C4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5455-6056-4314-B619-67924555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4F8F-BBF2-409C-A302-E23FD7B4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7549-E3A0-4C7A-8D19-2DE3A43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B556-6425-4D3B-A080-074DD77C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8AC4C-7260-4768-8816-21CF1A53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36A9-D2F4-42B2-A768-ADE1DA0A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46FB-32E0-4AB4-BDCF-0991DE99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444D-EBFA-4CE9-84D3-CECA85D1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E1FD3-61F0-4223-9973-0F09E4B3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FB36-1C1F-4E3E-A1D8-7D4608F8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7F7E-E6AB-4363-BC43-2B88D1DC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8DAF-9F39-4C2D-8389-89F8400F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587B-6D63-48E3-B725-D081EB3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1F3E-DFEA-467C-9BB5-EACD411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D574-DD85-450A-A0C2-1792A75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C08F-E8A5-486E-B07F-88B4A907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C85F-418A-4575-91A5-DCD58B98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374D-35EF-482B-8C31-0A82487E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620-A7BD-41CC-B35C-A6B9C5F1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0EA9-3A7B-4137-9A8C-F728F47C8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3EEA-994A-4285-8DB5-2D274442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5349-32DC-4083-BF6A-79D54FF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C950-EC39-4012-BED8-1D5678A8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AAF2-AC26-48A2-A2D6-D2530CAC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1D6A-F7DC-4472-BF1B-A10090F9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E8B78-5E4C-4F6E-B0F1-FC2AA03E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9117D-D383-4EFE-8F45-E81E485E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0817E-1B3A-4DB3-96C8-AC07A3CF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727B-6F44-413F-A6DD-2A3E2E3F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A672-D633-4DEB-BECC-533FE146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7055-E4F6-478B-979C-8DB441BA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013FE-5D57-40CE-8C94-0E5AA51F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2AA31-51E0-4DD6-B800-752B98F7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A3E6-5EE6-4D66-BA5F-5517EDC61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019D0-5C2F-450C-8F0B-29A5A4C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E8503-3759-43F5-BE67-D5956B6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A31FF-4ED5-44D0-987F-8EF07455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B8B-110D-4559-B08B-36EF0B1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A026F-B9F8-41B9-AD08-E272CCD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8D91E-0DFD-4BAA-BA9B-44309CC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69321-D3FB-457D-91F1-1C4DF9CB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7A16-C3C8-4BFB-B2BC-582D4BAE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DDC54-8FB0-4964-9366-C723434F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C76E-0F0F-4A54-94B1-04C41770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2E05-3572-4ED1-AA20-A3AAC995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5557-97D3-4B8E-8C61-E57DF28B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171F3-459E-4E88-83FA-192C62C7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8B551-B244-47D9-A767-9F3426C9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2426-3446-492B-BBB3-2ACA7AF6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46EC-1967-4CCE-89CF-658CB800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72DF-6766-4B41-80C5-4E8E9B69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F647B-7927-4992-B7E0-9BC72239A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307D-59FA-40EF-A8A0-8F4CD0AF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42422-E0DE-4DCC-BECA-E6F60FC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84CF-16D9-4890-97AF-4287393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B7FF-090B-4624-AF67-B649EE6B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8C145-4D2F-43A1-BA63-616D6C4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EBFD-6030-46B6-BE2D-46CFF515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9D48-91B3-498D-9601-B27639ACD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9F8E-D57B-4B95-8819-94D265887FE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4DFB-2A3F-4DF9-A3E2-8A678D3D9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2A4-7F78-4A75-8259-14C35689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y_project/RuoY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zhujf21st/auth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CB2-EE00-4A8A-8ECA-5761423E7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证书测绘系统开发进度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E2F9-217B-4FA2-AF0E-CC2A28F3A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张天宇</a:t>
            </a:r>
            <a:endParaRPr lang="en-US" altLang="zh-CN" dirty="0"/>
          </a:p>
          <a:p>
            <a:r>
              <a:rPr lang="en-US" dirty="0"/>
              <a:t>2024/01/29</a:t>
            </a:r>
          </a:p>
        </p:txBody>
      </p:sp>
    </p:spTree>
    <p:extLst>
      <p:ext uri="{BB962C8B-B14F-4D97-AF65-F5344CB8AC3E}">
        <p14:creationId xmlns:p14="http://schemas.microsoft.com/office/powerpoint/2010/main" val="1739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A1AF-7361-4D8E-A86A-838917D0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957B-15BD-4335-BC7A-8F0C9D05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基本的图形界面完成：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动态展示正在扫描的进程状态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通过按钮新建扫描证书进程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展示每一个扫描进程收集到的证书结果，用动态文字与饼图呈现</a:t>
            </a:r>
            <a:endParaRPr lang="en-US" altLang="zh-CN" dirty="0"/>
          </a:p>
          <a:p>
            <a:r>
              <a:rPr lang="zh-CN" altLang="en-US" dirty="0"/>
              <a:t>前端技术主要为 </a:t>
            </a:r>
            <a:r>
              <a:rPr lang="en-US" altLang="zh-CN" dirty="0"/>
              <a:t>Vue</a:t>
            </a:r>
            <a:r>
              <a:rPr lang="zh-CN" altLang="en-US" dirty="0"/>
              <a:t>，图形界面参考</a:t>
            </a:r>
            <a:r>
              <a:rPr lang="en-US" altLang="zh-CN" dirty="0" err="1"/>
              <a:t>Ruoyi</a:t>
            </a:r>
            <a:r>
              <a:rPr lang="zh-CN" altLang="en-US" dirty="0"/>
              <a:t>开源项目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https://gitee.com/y_project/RuoYi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5157-284D-45C1-B06A-122199B2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前端展示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4058C8-F0C2-4479-B984-F1A1BCC1B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11034" r="34688" b="5302"/>
          <a:stretch/>
        </p:blipFill>
        <p:spPr>
          <a:xfrm>
            <a:off x="6042910" y="2358794"/>
            <a:ext cx="6098987" cy="42927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D905F-447C-4C8D-87B6-BB7D706CF3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" t="8698" r="38945" b="584"/>
          <a:stretch/>
        </p:blipFill>
        <p:spPr>
          <a:xfrm>
            <a:off x="50103" y="2039141"/>
            <a:ext cx="5877809" cy="47606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1BBEAE-E22E-40FC-8EC8-DA79897CF32E}"/>
              </a:ext>
            </a:extLst>
          </p:cNvPr>
          <p:cNvSpPr/>
          <p:nvPr/>
        </p:nvSpPr>
        <p:spPr>
          <a:xfrm>
            <a:off x="838200" y="2743997"/>
            <a:ext cx="4997450" cy="39075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40234-DEBB-46C9-8C21-BCCBF392ED95}"/>
              </a:ext>
            </a:extLst>
          </p:cNvPr>
          <p:cNvSpPr txBox="1"/>
          <p:nvPr/>
        </p:nvSpPr>
        <p:spPr>
          <a:xfrm>
            <a:off x="2908300" y="3685548"/>
            <a:ext cx="250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完成界面框架，证书分析的具体内容暂时还不直观和完善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4EF3C-67E0-4DA7-B7CC-9D6E7E1648EA}"/>
              </a:ext>
            </a:extLst>
          </p:cNvPr>
          <p:cNvSpPr/>
          <p:nvPr/>
        </p:nvSpPr>
        <p:spPr>
          <a:xfrm>
            <a:off x="6991350" y="3245647"/>
            <a:ext cx="5092700" cy="913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B922-8AF2-4493-8F95-2E1F887946C4}"/>
              </a:ext>
            </a:extLst>
          </p:cNvPr>
          <p:cNvSpPr txBox="1"/>
          <p:nvPr/>
        </p:nvSpPr>
        <p:spPr>
          <a:xfrm>
            <a:off x="7680512" y="4226846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扫描证书的进程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CE953-0A45-4925-8B61-763572541D08}"/>
              </a:ext>
            </a:extLst>
          </p:cNvPr>
          <p:cNvSpPr txBox="1"/>
          <p:nvPr/>
        </p:nvSpPr>
        <p:spPr>
          <a:xfrm>
            <a:off x="6969312" y="1770301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新增扫描进程按钮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907A73A-3D7A-4410-927E-424AE7B929DA}"/>
              </a:ext>
            </a:extLst>
          </p:cNvPr>
          <p:cNvSpPr/>
          <p:nvPr/>
        </p:nvSpPr>
        <p:spPr>
          <a:xfrm rot="18707141">
            <a:off x="7147112" y="2501341"/>
            <a:ext cx="1066800" cy="215900"/>
          </a:xfrm>
          <a:prstGeom prst="leftArrow">
            <a:avLst>
              <a:gd name="adj1" fmla="val 50000"/>
              <a:gd name="adj2" fmla="val 1705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986C-DED0-42FE-8D52-BC05AEB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D492-DBF6-4224-964F-78D3BD8B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优化扫描证书的方式，完善代理的使用以及 </a:t>
            </a:r>
            <a:r>
              <a:rPr lang="en-US" altLang="zh-CN" dirty="0"/>
              <a:t>TLS </a:t>
            </a:r>
            <a:r>
              <a:rPr lang="zh-CN" altLang="en-US" dirty="0"/>
              <a:t>握手的方式。现在扫描</a:t>
            </a:r>
            <a:r>
              <a:rPr lang="en-US" altLang="zh-CN" dirty="0"/>
              <a:t>10W</a:t>
            </a:r>
            <a:r>
              <a:rPr lang="zh-CN" altLang="en-US" dirty="0"/>
              <a:t>域名的时间大约在</a:t>
            </a:r>
            <a:r>
              <a:rPr lang="en-US" altLang="zh-CN" dirty="0"/>
              <a:t>28.4</a:t>
            </a:r>
            <a:r>
              <a:rPr lang="zh-CN" altLang="en-US" dirty="0"/>
              <a:t>分钟，证书收集率在</a:t>
            </a:r>
            <a:r>
              <a:rPr lang="en-US" altLang="zh-CN" dirty="0"/>
              <a:t>73%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改为</a:t>
            </a:r>
            <a:r>
              <a:rPr lang="en-US" altLang="zh-CN" dirty="0"/>
              <a:t>MySQL</a:t>
            </a:r>
            <a:r>
              <a:rPr lang="zh-CN" altLang="en-US" dirty="0"/>
              <a:t>数据库存储数据，方便后续的查询、插入等操作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后端架构使用 </a:t>
            </a:r>
            <a:r>
              <a:rPr lang="en-US" altLang="zh-CN" dirty="0" err="1"/>
              <a:t>authbase</a:t>
            </a:r>
            <a:r>
              <a:rPr lang="en-US" altLang="zh-CN" dirty="0"/>
              <a:t> </a:t>
            </a:r>
            <a:r>
              <a:rPr lang="zh-CN" altLang="en-US" dirty="0"/>
              <a:t>模板，采用</a:t>
            </a:r>
            <a:r>
              <a:rPr lang="en-US" altLang="zh-CN" dirty="0"/>
              <a:t>flask</a:t>
            </a:r>
            <a:r>
              <a:rPr lang="zh-CN" altLang="en-US" dirty="0"/>
              <a:t>架构</a:t>
            </a:r>
            <a:r>
              <a:rPr lang="en-US" dirty="0">
                <a:hlinkClick r:id="rId2"/>
              </a:rPr>
              <a:t>https://gitee.com/zhujf21st/authbase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8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86FC-583B-4EBC-8B89-93948CAF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462A-EA62-4AB8-8417-8EA151D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scan_process</a:t>
            </a:r>
            <a:r>
              <a:rPr lang="en-US" altLang="zh-CN" dirty="0"/>
              <a:t> </a:t>
            </a:r>
            <a:r>
              <a:rPr lang="zh-CN" altLang="en-US" dirty="0"/>
              <a:t>存储扫描进程状态</a:t>
            </a:r>
            <a:endParaRPr lang="en-US" altLang="zh-CN" dirty="0"/>
          </a:p>
          <a:p>
            <a:r>
              <a:rPr lang="en-US" dirty="0" err="1"/>
              <a:t>scan_data</a:t>
            </a:r>
            <a:r>
              <a:rPr lang="en-US" dirty="0"/>
              <a:t> </a:t>
            </a:r>
            <a:r>
              <a:rPr lang="zh-CN" altLang="en-US" dirty="0"/>
              <a:t>存储网站域名以及返回的证书链（索引）</a:t>
            </a:r>
            <a:endParaRPr lang="en-US" dirty="0"/>
          </a:p>
          <a:p>
            <a:r>
              <a:rPr lang="en-US" dirty="0" err="1"/>
              <a:t>cert_store</a:t>
            </a:r>
            <a:r>
              <a:rPr lang="en-US" dirty="0"/>
              <a:t> </a:t>
            </a:r>
            <a:r>
              <a:rPr lang="zh-CN" altLang="en-US" dirty="0"/>
              <a:t>存储证书原始数据，不重复</a:t>
            </a:r>
            <a:endParaRPr lang="en-US" dirty="0"/>
          </a:p>
          <a:p>
            <a:r>
              <a:rPr lang="en-US" dirty="0" err="1"/>
              <a:t>cert_analysis</a:t>
            </a:r>
            <a:r>
              <a:rPr lang="en-US" dirty="0"/>
              <a:t> </a:t>
            </a:r>
            <a:r>
              <a:rPr lang="zh-CN" altLang="en-US" dirty="0"/>
              <a:t>存储证书索引以及证书基本解析结果</a:t>
            </a:r>
            <a:endParaRPr lang="en-US" dirty="0"/>
          </a:p>
          <a:p>
            <a:r>
              <a:rPr lang="en-US" dirty="0" err="1"/>
              <a:t>cert_analysis_store</a:t>
            </a:r>
            <a:r>
              <a:rPr lang="en-US" dirty="0"/>
              <a:t> </a:t>
            </a:r>
            <a:r>
              <a:rPr lang="zh-CN" altLang="en-US" dirty="0"/>
              <a:t>存储所有</a:t>
            </a:r>
            <a:br>
              <a:rPr lang="en-US" altLang="zh-CN" dirty="0"/>
            </a:br>
            <a:r>
              <a:rPr lang="zh-CN" altLang="en-US" dirty="0"/>
              <a:t>扫描进程的证书分析统计结果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CB2BB-9D79-46D8-91DB-CBF9E77AC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00"/>
          <a:stretch/>
        </p:blipFill>
        <p:spPr>
          <a:xfrm>
            <a:off x="6096000" y="4001294"/>
            <a:ext cx="587079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92B7-5613-4D15-B060-A321E046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308E-BFF6-4831-AE07-16DB0ABE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修缮细节，比如自定义证书扫描进程参数，中断扫描进程，完善前端证书分析界面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添加功能，比如对</a:t>
            </a:r>
            <a:r>
              <a:rPr lang="en-US" altLang="zh-CN" dirty="0"/>
              <a:t>CA</a:t>
            </a:r>
            <a:r>
              <a:rPr lang="zh-CN" altLang="en-US" dirty="0"/>
              <a:t>的分析，数据导出等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修改后端设计，避免代码冗余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部署上云</a:t>
            </a:r>
            <a:endParaRPr lang="en-US" altLang="zh-CN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5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证书测绘系统开发进度</vt:lpstr>
      <vt:lpstr>前端</vt:lpstr>
      <vt:lpstr>前端展示</vt:lpstr>
      <vt:lpstr>后端</vt:lpstr>
      <vt:lpstr>数据存储展示</vt:lpstr>
      <vt:lpstr>下一步计划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证书测绘系统开发进度</dc:title>
  <dc:creator>张 天宇</dc:creator>
  <cp:lastModifiedBy>张 天宇</cp:lastModifiedBy>
  <cp:revision>3</cp:revision>
  <dcterms:created xsi:type="dcterms:W3CDTF">2024-01-29T12:08:21Z</dcterms:created>
  <dcterms:modified xsi:type="dcterms:W3CDTF">2024-01-29T12:31:40Z</dcterms:modified>
</cp:coreProperties>
</file>