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handoutMasterIdLst>
    <p:handoutMasterId r:id="rId16"/>
  </p:handoutMasterIdLst>
  <p:sldIdLst>
    <p:sldId id="2147471011" r:id="rId2"/>
    <p:sldId id="2147471009" r:id="rId3"/>
    <p:sldId id="2147471012" r:id="rId4"/>
    <p:sldId id="2147471010" r:id="rId5"/>
    <p:sldId id="2147471013" r:id="rId6"/>
    <p:sldId id="2147471014" r:id="rId7"/>
    <p:sldId id="2147471015" r:id="rId8"/>
    <p:sldId id="2147471016" r:id="rId9"/>
    <p:sldId id="2147471017" r:id="rId10"/>
    <p:sldId id="2147471018" r:id="rId11"/>
    <p:sldId id="2147471019" r:id="rId12"/>
    <p:sldId id="2147471022" r:id="rId13"/>
    <p:sldId id="2147471020" r:id="rId14"/>
  </p:sldIdLst>
  <p:sldSz cx="9144000" cy="6858000" type="screen4x3"/>
  <p:notesSz cx="6797675" cy="9926638"/>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158" userDrawn="1">
          <p15:clr>
            <a:srgbClr val="A4A3A4"/>
          </p15:clr>
        </p15:guide>
        <p15:guide id="3" pos="2880" userDrawn="1">
          <p15:clr>
            <a:srgbClr val="A4A3A4"/>
          </p15:clr>
        </p15:guide>
        <p15:guide id="4" pos="560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ruibin guo" initials="rg" lastIdx="1" clrIdx="6">
    <p:extLst>
      <p:ext uri="{19B8F6BF-5375-455C-9EA6-DF929625EA0E}">
        <p15:presenceInfo xmlns:p15="http://schemas.microsoft.com/office/powerpoint/2012/main" userId="b197b476d60dce58" providerId="Windows Live"/>
      </p:ext>
    </p:extLst>
  </p:cmAuthor>
  <p:cmAuthor id="1" name="朱 晓东" initials="朱" lastIdx="1" clrIdx="0"/>
  <p:cmAuthor id="2" name="Siyuan Gong" initials="SG" lastIdx="1" clrIdx="1"/>
  <p:cmAuthor id="3" name="楠 承" initials="楠" lastIdx="16" clrIdx="2"/>
  <p:cmAuthor id="4" name="张 雪" initials="张" lastIdx="2" clrIdx="3"/>
  <p:cmAuthor id="5" name="Wii" initials="W" lastIdx="1" clrIdx="4"/>
  <p:cmAuthor id="6" name="luo tong" initials="lt"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E1EBF7"/>
    <a:srgbClr val="859DB9"/>
    <a:srgbClr val="D44040"/>
    <a:srgbClr val="F6FCFD"/>
    <a:srgbClr val="8AC8D4"/>
    <a:srgbClr val="76A8B1"/>
    <a:srgbClr val="5CA483"/>
    <a:srgbClr val="DDEEE4"/>
    <a:srgbClr val="FF9A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726DDA-69D1-43C1-9ED4-42D42D5094E4}" v="4170" dt="2024-03-14T14:01:41.79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89849" autoAdjust="0"/>
  </p:normalViewPr>
  <p:slideViewPr>
    <p:cSldViewPr snapToGrid="0" showGuides="1">
      <p:cViewPr>
        <p:scale>
          <a:sx n="66" d="100"/>
          <a:sy n="66" d="100"/>
        </p:scale>
        <p:origin x="1668" y="546"/>
      </p:cViewPr>
      <p:guideLst>
        <p:guide orient="horz" pos="2183"/>
        <p:guide pos="158"/>
        <p:guide pos="2880"/>
        <p:guide pos="5602"/>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notesMaster" Target="notesMasters/notesMaster1.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铠阳 赵" userId="5824857edc31ec93" providerId="LiveId" clId="{2C900714-DACC-41A6-B550-C365235D44D8}"/>
    <pc:docChg chg="undo custSel addSld modSld sldOrd">
      <pc:chgData name="铠阳 赵" userId="5824857edc31ec93" providerId="LiveId" clId="{2C900714-DACC-41A6-B550-C365235D44D8}" dt="2024-01-05T01:51:59.259" v="181" actId="404"/>
      <pc:docMkLst>
        <pc:docMk/>
      </pc:docMkLst>
    </pc:docChg>
  </pc:docChgLst>
  <pc:docChgLst>
    <pc:chgData userId="5824857edc31ec93" providerId="LiveId" clId="{5A06394B-9ED4-4ED7-ACC5-5C846BC0E28A}"/>
    <pc:docChg chg="undo redo custSel addSld modSld sldOrd">
      <pc:chgData name="" userId="5824857edc31ec93" providerId="LiveId" clId="{5A06394B-9ED4-4ED7-ACC5-5C846BC0E28A}" dt="2024-01-04T08:01:26.731" v="2159" actId="693"/>
      <pc:docMkLst>
        <pc:docMk/>
      </pc:docMkLst>
    </pc:docChg>
  </pc:docChgLst>
  <pc:docChgLst>
    <pc:chgData name="铠阳 赵" userId="5824857edc31ec93" providerId="LiveId" clId="{57D32BFD-838F-445B-8CDC-4B82CB8AD4CC}"/>
  </pc:docChgLst>
  <pc:docChgLst>
    <pc:chgData userId="5824857edc31ec93" providerId="LiveId" clId="{69981253-25DB-45CE-A55B-366372A0EDE2}"/>
    <pc:docChg chg="custSel addSld modSld">
      <pc:chgData name="" userId="5824857edc31ec93" providerId="LiveId" clId="{69981253-25DB-45CE-A55B-366372A0EDE2}" dt="2024-03-01T09:37:24.359" v="1242" actId="113"/>
      <pc:docMkLst>
        <pc:docMk/>
      </pc:docMkLst>
    </pc:docChg>
  </pc:docChgLst>
  <pc:docChgLst>
    <pc:chgData userId="5824857edc31ec93" providerId="LiveId" clId="{33D9A5BB-97DD-482C-BD3C-3FFCF089DC37}"/>
    <pc:docChg chg="custSel addSld delSld modSld">
      <pc:chgData name="" userId="5824857edc31ec93" providerId="LiveId" clId="{33D9A5BB-97DD-482C-BD3C-3FFCF089DC37}" dt="2024-01-24T13:28:57.309" v="717" actId="1076"/>
      <pc:docMkLst>
        <pc:docMk/>
      </pc:docMkLst>
    </pc:docChg>
  </pc:docChgLst>
  <pc:docChgLst>
    <pc:chgData userId="5824857edc31ec93" providerId="LiveId" clId="{399B2954-30B4-42E8-BC7C-29EF02C819B5}"/>
    <pc:docChg chg="undo custSel addSld delSld modSld sldOrd">
      <pc:chgData name="" userId="5824857edc31ec93" providerId="LiveId" clId="{399B2954-30B4-42E8-BC7C-29EF02C819B5}" dt="2024-01-23T09:09:00.379" v="5983" actId="20577"/>
      <pc:docMkLst>
        <pc:docMk/>
      </pc:docMkLst>
    </pc:docChg>
  </pc:docChgLst>
  <pc:docChgLst>
    <pc:chgData userId="5824857edc31ec93" providerId="LiveId" clId="{1FBF0255-CD57-4D7C-AD62-7A999A9A1A99}"/>
    <pc:docChg chg="undo custSel addSld delSld modSld sldOrd">
      <pc:chgData name="" userId="5824857edc31ec93" providerId="LiveId" clId="{1FBF0255-CD57-4D7C-AD62-7A999A9A1A99}" dt="2023-12-28T04:28:50.409" v="1848" actId="1076"/>
      <pc:docMkLst>
        <pc:docMk/>
      </pc:docMkLst>
    </pc:docChg>
  </pc:docChgLst>
  <pc:docChgLst>
    <pc:chgData userId="5824857edc31ec93" providerId="LiveId" clId="{76276E1D-F4CD-4460-A0A0-CE4980308BBC}"/>
  </pc:docChgLst>
  <pc:docChgLst>
    <pc:chgData userId="5824857edc31ec93" providerId="LiveId" clId="{678D2744-E6E5-400C-92B7-3E0017C0BBAB}"/>
    <pc:docChg chg="undo custSel addSld modSld sldOrd">
      <pc:chgData name="" userId="5824857edc31ec93" providerId="LiveId" clId="{678D2744-E6E5-400C-92B7-3E0017C0BBAB}" dt="2024-02-07T20:54:51.172" v="1698" actId="164"/>
      <pc:docMkLst>
        <pc:docMk/>
      </pc:docMkLst>
    </pc:docChg>
  </pc:docChgLst>
  <pc:docChgLst>
    <pc:chgData userId="5824857edc31ec93" providerId="LiveId" clId="{347C71F6-2416-4354-805E-AC6A44B7279B}"/>
    <pc:docChg chg="undo custSel addSld delSld modSld sldOrd">
      <pc:chgData name="" userId="5824857edc31ec93" providerId="LiveId" clId="{347C71F6-2416-4354-805E-AC6A44B7279B}" dt="2024-02-24T11:14:18.650" v="908" actId="20577"/>
      <pc:docMkLst>
        <pc:docMk/>
      </pc:docMkLst>
    </pc:docChg>
  </pc:docChgLst>
  <pc:docChgLst>
    <pc:chgData userId="5824857edc31ec93" providerId="LiveId" clId="{DDF8263A-5BA1-48C3-94B9-C129C3CFAF5E}"/>
    <pc:docChg chg="undo custSel addSld delSld modSld sldOrd">
      <pc:chgData name="" userId="5824857edc31ec93" providerId="LiveId" clId="{DDF8263A-5BA1-48C3-94B9-C129C3CFAF5E}" dt="2024-01-12T09:59:29.661" v="2202" actId="20577"/>
      <pc:docMkLst>
        <pc:docMk/>
      </pc:docMkLst>
    </pc:docChg>
  </pc:docChgLst>
  <pc:docChgLst>
    <pc:chgData name="铠阳 赵" userId="5824857edc31ec93" providerId="LiveId" clId="{9106BC74-2754-4813-820A-025F3939103E}"/>
    <pc:docChg chg="undo redo custSel modSld">
      <pc:chgData name="铠阳 赵" userId="5824857edc31ec93" providerId="LiveId" clId="{9106BC74-2754-4813-820A-025F3939103E}" dt="2024-01-04T00:12:04.412" v="68" actId="1076"/>
      <pc:docMkLst>
        <pc:docMk/>
      </pc:docMkLst>
    </pc:docChg>
  </pc:docChgLst>
  <pc:docChgLst>
    <pc:chgData userId="5824857edc31ec93" providerId="LiveId" clId="{8E3A7513-97C7-4A20-AE24-11FAD7C0A1B6}"/>
    <pc:docChg chg="undo custSel addSld delSld modSld sldOrd">
      <pc:chgData name="" userId="5824857edc31ec93" providerId="LiveId" clId="{8E3A7513-97C7-4A20-AE24-11FAD7C0A1B6}" dt="2023-12-23T09:41:42.919" v="1624" actId="478"/>
      <pc:docMkLst>
        <pc:docMk/>
      </pc:docMkLst>
    </pc:docChg>
  </pc:docChgLst>
  <pc:docChgLst>
    <pc:chgData userId="5824857edc31ec93" providerId="LiveId" clId="{B49806F7-D495-4198-A8A5-F3E7925F2086}"/>
    <pc:docChg chg="undo redo custSel addSld delSld modSld sldOrd">
      <pc:chgData name="" userId="5824857edc31ec93" providerId="LiveId" clId="{B49806F7-D495-4198-A8A5-F3E7925F2086}" dt="2023-12-30T10:31:16.779" v="3940" actId="20577"/>
      <pc:docMkLst>
        <pc:docMk/>
      </pc:docMkLst>
    </pc:docChg>
  </pc:docChgLst>
  <pc:docChgLst>
    <pc:chgData userId="5824857edc31ec93" providerId="LiveId" clId="{BF806491-8EE7-4661-8189-EA04CDAA335F}"/>
    <pc:docChg chg="undo redo custSel addSld delSld modSld sldOrd">
      <pc:chgData name="" userId="5824857edc31ec93" providerId="LiveId" clId="{BF806491-8EE7-4661-8189-EA04CDAA335F}" dt="2024-03-09T12:06:57.319" v="5133" actId="20577"/>
      <pc:docMkLst>
        <pc:docMk/>
      </pc:docMkLst>
      <pc:sldChg chg="addSp delSp modSp add">
        <pc:chgData name="" userId="5824857edc31ec93" providerId="LiveId" clId="{BF806491-8EE7-4661-8189-EA04CDAA335F}" dt="2024-03-09T06:47:45.948" v="432" actId="27636"/>
        <pc:sldMkLst>
          <pc:docMk/>
          <pc:sldMk cId="1157347688" sldId="2147471009"/>
        </pc:sldMkLst>
        <pc:spChg chg="mod">
          <ac:chgData name="" userId="5824857edc31ec93" providerId="LiveId" clId="{BF806491-8EE7-4661-8189-EA04CDAA335F}" dt="2024-03-09T06:44:55.041" v="409" actId="20577"/>
          <ac:spMkLst>
            <pc:docMk/>
            <pc:sldMk cId="1157347688" sldId="2147471009"/>
            <ac:spMk id="3" creationId="{23FF93AD-B291-5347-AC70-D7287ABA5C8E}"/>
          </ac:spMkLst>
        </pc:spChg>
        <pc:spChg chg="del">
          <ac:chgData name="" userId="5824857edc31ec93" providerId="LiveId" clId="{BF806491-8EE7-4661-8189-EA04CDAA335F}" dt="2024-03-09T06:46:48.501" v="410" actId="478"/>
          <ac:spMkLst>
            <pc:docMk/>
            <pc:sldMk cId="1157347688" sldId="2147471009"/>
            <ac:spMk id="4" creationId="{E3AB935D-FD3D-4B6C-97EF-B412CC094068}"/>
          </ac:spMkLst>
        </pc:spChg>
        <pc:spChg chg="add mod">
          <ac:chgData name="" userId="5824857edc31ec93" providerId="LiveId" clId="{BF806491-8EE7-4661-8189-EA04CDAA335F}" dt="2024-03-09T06:47:45.948" v="432" actId="27636"/>
          <ac:spMkLst>
            <pc:docMk/>
            <pc:sldMk cId="1157347688" sldId="2147471009"/>
            <ac:spMk id="5" creationId="{BF8B349D-7D59-4D76-A618-AF708FB69F40}"/>
          </ac:spMkLst>
        </pc:spChg>
        <pc:picChg chg="add mod">
          <ac:chgData name="" userId="5824857edc31ec93" providerId="LiveId" clId="{BF806491-8EE7-4661-8189-EA04CDAA335F}" dt="2024-03-09T06:47:22.602" v="425" actId="1076"/>
          <ac:picMkLst>
            <pc:docMk/>
            <pc:sldMk cId="1157347688" sldId="2147471009"/>
            <ac:picMk id="6" creationId="{215C804A-8F5A-46D2-BBDD-F8A915FB6C47}"/>
          </ac:picMkLst>
        </pc:picChg>
        <pc:picChg chg="add mod">
          <ac:chgData name="" userId="5824857edc31ec93" providerId="LiveId" clId="{BF806491-8EE7-4661-8189-EA04CDAA335F}" dt="2024-03-09T06:47:23.650" v="426" actId="1076"/>
          <ac:picMkLst>
            <pc:docMk/>
            <pc:sldMk cId="1157347688" sldId="2147471009"/>
            <ac:picMk id="7" creationId="{73818C29-3A54-4011-8D10-A555EB8FA040}"/>
          </ac:picMkLst>
        </pc:picChg>
      </pc:sldChg>
    </pc:docChg>
  </pc:docChgLst>
  <pc:docChgLst>
    <pc:chgData userId="5824857edc31ec93" providerId="LiveId" clId="{4579C05D-8760-4895-A3D4-99C9E357B57F}"/>
  </pc:docChgLst>
  <pc:docChgLst>
    <pc:chgData name="铠阳 赵" userId="5824857edc31ec93" providerId="LiveId" clId="{C0E9BA2C-840E-4781-A1EC-D418B017654B}"/>
    <pc:docChg chg="undo custSel addSld modSld sldOrd">
      <pc:chgData name="铠阳 赵" userId="5824857edc31ec93" providerId="LiveId" clId="{C0E9BA2C-840E-4781-A1EC-D418B017654B}" dt="2023-12-19T11:40:34.563" v="818" actId="1076"/>
      <pc:docMkLst>
        <pc:docMk/>
      </pc:docMkLst>
    </pc:docChg>
  </pc:docChgLst>
  <pc:docChgLst>
    <pc:chgData name="铠阳 赵" userId="5824857edc31ec93" providerId="LiveId" clId="{034EB7F5-7FBE-4B7B-9158-A0B8C5286EC4}"/>
  </pc:docChgLst>
  <pc:docChgLst>
    <pc:chgData userId="5824857edc31ec93" providerId="LiveId" clId="{4D67B9C4-C6D6-447E-8EC7-4B1AFE542CBF}"/>
    <pc:docChg chg="undo custSel addSld delSld modSld sldOrd">
      <pc:chgData name="" userId="5824857edc31ec93" providerId="LiveId" clId="{4D67B9C4-C6D6-447E-8EC7-4B1AFE542CBF}" dt="2024-01-26T03:59:57.557" v="2237" actId="20577"/>
      <pc:docMkLst>
        <pc:docMk/>
      </pc:docMkLst>
    </pc:docChg>
  </pc:docChgLst>
  <pc:docChgLst>
    <pc:chgData userId="5824857edc31ec93" providerId="LiveId" clId="{F51B81F3-3170-4A68-900B-9A820F28E9EE}"/>
    <pc:docChg chg="undo custSel addSld delSld modSld">
      <pc:chgData name="" userId="5824857edc31ec93" providerId="LiveId" clId="{F51B81F3-3170-4A68-900B-9A820F28E9EE}" dt="2024-02-21T07:18:12.189" v="2159" actId="20577"/>
      <pc:docMkLst>
        <pc:docMk/>
      </pc:docMkLst>
    </pc:docChg>
  </pc:docChgLst>
  <pc:docChgLst>
    <pc:chgData name="铠阳 赵" userId="5824857edc31ec93" providerId="LiveId" clId="{5FE5BF4A-560F-4AE3-83E6-FDA52E779600}"/>
    <pc:docChg chg="undo custSel addSld delSld modSld sldOrd">
      <pc:chgData name="铠阳 赵" userId="5824857edc31ec93" providerId="LiveId" clId="{5FE5BF4A-560F-4AE3-83E6-FDA52E779600}" dt="2024-01-06T08:17:08.345" v="1478" actId="20577"/>
      <pc:docMkLst>
        <pc:docMk/>
      </pc:docMkLst>
    </pc:docChg>
  </pc:docChgLst>
  <pc:docChgLst>
    <pc:chgData userId="5824857edc31ec93" providerId="LiveId" clId="{B9272B29-1F2A-4A59-9333-1821B40D4523}"/>
    <pc:docChg chg="undo redo custSel addSld delSld modSld sldOrd">
      <pc:chgData name="" userId="5824857edc31ec93" providerId="LiveId" clId="{B9272B29-1F2A-4A59-9333-1821B40D4523}" dt="2024-01-28T09:54:41.491" v="5391" actId="20577"/>
      <pc:docMkLst>
        <pc:docMk/>
      </pc:docMkLst>
    </pc:docChg>
  </pc:docChgLst>
  <pc:docChgLst>
    <pc:chgData userId="5824857edc31ec93" providerId="LiveId" clId="{18726DDA-69D1-43C1-9ED4-42D42D5094E4}"/>
    <pc:docChg chg="undo custSel addSld delSld modSld sldOrd">
      <pc:chgData name="" userId="5824857edc31ec93" providerId="LiveId" clId="{18726DDA-69D1-43C1-9ED4-42D42D5094E4}" dt="2024-03-14T14:01:41.792" v="4166" actId="1037"/>
      <pc:docMkLst>
        <pc:docMk/>
      </pc:docMkLst>
      <pc:sldChg chg="del">
        <pc:chgData name="" userId="5824857edc31ec93" providerId="LiveId" clId="{18726DDA-69D1-43C1-9ED4-42D42D5094E4}" dt="2024-03-13T11:08:35.872" v="11" actId="2696"/>
        <pc:sldMkLst>
          <pc:docMk/>
          <pc:sldMk cId="2306439983" sldId="258"/>
        </pc:sldMkLst>
      </pc:sldChg>
      <pc:sldChg chg="del">
        <pc:chgData name="" userId="5824857edc31ec93" providerId="LiveId" clId="{18726DDA-69D1-43C1-9ED4-42D42D5094E4}" dt="2024-03-13T11:08:35.703" v="6" actId="2696"/>
        <pc:sldMkLst>
          <pc:docMk/>
          <pc:sldMk cId="1883415236" sldId="260"/>
        </pc:sldMkLst>
      </pc:sldChg>
      <pc:sldChg chg="del">
        <pc:chgData name="" userId="5824857edc31ec93" providerId="LiveId" clId="{18726DDA-69D1-43C1-9ED4-42D42D5094E4}" dt="2024-03-13T11:08:35.756" v="7" actId="2696"/>
        <pc:sldMkLst>
          <pc:docMk/>
          <pc:sldMk cId="2621992333" sldId="261"/>
        </pc:sldMkLst>
      </pc:sldChg>
      <pc:sldChg chg="del">
        <pc:chgData name="" userId="5824857edc31ec93" providerId="LiveId" clId="{18726DDA-69D1-43C1-9ED4-42D42D5094E4}" dt="2024-03-13T11:08:35.780" v="8" actId="2696"/>
        <pc:sldMkLst>
          <pc:docMk/>
          <pc:sldMk cId="3165202188" sldId="262"/>
        </pc:sldMkLst>
      </pc:sldChg>
      <pc:sldChg chg="del">
        <pc:chgData name="" userId="5824857edc31ec93" providerId="LiveId" clId="{18726DDA-69D1-43C1-9ED4-42D42D5094E4}" dt="2024-03-13T11:08:35.812" v="9" actId="2696"/>
        <pc:sldMkLst>
          <pc:docMk/>
          <pc:sldMk cId="2541835676" sldId="263"/>
        </pc:sldMkLst>
      </pc:sldChg>
      <pc:sldChg chg="del">
        <pc:chgData name="" userId="5824857edc31ec93" providerId="LiveId" clId="{18726DDA-69D1-43C1-9ED4-42D42D5094E4}" dt="2024-03-13T11:08:35.937" v="12" actId="2696"/>
        <pc:sldMkLst>
          <pc:docMk/>
          <pc:sldMk cId="2587991682" sldId="264"/>
        </pc:sldMkLst>
      </pc:sldChg>
      <pc:sldChg chg="del">
        <pc:chgData name="" userId="5824857edc31ec93" providerId="LiveId" clId="{18726DDA-69D1-43C1-9ED4-42D42D5094E4}" dt="2024-03-13T11:08:36.009" v="13" actId="2696"/>
        <pc:sldMkLst>
          <pc:docMk/>
          <pc:sldMk cId="2544654193" sldId="265"/>
        </pc:sldMkLst>
      </pc:sldChg>
      <pc:sldChg chg="del">
        <pc:chgData name="" userId="5824857edc31ec93" providerId="LiveId" clId="{18726DDA-69D1-43C1-9ED4-42D42D5094E4}" dt="2024-03-13T11:08:36.109" v="16" actId="2696"/>
        <pc:sldMkLst>
          <pc:docMk/>
          <pc:sldMk cId="3559598133" sldId="266"/>
        </pc:sldMkLst>
      </pc:sldChg>
      <pc:sldChg chg="del">
        <pc:chgData name="" userId="5824857edc31ec93" providerId="LiveId" clId="{18726DDA-69D1-43C1-9ED4-42D42D5094E4}" dt="2024-03-13T11:08:36.135" v="17" actId="2696"/>
        <pc:sldMkLst>
          <pc:docMk/>
          <pc:sldMk cId="4017991086" sldId="267"/>
        </pc:sldMkLst>
      </pc:sldChg>
      <pc:sldChg chg="del">
        <pc:chgData name="" userId="5824857edc31ec93" providerId="LiveId" clId="{18726DDA-69D1-43C1-9ED4-42D42D5094E4}" dt="2024-03-13T11:08:36.186" v="18" actId="2696"/>
        <pc:sldMkLst>
          <pc:docMk/>
          <pc:sldMk cId="1090442075" sldId="268"/>
        </pc:sldMkLst>
      </pc:sldChg>
      <pc:sldChg chg="del">
        <pc:chgData name="" userId="5824857edc31ec93" providerId="LiveId" clId="{18726DDA-69D1-43C1-9ED4-42D42D5094E4}" dt="2024-03-13T11:08:36.274" v="21" actId="2696"/>
        <pc:sldMkLst>
          <pc:docMk/>
          <pc:sldMk cId="613757904" sldId="269"/>
        </pc:sldMkLst>
      </pc:sldChg>
      <pc:sldChg chg="del">
        <pc:chgData name="" userId="5824857edc31ec93" providerId="LiveId" clId="{18726DDA-69D1-43C1-9ED4-42D42D5094E4}" dt="2024-03-13T11:08:36.998" v="22" actId="2696"/>
        <pc:sldMkLst>
          <pc:docMk/>
          <pc:sldMk cId="1478143390" sldId="271"/>
        </pc:sldMkLst>
      </pc:sldChg>
      <pc:sldChg chg="del">
        <pc:chgData name="" userId="5824857edc31ec93" providerId="LiveId" clId="{18726DDA-69D1-43C1-9ED4-42D42D5094E4}" dt="2024-03-13T11:08:37.560" v="24" actId="2696"/>
        <pc:sldMkLst>
          <pc:docMk/>
          <pc:sldMk cId="412570877" sldId="272"/>
        </pc:sldMkLst>
      </pc:sldChg>
      <pc:sldChg chg="del">
        <pc:chgData name="" userId="5824857edc31ec93" providerId="LiveId" clId="{18726DDA-69D1-43C1-9ED4-42D42D5094E4}" dt="2024-03-13T11:08:36.207" v="19" actId="2696"/>
        <pc:sldMkLst>
          <pc:docMk/>
          <pc:sldMk cId="3516376986" sldId="273"/>
        </pc:sldMkLst>
      </pc:sldChg>
      <pc:sldChg chg="del">
        <pc:chgData name="" userId="5824857edc31ec93" providerId="LiveId" clId="{18726DDA-69D1-43C1-9ED4-42D42D5094E4}" dt="2024-03-13T11:08:37.502" v="23" actId="2696"/>
        <pc:sldMkLst>
          <pc:docMk/>
          <pc:sldMk cId="2824786908" sldId="274"/>
        </pc:sldMkLst>
      </pc:sldChg>
      <pc:sldChg chg="del">
        <pc:chgData name="" userId="5824857edc31ec93" providerId="LiveId" clId="{18726DDA-69D1-43C1-9ED4-42D42D5094E4}" dt="2024-03-13T11:08:37.580" v="25" actId="2696"/>
        <pc:sldMkLst>
          <pc:docMk/>
          <pc:sldMk cId="3415718796" sldId="275"/>
        </pc:sldMkLst>
      </pc:sldChg>
      <pc:sldChg chg="del">
        <pc:chgData name="" userId="5824857edc31ec93" providerId="LiveId" clId="{18726DDA-69D1-43C1-9ED4-42D42D5094E4}" dt="2024-03-13T11:08:37.798" v="32" actId="2696"/>
        <pc:sldMkLst>
          <pc:docMk/>
          <pc:sldMk cId="3947237091" sldId="276"/>
        </pc:sldMkLst>
      </pc:sldChg>
      <pc:sldChg chg="del">
        <pc:chgData name="" userId="5824857edc31ec93" providerId="LiveId" clId="{18726DDA-69D1-43C1-9ED4-42D42D5094E4}" dt="2024-03-13T11:08:37.662" v="28" actId="2696"/>
        <pc:sldMkLst>
          <pc:docMk/>
          <pc:sldMk cId="3479646883" sldId="277"/>
        </pc:sldMkLst>
      </pc:sldChg>
      <pc:sldChg chg="del">
        <pc:chgData name="" userId="5824857edc31ec93" providerId="LiveId" clId="{18726DDA-69D1-43C1-9ED4-42D42D5094E4}" dt="2024-03-13T11:08:37.644" v="27" actId="2696"/>
        <pc:sldMkLst>
          <pc:docMk/>
          <pc:sldMk cId="3583186278" sldId="278"/>
        </pc:sldMkLst>
      </pc:sldChg>
      <pc:sldChg chg="del">
        <pc:chgData name="" userId="5824857edc31ec93" providerId="LiveId" clId="{18726DDA-69D1-43C1-9ED4-42D42D5094E4}" dt="2024-03-13T11:08:37.698" v="29" actId="2696"/>
        <pc:sldMkLst>
          <pc:docMk/>
          <pc:sldMk cId="3737666935" sldId="279"/>
        </pc:sldMkLst>
      </pc:sldChg>
      <pc:sldChg chg="del">
        <pc:chgData name="" userId="5824857edc31ec93" providerId="LiveId" clId="{18726DDA-69D1-43C1-9ED4-42D42D5094E4}" dt="2024-03-13T11:08:37.734" v="30" actId="2696"/>
        <pc:sldMkLst>
          <pc:docMk/>
          <pc:sldMk cId="1296588148" sldId="280"/>
        </pc:sldMkLst>
      </pc:sldChg>
      <pc:sldChg chg="del">
        <pc:chgData name="" userId="5824857edc31ec93" providerId="LiveId" clId="{18726DDA-69D1-43C1-9ED4-42D42D5094E4}" dt="2024-03-13T11:08:37.884" v="34" actId="2696"/>
        <pc:sldMkLst>
          <pc:docMk/>
          <pc:sldMk cId="977164038" sldId="281"/>
        </pc:sldMkLst>
      </pc:sldChg>
      <pc:sldChg chg="del">
        <pc:chgData name="" userId="5824857edc31ec93" providerId="LiveId" clId="{18726DDA-69D1-43C1-9ED4-42D42D5094E4}" dt="2024-03-13T11:08:37.859" v="33" actId="2696"/>
        <pc:sldMkLst>
          <pc:docMk/>
          <pc:sldMk cId="682628623" sldId="282"/>
        </pc:sldMkLst>
      </pc:sldChg>
      <pc:sldChg chg="del">
        <pc:chgData name="" userId="5824857edc31ec93" providerId="LiveId" clId="{18726DDA-69D1-43C1-9ED4-42D42D5094E4}" dt="2024-03-13T11:08:37.906" v="35" actId="2696"/>
        <pc:sldMkLst>
          <pc:docMk/>
          <pc:sldMk cId="3530291739" sldId="283"/>
        </pc:sldMkLst>
      </pc:sldChg>
      <pc:sldChg chg="del">
        <pc:chgData name="" userId="5824857edc31ec93" providerId="LiveId" clId="{18726DDA-69D1-43C1-9ED4-42D42D5094E4}" dt="2024-03-13T11:08:37.959" v="36" actId="2696"/>
        <pc:sldMkLst>
          <pc:docMk/>
          <pc:sldMk cId="2709448995" sldId="284"/>
        </pc:sldMkLst>
      </pc:sldChg>
      <pc:sldChg chg="del">
        <pc:chgData name="" userId="5824857edc31ec93" providerId="LiveId" clId="{18726DDA-69D1-43C1-9ED4-42D42D5094E4}" dt="2024-03-13T11:08:38.003" v="38" actId="2696"/>
        <pc:sldMkLst>
          <pc:docMk/>
          <pc:sldMk cId="1228396624" sldId="285"/>
        </pc:sldMkLst>
      </pc:sldChg>
      <pc:sldChg chg="del">
        <pc:chgData name="" userId="5824857edc31ec93" providerId="LiveId" clId="{18726DDA-69D1-43C1-9ED4-42D42D5094E4}" dt="2024-03-13T11:08:37.982" v="37" actId="2696"/>
        <pc:sldMkLst>
          <pc:docMk/>
          <pc:sldMk cId="2584002185" sldId="286"/>
        </pc:sldMkLst>
      </pc:sldChg>
      <pc:sldChg chg="del">
        <pc:chgData name="" userId="5824857edc31ec93" providerId="LiveId" clId="{18726DDA-69D1-43C1-9ED4-42D42D5094E4}" dt="2024-03-13T11:08:38.040" v="39" actId="2696"/>
        <pc:sldMkLst>
          <pc:docMk/>
          <pc:sldMk cId="1840045937" sldId="287"/>
        </pc:sldMkLst>
      </pc:sldChg>
      <pc:sldChg chg="del">
        <pc:chgData name="" userId="5824857edc31ec93" providerId="LiveId" clId="{18726DDA-69D1-43C1-9ED4-42D42D5094E4}" dt="2024-03-13T11:08:38.067" v="40" actId="2696"/>
        <pc:sldMkLst>
          <pc:docMk/>
          <pc:sldMk cId="4164407212" sldId="288"/>
        </pc:sldMkLst>
      </pc:sldChg>
      <pc:sldChg chg="del">
        <pc:chgData name="" userId="5824857edc31ec93" providerId="LiveId" clId="{18726DDA-69D1-43C1-9ED4-42D42D5094E4}" dt="2024-03-13T11:08:38.121" v="41" actId="2696"/>
        <pc:sldMkLst>
          <pc:docMk/>
          <pc:sldMk cId="1077376590" sldId="289"/>
        </pc:sldMkLst>
      </pc:sldChg>
      <pc:sldChg chg="del">
        <pc:chgData name="" userId="5824857edc31ec93" providerId="LiveId" clId="{18726DDA-69D1-43C1-9ED4-42D42D5094E4}" dt="2024-03-13T11:08:39.359" v="42" actId="2696"/>
        <pc:sldMkLst>
          <pc:docMk/>
          <pc:sldMk cId="1794722332" sldId="290"/>
        </pc:sldMkLst>
      </pc:sldChg>
      <pc:sldChg chg="del">
        <pc:chgData name="" userId="5824857edc31ec93" providerId="LiveId" clId="{18726DDA-69D1-43C1-9ED4-42D42D5094E4}" dt="2024-03-13T11:08:37.607" v="26" actId="2696"/>
        <pc:sldMkLst>
          <pc:docMk/>
          <pc:sldMk cId="1038458035" sldId="291"/>
        </pc:sldMkLst>
      </pc:sldChg>
      <pc:sldChg chg="del">
        <pc:chgData name="" userId="5824857edc31ec93" providerId="LiveId" clId="{18726DDA-69D1-43C1-9ED4-42D42D5094E4}" dt="2024-03-13T11:08:37.776" v="31" actId="2696"/>
        <pc:sldMkLst>
          <pc:docMk/>
          <pc:sldMk cId="2185344897" sldId="292"/>
        </pc:sldMkLst>
      </pc:sldChg>
      <pc:sldChg chg="del">
        <pc:chgData name="" userId="5824857edc31ec93" providerId="LiveId" clId="{18726DDA-69D1-43C1-9ED4-42D42D5094E4}" dt="2024-03-13T11:08:35.843" v="10" actId="2696"/>
        <pc:sldMkLst>
          <pc:docMk/>
          <pc:sldMk cId="1124296479" sldId="293"/>
        </pc:sldMkLst>
      </pc:sldChg>
      <pc:sldChg chg="del">
        <pc:chgData name="" userId="5824857edc31ec93" providerId="LiveId" clId="{18726DDA-69D1-43C1-9ED4-42D42D5094E4}" dt="2024-03-13T11:08:25.438" v="0" actId="2696"/>
        <pc:sldMkLst>
          <pc:docMk/>
          <pc:sldMk cId="2442325708" sldId="294"/>
        </pc:sldMkLst>
      </pc:sldChg>
      <pc:sldChg chg="del">
        <pc:chgData name="" userId="5824857edc31ec93" providerId="LiveId" clId="{18726DDA-69D1-43C1-9ED4-42D42D5094E4}" dt="2024-03-13T11:08:32.058" v="2" actId="2696"/>
        <pc:sldMkLst>
          <pc:docMk/>
          <pc:sldMk cId="2367213937" sldId="295"/>
        </pc:sldMkLst>
      </pc:sldChg>
      <pc:sldChg chg="del">
        <pc:chgData name="" userId="5824857edc31ec93" providerId="LiveId" clId="{18726DDA-69D1-43C1-9ED4-42D42D5094E4}" dt="2024-03-13T11:08:35.675" v="5" actId="2696"/>
        <pc:sldMkLst>
          <pc:docMk/>
          <pc:sldMk cId="1970205297" sldId="2147471008"/>
        </pc:sldMkLst>
      </pc:sldChg>
      <pc:sldChg chg="addSp delSp modSp add">
        <pc:chgData name="" userId="5824857edc31ec93" providerId="LiveId" clId="{18726DDA-69D1-43C1-9ED4-42D42D5094E4}" dt="2024-03-14T02:46:33.381" v="1191" actId="1076"/>
        <pc:sldMkLst>
          <pc:docMk/>
          <pc:sldMk cId="1898234859" sldId="2147471010"/>
        </pc:sldMkLst>
        <pc:spChg chg="del">
          <ac:chgData name="" userId="5824857edc31ec93" providerId="LiveId" clId="{18726DDA-69D1-43C1-9ED4-42D42D5094E4}" dt="2024-03-13T11:09:02.088" v="44" actId="478"/>
          <ac:spMkLst>
            <pc:docMk/>
            <pc:sldMk cId="1898234859" sldId="2147471010"/>
            <ac:spMk id="5" creationId="{BF8B349D-7D59-4D76-A618-AF708FB69F40}"/>
          </ac:spMkLst>
        </pc:spChg>
        <pc:spChg chg="add mod">
          <ac:chgData name="" userId="5824857edc31ec93" providerId="LiveId" clId="{18726DDA-69D1-43C1-9ED4-42D42D5094E4}" dt="2024-03-13T11:22:31.441" v="316" actId="20577"/>
          <ac:spMkLst>
            <pc:docMk/>
            <pc:sldMk cId="1898234859" sldId="2147471010"/>
            <ac:spMk id="8" creationId="{C9E13D0C-DABD-4CC9-B92C-120393909AFA}"/>
          </ac:spMkLst>
        </pc:spChg>
        <pc:graphicFrameChg chg="add mod modGraphic">
          <ac:chgData name="" userId="5824857edc31ec93" providerId="LiveId" clId="{18726DDA-69D1-43C1-9ED4-42D42D5094E4}" dt="2024-03-14T02:46:33.381" v="1191" actId="1076"/>
          <ac:graphicFrameMkLst>
            <pc:docMk/>
            <pc:sldMk cId="1898234859" sldId="2147471010"/>
            <ac:graphicFrameMk id="2" creationId="{320B10F1-7AB7-46E3-AFE7-7B26606B54F9}"/>
          </ac:graphicFrameMkLst>
        </pc:graphicFrameChg>
        <pc:picChg chg="del">
          <ac:chgData name="" userId="5824857edc31ec93" providerId="LiveId" clId="{18726DDA-69D1-43C1-9ED4-42D42D5094E4}" dt="2024-03-13T11:09:02.088" v="44" actId="478"/>
          <ac:picMkLst>
            <pc:docMk/>
            <pc:sldMk cId="1898234859" sldId="2147471010"/>
            <ac:picMk id="6" creationId="{215C804A-8F5A-46D2-BBDD-F8A915FB6C47}"/>
          </ac:picMkLst>
        </pc:picChg>
        <pc:picChg chg="del">
          <ac:chgData name="" userId="5824857edc31ec93" providerId="LiveId" clId="{18726DDA-69D1-43C1-9ED4-42D42D5094E4}" dt="2024-03-13T11:09:03.916" v="45" actId="478"/>
          <ac:picMkLst>
            <pc:docMk/>
            <pc:sldMk cId="1898234859" sldId="2147471010"/>
            <ac:picMk id="7" creationId="{73818C29-3A54-4011-8D10-A555EB8FA040}"/>
          </ac:picMkLst>
        </pc:picChg>
      </pc:sldChg>
      <pc:sldChg chg="del">
        <pc:chgData name="" userId="5824857edc31ec93" providerId="LiveId" clId="{18726DDA-69D1-43C1-9ED4-42D42D5094E4}" dt="2024-03-13T11:08:30.924" v="1" actId="2696"/>
        <pc:sldMkLst>
          <pc:docMk/>
          <pc:sldMk cId="3683988908" sldId="2147471010"/>
        </pc:sldMkLst>
      </pc:sldChg>
      <pc:sldChg chg="addSp delSp modSp add ord">
        <pc:chgData name="" userId="5824857edc31ec93" providerId="LiveId" clId="{18726DDA-69D1-43C1-9ED4-42D42D5094E4}" dt="2024-03-14T04:21:50.054" v="4018"/>
        <pc:sldMkLst>
          <pc:docMk/>
          <pc:sldMk cId="1978300256" sldId="2147471011"/>
        </pc:sldMkLst>
        <pc:spChg chg="mod">
          <ac:chgData name="" userId="5824857edc31ec93" providerId="LiveId" clId="{18726DDA-69D1-43C1-9ED4-42D42D5094E4}" dt="2024-03-13T11:11:27.227" v="78" actId="20577"/>
          <ac:spMkLst>
            <pc:docMk/>
            <pc:sldMk cId="1978300256" sldId="2147471011"/>
            <ac:spMk id="5" creationId="{BF8B349D-7D59-4D76-A618-AF708FB69F40}"/>
          </ac:spMkLst>
        </pc:spChg>
        <pc:spChg chg="add del">
          <ac:chgData name="" userId="5824857edc31ec93" providerId="LiveId" clId="{18726DDA-69D1-43C1-9ED4-42D42D5094E4}" dt="2024-03-14T04:21:50.054" v="4018"/>
          <ac:spMkLst>
            <pc:docMk/>
            <pc:sldMk cId="1978300256" sldId="2147471011"/>
            <ac:spMk id="9" creationId="{1353F6E4-BB92-4544-B5E5-444687E0ACB7}"/>
          </ac:spMkLst>
        </pc:spChg>
        <pc:graphicFrameChg chg="add mod modGraphic">
          <ac:chgData name="" userId="5824857edc31ec93" providerId="LiveId" clId="{18726DDA-69D1-43C1-9ED4-42D42D5094E4}" dt="2024-03-13T11:11:52.041" v="90" actId="1076"/>
          <ac:graphicFrameMkLst>
            <pc:docMk/>
            <pc:sldMk cId="1978300256" sldId="2147471011"/>
            <ac:graphicFrameMk id="8" creationId="{A671B6B8-34F2-4376-B6EF-DA9216ECD224}"/>
          </ac:graphicFrameMkLst>
        </pc:graphicFrameChg>
        <pc:picChg chg="del">
          <ac:chgData name="" userId="5824857edc31ec93" providerId="LiveId" clId="{18726DDA-69D1-43C1-9ED4-42D42D5094E4}" dt="2024-03-13T11:09:08.988" v="48" actId="478"/>
          <ac:picMkLst>
            <pc:docMk/>
            <pc:sldMk cId="1978300256" sldId="2147471011"/>
            <ac:picMk id="6" creationId="{215C804A-8F5A-46D2-BBDD-F8A915FB6C47}"/>
          </ac:picMkLst>
        </pc:picChg>
        <pc:picChg chg="del">
          <ac:chgData name="" userId="5824857edc31ec93" providerId="LiveId" clId="{18726DDA-69D1-43C1-9ED4-42D42D5094E4}" dt="2024-03-13T11:09:09.523" v="49" actId="478"/>
          <ac:picMkLst>
            <pc:docMk/>
            <pc:sldMk cId="1978300256" sldId="2147471011"/>
            <ac:picMk id="7" creationId="{73818C29-3A54-4011-8D10-A555EB8FA040}"/>
          </ac:picMkLst>
        </pc:picChg>
        <pc:picChg chg="add del">
          <ac:chgData name="" userId="5824857edc31ec93" providerId="LiveId" clId="{18726DDA-69D1-43C1-9ED4-42D42D5094E4}" dt="2024-03-14T04:21:50.054" v="4018"/>
          <ac:picMkLst>
            <pc:docMk/>
            <pc:sldMk cId="1978300256" sldId="2147471011"/>
            <ac:picMk id="10" creationId="{0BB42EF3-2DB1-4BB6-9539-57080BB12DD5}"/>
          </ac:picMkLst>
        </pc:picChg>
      </pc:sldChg>
      <pc:sldChg chg="addSp delSp modSp add ord">
        <pc:chgData name="" userId="5824857edc31ec93" providerId="LiveId" clId="{18726DDA-69D1-43C1-9ED4-42D42D5094E4}" dt="2024-03-14T02:41:12.188" v="658"/>
        <pc:sldMkLst>
          <pc:docMk/>
          <pc:sldMk cId="63075135" sldId="2147471012"/>
        </pc:sldMkLst>
        <pc:spChg chg="mod">
          <ac:chgData name="" userId="5824857edc31ec93" providerId="LiveId" clId="{18726DDA-69D1-43C1-9ED4-42D42D5094E4}" dt="2024-03-13T11:27:55.491" v="648" actId="14100"/>
          <ac:spMkLst>
            <pc:docMk/>
            <pc:sldMk cId="63075135" sldId="2147471012"/>
            <ac:spMk id="8" creationId="{C9E13D0C-DABD-4CC9-B92C-120393909AFA}"/>
          </ac:spMkLst>
        </pc:spChg>
        <pc:graphicFrameChg chg="del">
          <ac:chgData name="" userId="5824857edc31ec93" providerId="LiveId" clId="{18726DDA-69D1-43C1-9ED4-42D42D5094E4}" dt="2024-03-13T11:22:47.480" v="318" actId="478"/>
          <ac:graphicFrameMkLst>
            <pc:docMk/>
            <pc:sldMk cId="63075135" sldId="2147471012"/>
            <ac:graphicFrameMk id="2" creationId="{320B10F1-7AB7-46E3-AFE7-7B26606B54F9}"/>
          </ac:graphicFrameMkLst>
        </pc:graphicFrameChg>
        <pc:graphicFrameChg chg="add del mod modGraphic">
          <ac:chgData name="" userId="5824857edc31ec93" providerId="LiveId" clId="{18726DDA-69D1-43C1-9ED4-42D42D5094E4}" dt="2024-03-13T11:23:12.438" v="323" actId="478"/>
          <ac:graphicFrameMkLst>
            <pc:docMk/>
            <pc:sldMk cId="63075135" sldId="2147471012"/>
            <ac:graphicFrameMk id="4" creationId="{6DD156D0-4173-4563-8CC5-D89765AF0AD1}"/>
          </ac:graphicFrameMkLst>
        </pc:graphicFrameChg>
        <pc:graphicFrameChg chg="add del mod modGraphic">
          <ac:chgData name="" userId="5824857edc31ec93" providerId="LiveId" clId="{18726DDA-69D1-43C1-9ED4-42D42D5094E4}" dt="2024-03-13T11:24:22.737" v="368" actId="478"/>
          <ac:graphicFrameMkLst>
            <pc:docMk/>
            <pc:sldMk cId="63075135" sldId="2147471012"/>
            <ac:graphicFrameMk id="5" creationId="{12384715-5D39-4BB9-BBD3-B215CEAE4CBD}"/>
          </ac:graphicFrameMkLst>
        </pc:graphicFrameChg>
      </pc:sldChg>
      <pc:sldChg chg="del">
        <pc:chgData name="" userId="5824857edc31ec93" providerId="LiveId" clId="{18726DDA-69D1-43C1-9ED4-42D42D5094E4}" dt="2024-03-13T11:08:35.141" v="3" actId="2696"/>
        <pc:sldMkLst>
          <pc:docMk/>
          <pc:sldMk cId="4186786327" sldId="2147471012"/>
        </pc:sldMkLst>
      </pc:sldChg>
      <pc:sldChg chg="del">
        <pc:chgData name="" userId="5824857edc31ec93" providerId="LiveId" clId="{18726DDA-69D1-43C1-9ED4-42D42D5094E4}" dt="2024-03-13T11:08:35.650" v="4" actId="2696"/>
        <pc:sldMkLst>
          <pc:docMk/>
          <pc:sldMk cId="1751423577" sldId="2147471013"/>
        </pc:sldMkLst>
      </pc:sldChg>
      <pc:sldChg chg="modSp add">
        <pc:chgData name="" userId="5824857edc31ec93" providerId="LiveId" clId="{18726DDA-69D1-43C1-9ED4-42D42D5094E4}" dt="2024-03-14T02:55:56.164" v="1471" actId="20577"/>
        <pc:sldMkLst>
          <pc:docMk/>
          <pc:sldMk cId="3090849696" sldId="2147471013"/>
        </pc:sldMkLst>
        <pc:spChg chg="mod">
          <ac:chgData name="" userId="5824857edc31ec93" providerId="LiveId" clId="{18726DDA-69D1-43C1-9ED4-42D42D5094E4}" dt="2024-03-14T02:55:56.164" v="1471" actId="20577"/>
          <ac:spMkLst>
            <pc:docMk/>
            <pc:sldMk cId="3090849696" sldId="2147471013"/>
            <ac:spMk id="8" creationId="{C9E13D0C-DABD-4CC9-B92C-120393909AFA}"/>
          </ac:spMkLst>
        </pc:spChg>
      </pc:sldChg>
      <pc:sldChg chg="addSp delSp modSp add">
        <pc:chgData name="" userId="5824857edc31ec93" providerId="LiveId" clId="{18726DDA-69D1-43C1-9ED4-42D42D5094E4}" dt="2024-03-14T02:56:15.619" v="1482" actId="1076"/>
        <pc:sldMkLst>
          <pc:docMk/>
          <pc:sldMk cId="1998668062" sldId="2147471014"/>
        </pc:sldMkLst>
        <pc:spChg chg="add del mod">
          <ac:chgData name="" userId="5824857edc31ec93" providerId="LiveId" clId="{18726DDA-69D1-43C1-9ED4-42D42D5094E4}" dt="2024-03-14T02:54:14.676" v="1442" actId="11529"/>
          <ac:spMkLst>
            <pc:docMk/>
            <pc:sldMk cId="1998668062" sldId="2147471014"/>
            <ac:spMk id="2" creationId="{942FFF40-9622-4B9E-8984-EB2AD60EDCE3}"/>
          </ac:spMkLst>
        </pc:spChg>
        <pc:spChg chg="add del mod">
          <ac:chgData name="" userId="5824857edc31ec93" providerId="LiveId" clId="{18726DDA-69D1-43C1-9ED4-42D42D5094E4}" dt="2024-03-14T02:54:33.211" v="1453" actId="478"/>
          <ac:spMkLst>
            <pc:docMk/>
            <pc:sldMk cId="1998668062" sldId="2147471014"/>
            <ac:spMk id="5" creationId="{6882F35B-9198-44FE-844B-A55C90F8E64C}"/>
          </ac:spMkLst>
        </pc:spChg>
        <pc:spChg chg="add mod">
          <ac:chgData name="" userId="5824857edc31ec93" providerId="LiveId" clId="{18726DDA-69D1-43C1-9ED4-42D42D5094E4}" dt="2024-03-14T02:56:15.619" v="1482" actId="1076"/>
          <ac:spMkLst>
            <pc:docMk/>
            <pc:sldMk cId="1998668062" sldId="2147471014"/>
            <ac:spMk id="6" creationId="{988EB021-D5C7-49CE-8864-1881804FE952}"/>
          </ac:spMkLst>
        </pc:spChg>
        <pc:spChg chg="mod">
          <ac:chgData name="" userId="5824857edc31ec93" providerId="LiveId" clId="{18726DDA-69D1-43C1-9ED4-42D42D5094E4}" dt="2024-03-14T02:56:03.760" v="1479" actId="20577"/>
          <ac:spMkLst>
            <pc:docMk/>
            <pc:sldMk cId="1998668062" sldId="2147471014"/>
            <ac:spMk id="8" creationId="{C9E13D0C-DABD-4CC9-B92C-120393909AFA}"/>
          </ac:spMkLst>
        </pc:spChg>
        <pc:picChg chg="add mod">
          <ac:chgData name="" userId="5824857edc31ec93" providerId="LiveId" clId="{18726DDA-69D1-43C1-9ED4-42D42D5094E4}" dt="2024-03-14T02:54:36.986" v="1456" actId="14100"/>
          <ac:picMkLst>
            <pc:docMk/>
            <pc:sldMk cId="1998668062" sldId="2147471014"/>
            <ac:picMk id="4" creationId="{C8E729B2-318D-4441-9D9E-2FDCA743E90D}"/>
          </ac:picMkLst>
        </pc:picChg>
      </pc:sldChg>
      <pc:sldChg chg="del">
        <pc:chgData name="" userId="5824857edc31ec93" providerId="LiveId" clId="{18726DDA-69D1-43C1-9ED4-42D42D5094E4}" dt="2024-03-13T11:08:36.041" v="14" actId="2696"/>
        <pc:sldMkLst>
          <pc:docMk/>
          <pc:sldMk cId="2927572962" sldId="2147471014"/>
        </pc:sldMkLst>
      </pc:sldChg>
      <pc:sldChg chg="modSp add">
        <pc:chgData name="" userId="5824857edc31ec93" providerId="LiveId" clId="{18726DDA-69D1-43C1-9ED4-42D42D5094E4}" dt="2024-03-14T03:19:58.485" v="2606" actId="20577"/>
        <pc:sldMkLst>
          <pc:docMk/>
          <pc:sldMk cId="321780097" sldId="2147471015"/>
        </pc:sldMkLst>
        <pc:spChg chg="mod">
          <ac:chgData name="" userId="5824857edc31ec93" providerId="LiveId" clId="{18726DDA-69D1-43C1-9ED4-42D42D5094E4}" dt="2024-03-14T03:19:58.485" v="2606" actId="20577"/>
          <ac:spMkLst>
            <pc:docMk/>
            <pc:sldMk cId="321780097" sldId="2147471015"/>
            <ac:spMk id="8" creationId="{C9E13D0C-DABD-4CC9-B92C-120393909AFA}"/>
          </ac:spMkLst>
        </pc:spChg>
      </pc:sldChg>
      <pc:sldChg chg="del">
        <pc:chgData name="" userId="5824857edc31ec93" providerId="LiveId" clId="{18726DDA-69D1-43C1-9ED4-42D42D5094E4}" dt="2024-03-13T11:08:36.060" v="15" actId="2696"/>
        <pc:sldMkLst>
          <pc:docMk/>
          <pc:sldMk cId="363377361" sldId="2147471015"/>
        </pc:sldMkLst>
      </pc:sldChg>
      <pc:sldChg chg="addSp modSp add">
        <pc:chgData name="" userId="5824857edc31ec93" providerId="LiveId" clId="{18726DDA-69D1-43C1-9ED4-42D42D5094E4}" dt="2024-03-14T03:26:55.829" v="3165" actId="20577"/>
        <pc:sldMkLst>
          <pc:docMk/>
          <pc:sldMk cId="2510647982" sldId="2147471016"/>
        </pc:sldMkLst>
        <pc:spChg chg="add mod">
          <ac:chgData name="" userId="5824857edc31ec93" providerId="LiveId" clId="{18726DDA-69D1-43C1-9ED4-42D42D5094E4}" dt="2024-03-14T03:26:55.829" v="3165" actId="20577"/>
          <ac:spMkLst>
            <pc:docMk/>
            <pc:sldMk cId="2510647982" sldId="2147471016"/>
            <ac:spMk id="5" creationId="{866C33AE-3572-4D24-B51B-A6686917C168}"/>
          </ac:spMkLst>
        </pc:spChg>
        <pc:spChg chg="mod">
          <ac:chgData name="" userId="5824857edc31ec93" providerId="LiveId" clId="{18726DDA-69D1-43C1-9ED4-42D42D5094E4}" dt="2024-03-14T03:21:52.497" v="2623" actId="20577"/>
          <ac:spMkLst>
            <pc:docMk/>
            <pc:sldMk cId="2510647982" sldId="2147471016"/>
            <ac:spMk id="8" creationId="{C9E13D0C-DABD-4CC9-B92C-120393909AFA}"/>
          </ac:spMkLst>
        </pc:spChg>
        <pc:picChg chg="add mod">
          <ac:chgData name="" userId="5824857edc31ec93" providerId="LiveId" clId="{18726DDA-69D1-43C1-9ED4-42D42D5094E4}" dt="2024-03-14T03:22:38.342" v="2676" actId="1076"/>
          <ac:picMkLst>
            <pc:docMk/>
            <pc:sldMk cId="2510647982" sldId="2147471016"/>
            <ac:picMk id="4" creationId="{1CBAC178-4F75-44B0-A3A5-6883496F7478}"/>
          </ac:picMkLst>
        </pc:picChg>
      </pc:sldChg>
      <pc:sldChg chg="del">
        <pc:chgData name="" userId="5824857edc31ec93" providerId="LiveId" clId="{18726DDA-69D1-43C1-9ED4-42D42D5094E4}" dt="2024-03-13T11:08:36.227" v="20" actId="2696"/>
        <pc:sldMkLst>
          <pc:docMk/>
          <pc:sldMk cId="2520141328" sldId="2147471016"/>
        </pc:sldMkLst>
      </pc:sldChg>
      <pc:sldChg chg="addSp delSp modSp add">
        <pc:chgData name="" userId="5824857edc31ec93" providerId="LiveId" clId="{18726DDA-69D1-43C1-9ED4-42D42D5094E4}" dt="2024-03-14T14:01:41.792" v="4166" actId="1037"/>
        <pc:sldMkLst>
          <pc:docMk/>
          <pc:sldMk cId="1641102407" sldId="2147471017"/>
        </pc:sldMkLst>
        <pc:spChg chg="del">
          <ac:chgData name="" userId="5824857edc31ec93" providerId="LiveId" clId="{18726DDA-69D1-43C1-9ED4-42D42D5094E4}" dt="2024-03-14T03:33:07.292" v="3168" actId="478"/>
          <ac:spMkLst>
            <pc:docMk/>
            <pc:sldMk cId="1641102407" sldId="2147471017"/>
            <ac:spMk id="5" creationId="{866C33AE-3572-4D24-B51B-A6686917C168}"/>
          </ac:spMkLst>
        </pc:spChg>
        <pc:spChg chg="add">
          <ac:chgData name="" userId="5824857edc31ec93" providerId="LiveId" clId="{18726DDA-69D1-43C1-9ED4-42D42D5094E4}" dt="2024-03-14T03:35:50.754" v="3169"/>
          <ac:spMkLst>
            <pc:docMk/>
            <pc:sldMk cId="1641102407" sldId="2147471017"/>
            <ac:spMk id="6" creationId="{5D958984-2561-41C2-B1A9-8EFE2C04B1B5}"/>
          </ac:spMkLst>
        </pc:spChg>
        <pc:spChg chg="add">
          <ac:chgData name="" userId="5824857edc31ec93" providerId="LiveId" clId="{18726DDA-69D1-43C1-9ED4-42D42D5094E4}" dt="2024-03-14T03:35:50.754" v="3169"/>
          <ac:spMkLst>
            <pc:docMk/>
            <pc:sldMk cId="1641102407" sldId="2147471017"/>
            <ac:spMk id="7" creationId="{322B2538-9E50-4750-B4DA-27B3508F4CCE}"/>
          </ac:spMkLst>
        </pc:spChg>
        <pc:spChg chg="add mod">
          <ac:chgData name="" userId="5824857edc31ec93" providerId="LiveId" clId="{18726DDA-69D1-43C1-9ED4-42D42D5094E4}" dt="2024-03-14T03:41:35.623" v="3315" actId="14100"/>
          <ac:spMkLst>
            <pc:docMk/>
            <pc:sldMk cId="1641102407" sldId="2147471017"/>
            <ac:spMk id="9" creationId="{A283DBC5-3138-4443-8382-ACB6FCB1B334}"/>
          </ac:spMkLst>
        </pc:spChg>
        <pc:spChg chg="add">
          <ac:chgData name="" userId="5824857edc31ec93" providerId="LiveId" clId="{18726DDA-69D1-43C1-9ED4-42D42D5094E4}" dt="2024-03-14T03:35:50.754" v="3169"/>
          <ac:spMkLst>
            <pc:docMk/>
            <pc:sldMk cId="1641102407" sldId="2147471017"/>
            <ac:spMk id="10" creationId="{1A96889E-E886-4A87-A194-49BD1A2A8675}"/>
          </ac:spMkLst>
        </pc:spChg>
        <pc:spChg chg="add">
          <ac:chgData name="" userId="5824857edc31ec93" providerId="LiveId" clId="{18726DDA-69D1-43C1-9ED4-42D42D5094E4}" dt="2024-03-14T03:35:50.754" v="3169"/>
          <ac:spMkLst>
            <pc:docMk/>
            <pc:sldMk cId="1641102407" sldId="2147471017"/>
            <ac:spMk id="11" creationId="{D2FCD799-B957-442C-9D85-6AB9047C4369}"/>
          </ac:spMkLst>
        </pc:spChg>
        <pc:spChg chg="add">
          <ac:chgData name="" userId="5824857edc31ec93" providerId="LiveId" clId="{18726DDA-69D1-43C1-9ED4-42D42D5094E4}" dt="2024-03-14T03:35:50.754" v="3169"/>
          <ac:spMkLst>
            <pc:docMk/>
            <pc:sldMk cId="1641102407" sldId="2147471017"/>
            <ac:spMk id="12" creationId="{48028716-4A2C-4029-A3FB-E53586DCEC47}"/>
          </ac:spMkLst>
        </pc:spChg>
        <pc:spChg chg="add">
          <ac:chgData name="" userId="5824857edc31ec93" providerId="LiveId" clId="{18726DDA-69D1-43C1-9ED4-42D42D5094E4}" dt="2024-03-14T03:35:50.754" v="3169"/>
          <ac:spMkLst>
            <pc:docMk/>
            <pc:sldMk cId="1641102407" sldId="2147471017"/>
            <ac:spMk id="13" creationId="{B9A1231D-2101-425A-BC0C-CE46D67D186F}"/>
          </ac:spMkLst>
        </pc:spChg>
        <pc:spChg chg="add">
          <ac:chgData name="" userId="5824857edc31ec93" providerId="LiveId" clId="{18726DDA-69D1-43C1-9ED4-42D42D5094E4}" dt="2024-03-14T03:35:50.754" v="3169"/>
          <ac:spMkLst>
            <pc:docMk/>
            <pc:sldMk cId="1641102407" sldId="2147471017"/>
            <ac:spMk id="14" creationId="{7B39BDF2-34E0-4761-986C-2D97965152A3}"/>
          </ac:spMkLst>
        </pc:spChg>
        <pc:spChg chg="add">
          <ac:chgData name="" userId="5824857edc31ec93" providerId="LiveId" clId="{18726DDA-69D1-43C1-9ED4-42D42D5094E4}" dt="2024-03-14T03:35:50.754" v="3169"/>
          <ac:spMkLst>
            <pc:docMk/>
            <pc:sldMk cId="1641102407" sldId="2147471017"/>
            <ac:spMk id="15" creationId="{90DE4C6D-EA3C-487F-A347-C7AFB5CA7657}"/>
          </ac:spMkLst>
        </pc:spChg>
        <pc:spChg chg="add">
          <ac:chgData name="" userId="5824857edc31ec93" providerId="LiveId" clId="{18726DDA-69D1-43C1-9ED4-42D42D5094E4}" dt="2024-03-14T03:35:50.754" v="3169"/>
          <ac:spMkLst>
            <pc:docMk/>
            <pc:sldMk cId="1641102407" sldId="2147471017"/>
            <ac:spMk id="16" creationId="{E4F93B76-2322-4D5C-8A80-223671AE4C17}"/>
          </ac:spMkLst>
        </pc:spChg>
        <pc:spChg chg="add">
          <ac:chgData name="" userId="5824857edc31ec93" providerId="LiveId" clId="{18726DDA-69D1-43C1-9ED4-42D42D5094E4}" dt="2024-03-14T03:35:50.754" v="3169"/>
          <ac:spMkLst>
            <pc:docMk/>
            <pc:sldMk cId="1641102407" sldId="2147471017"/>
            <ac:spMk id="17" creationId="{3D01BEB8-A918-4CC0-B283-7F7BBCE386C5}"/>
          </ac:spMkLst>
        </pc:spChg>
        <pc:spChg chg="add">
          <ac:chgData name="" userId="5824857edc31ec93" providerId="LiveId" clId="{18726DDA-69D1-43C1-9ED4-42D42D5094E4}" dt="2024-03-14T03:35:50.754" v="3169"/>
          <ac:spMkLst>
            <pc:docMk/>
            <pc:sldMk cId="1641102407" sldId="2147471017"/>
            <ac:spMk id="18" creationId="{EE9BABDF-7484-4C72-B6BC-CF44307E0731}"/>
          </ac:spMkLst>
        </pc:spChg>
        <pc:spChg chg="add">
          <ac:chgData name="" userId="5824857edc31ec93" providerId="LiveId" clId="{18726DDA-69D1-43C1-9ED4-42D42D5094E4}" dt="2024-03-14T03:35:50.754" v="3169"/>
          <ac:spMkLst>
            <pc:docMk/>
            <pc:sldMk cId="1641102407" sldId="2147471017"/>
            <ac:spMk id="19" creationId="{0AC08B25-C05D-40D5-84C8-85B56101659B}"/>
          </ac:spMkLst>
        </pc:spChg>
        <pc:spChg chg="add">
          <ac:chgData name="" userId="5824857edc31ec93" providerId="LiveId" clId="{18726DDA-69D1-43C1-9ED4-42D42D5094E4}" dt="2024-03-14T03:35:50.754" v="3169"/>
          <ac:spMkLst>
            <pc:docMk/>
            <pc:sldMk cId="1641102407" sldId="2147471017"/>
            <ac:spMk id="20" creationId="{49EDC196-8AA2-417B-820E-10BF983F7B63}"/>
          </ac:spMkLst>
        </pc:spChg>
        <pc:spChg chg="add">
          <ac:chgData name="" userId="5824857edc31ec93" providerId="LiveId" clId="{18726DDA-69D1-43C1-9ED4-42D42D5094E4}" dt="2024-03-14T03:35:50.754" v="3169"/>
          <ac:spMkLst>
            <pc:docMk/>
            <pc:sldMk cId="1641102407" sldId="2147471017"/>
            <ac:spMk id="21" creationId="{5077F443-7940-4249-A386-0E3782F4965C}"/>
          </ac:spMkLst>
        </pc:spChg>
        <pc:spChg chg="add">
          <ac:chgData name="" userId="5824857edc31ec93" providerId="LiveId" clId="{18726DDA-69D1-43C1-9ED4-42D42D5094E4}" dt="2024-03-14T03:35:50.754" v="3169"/>
          <ac:spMkLst>
            <pc:docMk/>
            <pc:sldMk cId="1641102407" sldId="2147471017"/>
            <ac:spMk id="22" creationId="{9326710C-33F3-4C34-92D7-041804534DA2}"/>
          </ac:spMkLst>
        </pc:spChg>
        <pc:spChg chg="add">
          <ac:chgData name="" userId="5824857edc31ec93" providerId="LiveId" clId="{18726DDA-69D1-43C1-9ED4-42D42D5094E4}" dt="2024-03-14T03:35:50.754" v="3169"/>
          <ac:spMkLst>
            <pc:docMk/>
            <pc:sldMk cId="1641102407" sldId="2147471017"/>
            <ac:spMk id="23" creationId="{734AB8EC-AD98-4743-AFCF-02B55860610B}"/>
          </ac:spMkLst>
        </pc:spChg>
        <pc:spChg chg="add">
          <ac:chgData name="" userId="5824857edc31ec93" providerId="LiveId" clId="{18726DDA-69D1-43C1-9ED4-42D42D5094E4}" dt="2024-03-14T03:35:50.754" v="3169"/>
          <ac:spMkLst>
            <pc:docMk/>
            <pc:sldMk cId="1641102407" sldId="2147471017"/>
            <ac:spMk id="24" creationId="{DF8ACF0B-0D06-423E-9399-A41B174D7839}"/>
          </ac:spMkLst>
        </pc:spChg>
        <pc:spChg chg="add mod">
          <ac:chgData name="" userId="5824857edc31ec93" providerId="LiveId" clId="{18726DDA-69D1-43C1-9ED4-42D42D5094E4}" dt="2024-03-14T03:42:11.876" v="3374" actId="1037"/>
          <ac:spMkLst>
            <pc:docMk/>
            <pc:sldMk cId="1641102407" sldId="2147471017"/>
            <ac:spMk id="28" creationId="{11B477F3-BDF5-4DFB-BE39-CD2BCA1E846A}"/>
          </ac:spMkLst>
        </pc:spChg>
        <pc:spChg chg="add">
          <ac:chgData name="" userId="5824857edc31ec93" providerId="LiveId" clId="{18726DDA-69D1-43C1-9ED4-42D42D5094E4}" dt="2024-03-14T03:35:50.754" v="3169"/>
          <ac:spMkLst>
            <pc:docMk/>
            <pc:sldMk cId="1641102407" sldId="2147471017"/>
            <ac:spMk id="30" creationId="{012D486F-7030-4A9D-B813-420599592301}"/>
          </ac:spMkLst>
        </pc:spChg>
        <pc:spChg chg="add mod">
          <ac:chgData name="" userId="5824857edc31ec93" providerId="LiveId" clId="{18726DDA-69D1-43C1-9ED4-42D42D5094E4}" dt="2024-03-14T03:41:38.173" v="3326" actId="1035"/>
          <ac:spMkLst>
            <pc:docMk/>
            <pc:sldMk cId="1641102407" sldId="2147471017"/>
            <ac:spMk id="32" creationId="{95CD8546-9A52-4324-9E64-BD83647FCAF2}"/>
          </ac:spMkLst>
        </pc:spChg>
        <pc:spChg chg="add mod">
          <ac:chgData name="" userId="5824857edc31ec93" providerId="LiveId" clId="{18726DDA-69D1-43C1-9ED4-42D42D5094E4}" dt="2024-03-14T03:36:08.995" v="3179" actId="20577"/>
          <ac:spMkLst>
            <pc:docMk/>
            <pc:sldMk cId="1641102407" sldId="2147471017"/>
            <ac:spMk id="34" creationId="{3E0C2CFA-C263-423F-9814-4D970EE2FDC9}"/>
          </ac:spMkLst>
        </pc:spChg>
        <pc:spChg chg="add mod">
          <ac:chgData name="" userId="5824857edc31ec93" providerId="LiveId" clId="{18726DDA-69D1-43C1-9ED4-42D42D5094E4}" dt="2024-03-14T03:41:55.733" v="3341" actId="1035"/>
          <ac:spMkLst>
            <pc:docMk/>
            <pc:sldMk cId="1641102407" sldId="2147471017"/>
            <ac:spMk id="35" creationId="{7E87E121-A310-4119-816A-010535E2ADC3}"/>
          </ac:spMkLst>
        </pc:spChg>
        <pc:spChg chg="add del">
          <ac:chgData name="" userId="5824857edc31ec93" providerId="LiveId" clId="{18726DDA-69D1-43C1-9ED4-42D42D5094E4}" dt="2024-03-14T03:37:27.619" v="3198" actId="478"/>
          <ac:spMkLst>
            <pc:docMk/>
            <pc:sldMk cId="1641102407" sldId="2147471017"/>
            <ac:spMk id="36" creationId="{B9AF0FDA-C735-40A8-A83B-B9686BC6C441}"/>
          </ac:spMkLst>
        </pc:spChg>
        <pc:spChg chg="add">
          <ac:chgData name="" userId="5824857edc31ec93" providerId="LiveId" clId="{18726DDA-69D1-43C1-9ED4-42D42D5094E4}" dt="2024-03-14T03:35:50.754" v="3169"/>
          <ac:spMkLst>
            <pc:docMk/>
            <pc:sldMk cId="1641102407" sldId="2147471017"/>
            <ac:spMk id="40" creationId="{B2421A83-166A-437A-BF1A-68C1076CC299}"/>
          </ac:spMkLst>
        </pc:spChg>
        <pc:spChg chg="add">
          <ac:chgData name="" userId="5824857edc31ec93" providerId="LiveId" clId="{18726DDA-69D1-43C1-9ED4-42D42D5094E4}" dt="2024-03-14T03:35:50.754" v="3169"/>
          <ac:spMkLst>
            <pc:docMk/>
            <pc:sldMk cId="1641102407" sldId="2147471017"/>
            <ac:spMk id="42" creationId="{E10F606B-7B67-41D6-8433-5FA03D40E920}"/>
          </ac:spMkLst>
        </pc:spChg>
        <pc:spChg chg="add">
          <ac:chgData name="" userId="5824857edc31ec93" providerId="LiveId" clId="{18726DDA-69D1-43C1-9ED4-42D42D5094E4}" dt="2024-03-14T03:35:50.754" v="3169"/>
          <ac:spMkLst>
            <pc:docMk/>
            <pc:sldMk cId="1641102407" sldId="2147471017"/>
            <ac:spMk id="43" creationId="{04D89795-3794-4FD0-9CEB-A8BAA5D4785E}"/>
          </ac:spMkLst>
        </pc:spChg>
        <pc:spChg chg="add del">
          <ac:chgData name="" userId="5824857edc31ec93" providerId="LiveId" clId="{18726DDA-69D1-43C1-9ED4-42D42D5094E4}" dt="2024-03-14T03:37:32.438" v="3199" actId="478"/>
          <ac:spMkLst>
            <pc:docMk/>
            <pc:sldMk cId="1641102407" sldId="2147471017"/>
            <ac:spMk id="46" creationId="{9D0D9DDE-E13B-4259-9A6A-FB38F2E47BEA}"/>
          </ac:spMkLst>
        </pc:spChg>
        <pc:spChg chg="add del">
          <ac:chgData name="" userId="5824857edc31ec93" providerId="LiveId" clId="{18726DDA-69D1-43C1-9ED4-42D42D5094E4}" dt="2024-03-14T03:37:32.438" v="3199" actId="478"/>
          <ac:spMkLst>
            <pc:docMk/>
            <pc:sldMk cId="1641102407" sldId="2147471017"/>
            <ac:spMk id="47" creationId="{EFD04FF8-2C58-471B-84D4-540543FDD34A}"/>
          </ac:spMkLst>
        </pc:spChg>
        <pc:spChg chg="add del">
          <ac:chgData name="" userId="5824857edc31ec93" providerId="LiveId" clId="{18726DDA-69D1-43C1-9ED4-42D42D5094E4}" dt="2024-03-14T03:37:32.438" v="3199" actId="478"/>
          <ac:spMkLst>
            <pc:docMk/>
            <pc:sldMk cId="1641102407" sldId="2147471017"/>
            <ac:spMk id="48" creationId="{7C154473-FB7B-4E20-AEC3-62599B626A31}"/>
          </ac:spMkLst>
        </pc:spChg>
        <pc:spChg chg="add del">
          <ac:chgData name="" userId="5824857edc31ec93" providerId="LiveId" clId="{18726DDA-69D1-43C1-9ED4-42D42D5094E4}" dt="2024-03-14T03:37:32.438" v="3199" actId="478"/>
          <ac:spMkLst>
            <pc:docMk/>
            <pc:sldMk cId="1641102407" sldId="2147471017"/>
            <ac:spMk id="49" creationId="{ED7EB8D4-3277-4333-BF01-0B863942A021}"/>
          </ac:spMkLst>
        </pc:spChg>
        <pc:spChg chg="add del">
          <ac:chgData name="" userId="5824857edc31ec93" providerId="LiveId" clId="{18726DDA-69D1-43C1-9ED4-42D42D5094E4}" dt="2024-03-14T03:37:34.508" v="3200" actId="478"/>
          <ac:spMkLst>
            <pc:docMk/>
            <pc:sldMk cId="1641102407" sldId="2147471017"/>
            <ac:spMk id="50" creationId="{07628CDE-87A7-4158-8684-5E8C75C60988}"/>
          </ac:spMkLst>
        </pc:spChg>
        <pc:spChg chg="add del">
          <ac:chgData name="" userId="5824857edc31ec93" providerId="LiveId" clId="{18726DDA-69D1-43C1-9ED4-42D42D5094E4}" dt="2024-03-14T03:39:53.628" v="3267"/>
          <ac:spMkLst>
            <pc:docMk/>
            <pc:sldMk cId="1641102407" sldId="2147471017"/>
            <ac:spMk id="56" creationId="{9C974139-2599-4B4F-835C-FDD3C748F74D}"/>
          </ac:spMkLst>
        </pc:spChg>
        <pc:spChg chg="add del mod">
          <ac:chgData name="" userId="5824857edc31ec93" providerId="LiveId" clId="{18726DDA-69D1-43C1-9ED4-42D42D5094E4}" dt="2024-03-14T03:39:53.628" v="3267"/>
          <ac:spMkLst>
            <pc:docMk/>
            <pc:sldMk cId="1641102407" sldId="2147471017"/>
            <ac:spMk id="57" creationId="{92DF350F-9B3E-413D-89E6-41221BF5FDDA}"/>
          </ac:spMkLst>
        </pc:spChg>
        <pc:spChg chg="add del">
          <ac:chgData name="" userId="5824857edc31ec93" providerId="LiveId" clId="{18726DDA-69D1-43C1-9ED4-42D42D5094E4}" dt="2024-03-14T03:36:44.744" v="3191" actId="478"/>
          <ac:spMkLst>
            <pc:docMk/>
            <pc:sldMk cId="1641102407" sldId="2147471017"/>
            <ac:spMk id="58" creationId="{83FFD0F9-9487-4469-AB0A-D88B89788D0A}"/>
          </ac:spMkLst>
        </pc:spChg>
        <pc:spChg chg="add del">
          <ac:chgData name="" userId="5824857edc31ec93" providerId="LiveId" clId="{18726DDA-69D1-43C1-9ED4-42D42D5094E4}" dt="2024-03-14T03:37:27.619" v="3198" actId="478"/>
          <ac:spMkLst>
            <pc:docMk/>
            <pc:sldMk cId="1641102407" sldId="2147471017"/>
            <ac:spMk id="59" creationId="{2FEFCD53-5694-4731-8DEC-5C0EF9478F06}"/>
          </ac:spMkLst>
        </pc:spChg>
        <pc:spChg chg="add del">
          <ac:chgData name="" userId="5824857edc31ec93" providerId="LiveId" clId="{18726DDA-69D1-43C1-9ED4-42D42D5094E4}" dt="2024-03-14T03:37:27.619" v="3198" actId="478"/>
          <ac:spMkLst>
            <pc:docMk/>
            <pc:sldMk cId="1641102407" sldId="2147471017"/>
            <ac:spMk id="60" creationId="{4050D101-F306-478C-B0C3-1A45ED7C1490}"/>
          </ac:spMkLst>
        </pc:spChg>
        <pc:spChg chg="add del">
          <ac:chgData name="" userId="5824857edc31ec93" providerId="LiveId" clId="{18726DDA-69D1-43C1-9ED4-42D42D5094E4}" dt="2024-03-14T03:37:27.619" v="3198" actId="478"/>
          <ac:spMkLst>
            <pc:docMk/>
            <pc:sldMk cId="1641102407" sldId="2147471017"/>
            <ac:spMk id="62" creationId="{11D3450E-1943-4E29-80EA-D7CA5ABF9288}"/>
          </ac:spMkLst>
        </pc:spChg>
        <pc:spChg chg="add mod">
          <ac:chgData name="" userId="5824857edc31ec93" providerId="LiveId" clId="{18726DDA-69D1-43C1-9ED4-42D42D5094E4}" dt="2024-03-14T03:41:57.558" v="3342" actId="14100"/>
          <ac:spMkLst>
            <pc:docMk/>
            <pc:sldMk cId="1641102407" sldId="2147471017"/>
            <ac:spMk id="63" creationId="{02CD3EBD-2202-4842-82C6-0724668A2036}"/>
          </ac:spMkLst>
        </pc:spChg>
        <pc:spChg chg="add del">
          <ac:chgData name="" userId="5824857edc31ec93" providerId="LiveId" clId="{18726DDA-69D1-43C1-9ED4-42D42D5094E4}" dt="2024-03-14T03:37:27.619" v="3198" actId="478"/>
          <ac:spMkLst>
            <pc:docMk/>
            <pc:sldMk cId="1641102407" sldId="2147471017"/>
            <ac:spMk id="64" creationId="{5AAC234A-CC25-46B2-8BE1-C81BD53079E5}"/>
          </ac:spMkLst>
        </pc:spChg>
        <pc:spChg chg="add">
          <ac:chgData name="" userId="5824857edc31ec93" providerId="LiveId" clId="{18726DDA-69D1-43C1-9ED4-42D42D5094E4}" dt="2024-03-14T03:35:50.754" v="3169"/>
          <ac:spMkLst>
            <pc:docMk/>
            <pc:sldMk cId="1641102407" sldId="2147471017"/>
            <ac:spMk id="65" creationId="{71C3B662-6DAB-4AF1-8672-953A61C32BB0}"/>
          </ac:spMkLst>
        </pc:spChg>
        <pc:spChg chg="add">
          <ac:chgData name="" userId="5824857edc31ec93" providerId="LiveId" clId="{18726DDA-69D1-43C1-9ED4-42D42D5094E4}" dt="2024-03-14T03:35:50.754" v="3169"/>
          <ac:spMkLst>
            <pc:docMk/>
            <pc:sldMk cId="1641102407" sldId="2147471017"/>
            <ac:spMk id="66" creationId="{654AB507-614D-4BDD-AA1C-AAAEB654C554}"/>
          </ac:spMkLst>
        </pc:spChg>
        <pc:spChg chg="add">
          <ac:chgData name="" userId="5824857edc31ec93" providerId="LiveId" clId="{18726DDA-69D1-43C1-9ED4-42D42D5094E4}" dt="2024-03-14T03:35:50.754" v="3169"/>
          <ac:spMkLst>
            <pc:docMk/>
            <pc:sldMk cId="1641102407" sldId="2147471017"/>
            <ac:spMk id="67" creationId="{C08A9B2A-BF30-4678-BA76-B915405E8D0D}"/>
          </ac:spMkLst>
        </pc:spChg>
        <pc:spChg chg="add">
          <ac:chgData name="" userId="5824857edc31ec93" providerId="LiveId" clId="{18726DDA-69D1-43C1-9ED4-42D42D5094E4}" dt="2024-03-14T03:35:50.754" v="3169"/>
          <ac:spMkLst>
            <pc:docMk/>
            <pc:sldMk cId="1641102407" sldId="2147471017"/>
            <ac:spMk id="68" creationId="{5698B4F6-2971-4E9D-8623-D2090946BD93}"/>
          </ac:spMkLst>
        </pc:spChg>
        <pc:spChg chg="add">
          <ac:chgData name="" userId="5824857edc31ec93" providerId="LiveId" clId="{18726DDA-69D1-43C1-9ED4-42D42D5094E4}" dt="2024-03-14T03:35:50.754" v="3169"/>
          <ac:spMkLst>
            <pc:docMk/>
            <pc:sldMk cId="1641102407" sldId="2147471017"/>
            <ac:spMk id="69" creationId="{39C92397-CFEA-460D-A747-7066C69189B5}"/>
          </ac:spMkLst>
        </pc:spChg>
        <pc:spChg chg="add">
          <ac:chgData name="" userId="5824857edc31ec93" providerId="LiveId" clId="{18726DDA-69D1-43C1-9ED4-42D42D5094E4}" dt="2024-03-14T03:35:50.754" v="3169"/>
          <ac:spMkLst>
            <pc:docMk/>
            <pc:sldMk cId="1641102407" sldId="2147471017"/>
            <ac:spMk id="70" creationId="{C540EAE4-D68D-408C-9E0A-7D7D08B6C9EB}"/>
          </ac:spMkLst>
        </pc:spChg>
        <pc:spChg chg="add">
          <ac:chgData name="" userId="5824857edc31ec93" providerId="LiveId" clId="{18726DDA-69D1-43C1-9ED4-42D42D5094E4}" dt="2024-03-14T03:35:50.754" v="3169"/>
          <ac:spMkLst>
            <pc:docMk/>
            <pc:sldMk cId="1641102407" sldId="2147471017"/>
            <ac:spMk id="71" creationId="{0F7DBA4C-8B66-4534-9866-9E30D36AA3A7}"/>
          </ac:spMkLst>
        </pc:spChg>
        <pc:spChg chg="add">
          <ac:chgData name="" userId="5824857edc31ec93" providerId="LiveId" clId="{18726DDA-69D1-43C1-9ED4-42D42D5094E4}" dt="2024-03-14T03:35:50.754" v="3169"/>
          <ac:spMkLst>
            <pc:docMk/>
            <pc:sldMk cId="1641102407" sldId="2147471017"/>
            <ac:spMk id="72" creationId="{CE6CFD96-C66F-40D7-BF30-51C7E40E3C42}"/>
          </ac:spMkLst>
        </pc:spChg>
        <pc:spChg chg="add">
          <ac:chgData name="" userId="5824857edc31ec93" providerId="LiveId" clId="{18726DDA-69D1-43C1-9ED4-42D42D5094E4}" dt="2024-03-14T03:35:50.754" v="3169"/>
          <ac:spMkLst>
            <pc:docMk/>
            <pc:sldMk cId="1641102407" sldId="2147471017"/>
            <ac:spMk id="73" creationId="{9730E0F4-9D4F-49D4-A5B4-E4C802E7AAB7}"/>
          </ac:spMkLst>
        </pc:spChg>
        <pc:spChg chg="add del">
          <ac:chgData name="" userId="5824857edc31ec93" providerId="LiveId" clId="{18726DDA-69D1-43C1-9ED4-42D42D5094E4}" dt="2024-03-14T03:37:32.438" v="3199" actId="478"/>
          <ac:spMkLst>
            <pc:docMk/>
            <pc:sldMk cId="1641102407" sldId="2147471017"/>
            <ac:spMk id="74" creationId="{32BBAA06-0E49-4B73-B24E-AB06AC080ED2}"/>
          </ac:spMkLst>
        </pc:spChg>
        <pc:spChg chg="add del">
          <ac:chgData name="" userId="5824857edc31ec93" providerId="LiveId" clId="{18726DDA-69D1-43C1-9ED4-42D42D5094E4}" dt="2024-03-14T03:37:32.438" v="3199" actId="478"/>
          <ac:spMkLst>
            <pc:docMk/>
            <pc:sldMk cId="1641102407" sldId="2147471017"/>
            <ac:spMk id="75" creationId="{85013F04-0C7B-4D25-B047-71BF19590853}"/>
          </ac:spMkLst>
        </pc:spChg>
        <pc:spChg chg="add del">
          <ac:chgData name="" userId="5824857edc31ec93" providerId="LiveId" clId="{18726DDA-69D1-43C1-9ED4-42D42D5094E4}" dt="2024-03-14T03:37:32.438" v="3199" actId="478"/>
          <ac:spMkLst>
            <pc:docMk/>
            <pc:sldMk cId="1641102407" sldId="2147471017"/>
            <ac:spMk id="76" creationId="{9491A550-3A7B-48F8-852A-C4138F5C5C65}"/>
          </ac:spMkLst>
        </pc:spChg>
        <pc:spChg chg="add del">
          <ac:chgData name="" userId="5824857edc31ec93" providerId="LiveId" clId="{18726DDA-69D1-43C1-9ED4-42D42D5094E4}" dt="2024-03-14T03:37:32.438" v="3199" actId="478"/>
          <ac:spMkLst>
            <pc:docMk/>
            <pc:sldMk cId="1641102407" sldId="2147471017"/>
            <ac:spMk id="77" creationId="{DEDFE7F6-C5AB-4470-B37D-DC7BF9A43766}"/>
          </ac:spMkLst>
        </pc:spChg>
        <pc:spChg chg="add del">
          <ac:chgData name="" userId="5824857edc31ec93" providerId="LiveId" clId="{18726DDA-69D1-43C1-9ED4-42D42D5094E4}" dt="2024-03-14T03:37:32.438" v="3199" actId="478"/>
          <ac:spMkLst>
            <pc:docMk/>
            <pc:sldMk cId="1641102407" sldId="2147471017"/>
            <ac:spMk id="78" creationId="{850C04D4-040C-4174-BF90-99B3A148227F}"/>
          </ac:spMkLst>
        </pc:spChg>
        <pc:spChg chg="add del">
          <ac:chgData name="" userId="5824857edc31ec93" providerId="LiveId" clId="{18726DDA-69D1-43C1-9ED4-42D42D5094E4}" dt="2024-03-14T03:37:32.438" v="3199" actId="478"/>
          <ac:spMkLst>
            <pc:docMk/>
            <pc:sldMk cId="1641102407" sldId="2147471017"/>
            <ac:spMk id="79" creationId="{53E594CA-0157-445D-ADA3-CA5C2BF5EFAA}"/>
          </ac:spMkLst>
        </pc:spChg>
        <pc:spChg chg="add del">
          <ac:chgData name="" userId="5824857edc31ec93" providerId="LiveId" clId="{18726DDA-69D1-43C1-9ED4-42D42D5094E4}" dt="2024-03-14T03:37:32.438" v="3199" actId="478"/>
          <ac:spMkLst>
            <pc:docMk/>
            <pc:sldMk cId="1641102407" sldId="2147471017"/>
            <ac:spMk id="80" creationId="{5073A90B-DFB9-4EC6-A276-B6AA0F8C80A3}"/>
          </ac:spMkLst>
        </pc:spChg>
        <pc:spChg chg="add del">
          <ac:chgData name="" userId="5824857edc31ec93" providerId="LiveId" clId="{18726DDA-69D1-43C1-9ED4-42D42D5094E4}" dt="2024-03-14T03:37:32.438" v="3199" actId="478"/>
          <ac:spMkLst>
            <pc:docMk/>
            <pc:sldMk cId="1641102407" sldId="2147471017"/>
            <ac:spMk id="81" creationId="{D21A3103-9E56-43A8-825E-5470B38D10F9}"/>
          </ac:spMkLst>
        </pc:spChg>
        <pc:spChg chg="add del">
          <ac:chgData name="" userId="5824857edc31ec93" providerId="LiveId" clId="{18726DDA-69D1-43C1-9ED4-42D42D5094E4}" dt="2024-03-14T03:37:32.438" v="3199" actId="478"/>
          <ac:spMkLst>
            <pc:docMk/>
            <pc:sldMk cId="1641102407" sldId="2147471017"/>
            <ac:spMk id="82" creationId="{D5F25AC5-F5C6-4CAE-83F1-BEF24644DDC3}"/>
          </ac:spMkLst>
        </pc:spChg>
        <pc:spChg chg="add del">
          <ac:chgData name="" userId="5824857edc31ec93" providerId="LiveId" clId="{18726DDA-69D1-43C1-9ED4-42D42D5094E4}" dt="2024-03-14T03:37:32.438" v="3199" actId="478"/>
          <ac:spMkLst>
            <pc:docMk/>
            <pc:sldMk cId="1641102407" sldId="2147471017"/>
            <ac:spMk id="83" creationId="{75579239-24E9-4D11-B107-3E504FB1B2BD}"/>
          </ac:spMkLst>
        </pc:spChg>
        <pc:spChg chg="add del">
          <ac:chgData name="" userId="5824857edc31ec93" providerId="LiveId" clId="{18726DDA-69D1-43C1-9ED4-42D42D5094E4}" dt="2024-03-14T03:37:32.438" v="3199" actId="478"/>
          <ac:spMkLst>
            <pc:docMk/>
            <pc:sldMk cId="1641102407" sldId="2147471017"/>
            <ac:spMk id="84" creationId="{8B3133ED-7C31-4F6B-A8C0-AEA9A7FB6E7F}"/>
          </ac:spMkLst>
        </pc:spChg>
        <pc:spChg chg="add del">
          <ac:chgData name="" userId="5824857edc31ec93" providerId="LiveId" clId="{18726DDA-69D1-43C1-9ED4-42D42D5094E4}" dt="2024-03-14T03:37:32.438" v="3199" actId="478"/>
          <ac:spMkLst>
            <pc:docMk/>
            <pc:sldMk cId="1641102407" sldId="2147471017"/>
            <ac:spMk id="85" creationId="{A57BF7DD-621A-4F4C-8CE0-5876EB1D92AB}"/>
          </ac:spMkLst>
        </pc:spChg>
        <pc:spChg chg="add del">
          <ac:chgData name="" userId="5824857edc31ec93" providerId="LiveId" clId="{18726DDA-69D1-43C1-9ED4-42D42D5094E4}" dt="2024-03-14T03:37:32.438" v="3199" actId="478"/>
          <ac:spMkLst>
            <pc:docMk/>
            <pc:sldMk cId="1641102407" sldId="2147471017"/>
            <ac:spMk id="86" creationId="{93D6CDEA-6DF3-4851-9311-B01388B78004}"/>
          </ac:spMkLst>
        </pc:spChg>
        <pc:spChg chg="add del">
          <ac:chgData name="" userId="5824857edc31ec93" providerId="LiveId" clId="{18726DDA-69D1-43C1-9ED4-42D42D5094E4}" dt="2024-03-14T03:37:32.438" v="3199" actId="478"/>
          <ac:spMkLst>
            <pc:docMk/>
            <pc:sldMk cId="1641102407" sldId="2147471017"/>
            <ac:spMk id="87" creationId="{6B2CC6F9-21B5-4EFE-B2CF-F43127F852FF}"/>
          </ac:spMkLst>
        </pc:spChg>
        <pc:spChg chg="add del">
          <ac:chgData name="" userId="5824857edc31ec93" providerId="LiveId" clId="{18726DDA-69D1-43C1-9ED4-42D42D5094E4}" dt="2024-03-14T03:37:32.438" v="3199" actId="478"/>
          <ac:spMkLst>
            <pc:docMk/>
            <pc:sldMk cId="1641102407" sldId="2147471017"/>
            <ac:spMk id="88" creationId="{39E04DED-9020-4787-9398-A0A7295E5CD9}"/>
          </ac:spMkLst>
        </pc:spChg>
        <pc:spChg chg="add del">
          <ac:chgData name="" userId="5824857edc31ec93" providerId="LiveId" clId="{18726DDA-69D1-43C1-9ED4-42D42D5094E4}" dt="2024-03-14T03:37:32.438" v="3199" actId="478"/>
          <ac:spMkLst>
            <pc:docMk/>
            <pc:sldMk cId="1641102407" sldId="2147471017"/>
            <ac:spMk id="89" creationId="{20464991-BFB5-4F86-A29F-A326CFC7BBF1}"/>
          </ac:spMkLst>
        </pc:spChg>
        <pc:spChg chg="add del">
          <ac:chgData name="" userId="5824857edc31ec93" providerId="LiveId" clId="{18726DDA-69D1-43C1-9ED4-42D42D5094E4}" dt="2024-03-14T03:37:32.438" v="3199" actId="478"/>
          <ac:spMkLst>
            <pc:docMk/>
            <pc:sldMk cId="1641102407" sldId="2147471017"/>
            <ac:spMk id="90" creationId="{1F8FAF0B-9186-423D-A015-F62A080B1054}"/>
          </ac:spMkLst>
        </pc:spChg>
        <pc:spChg chg="add del">
          <ac:chgData name="" userId="5824857edc31ec93" providerId="LiveId" clId="{18726DDA-69D1-43C1-9ED4-42D42D5094E4}" dt="2024-03-14T03:37:32.438" v="3199" actId="478"/>
          <ac:spMkLst>
            <pc:docMk/>
            <pc:sldMk cId="1641102407" sldId="2147471017"/>
            <ac:spMk id="91" creationId="{EE92AD86-1354-495E-B153-BF45B47E8BEB}"/>
          </ac:spMkLst>
        </pc:spChg>
        <pc:spChg chg="add del">
          <ac:chgData name="" userId="5824857edc31ec93" providerId="LiveId" clId="{18726DDA-69D1-43C1-9ED4-42D42D5094E4}" dt="2024-03-14T03:37:32.438" v="3199" actId="478"/>
          <ac:spMkLst>
            <pc:docMk/>
            <pc:sldMk cId="1641102407" sldId="2147471017"/>
            <ac:spMk id="92" creationId="{631CFB10-986B-4333-A119-A95502E51DA7}"/>
          </ac:spMkLst>
        </pc:spChg>
        <pc:spChg chg="add del">
          <ac:chgData name="" userId="5824857edc31ec93" providerId="LiveId" clId="{18726DDA-69D1-43C1-9ED4-42D42D5094E4}" dt="2024-03-14T03:37:32.438" v="3199" actId="478"/>
          <ac:spMkLst>
            <pc:docMk/>
            <pc:sldMk cId="1641102407" sldId="2147471017"/>
            <ac:spMk id="93" creationId="{0F52D145-EF34-47BF-9D67-C21B6BFB47B2}"/>
          </ac:spMkLst>
        </pc:spChg>
        <pc:spChg chg="add del">
          <ac:chgData name="" userId="5824857edc31ec93" providerId="LiveId" clId="{18726DDA-69D1-43C1-9ED4-42D42D5094E4}" dt="2024-03-14T03:37:27.619" v="3198" actId="478"/>
          <ac:spMkLst>
            <pc:docMk/>
            <pc:sldMk cId="1641102407" sldId="2147471017"/>
            <ac:spMk id="103" creationId="{F1C16945-D77E-44A7-9AFF-047C89EB976F}"/>
          </ac:spMkLst>
        </pc:spChg>
        <pc:spChg chg="add">
          <ac:chgData name="" userId="5824857edc31ec93" providerId="LiveId" clId="{18726DDA-69D1-43C1-9ED4-42D42D5094E4}" dt="2024-03-14T03:35:50.754" v="3169"/>
          <ac:spMkLst>
            <pc:docMk/>
            <pc:sldMk cId="1641102407" sldId="2147471017"/>
            <ac:spMk id="105" creationId="{B97E108B-DE8B-48BD-BD86-FD8C44997EF6}"/>
          </ac:spMkLst>
        </pc:spChg>
        <pc:spChg chg="add">
          <ac:chgData name="" userId="5824857edc31ec93" providerId="LiveId" clId="{18726DDA-69D1-43C1-9ED4-42D42D5094E4}" dt="2024-03-14T03:35:50.754" v="3169"/>
          <ac:spMkLst>
            <pc:docMk/>
            <pc:sldMk cId="1641102407" sldId="2147471017"/>
            <ac:spMk id="106" creationId="{A1375864-87D0-43F4-ADC2-DAE4205928EC}"/>
          </ac:spMkLst>
        </pc:spChg>
        <pc:spChg chg="add">
          <ac:chgData name="" userId="5824857edc31ec93" providerId="LiveId" clId="{18726DDA-69D1-43C1-9ED4-42D42D5094E4}" dt="2024-03-14T03:35:50.754" v="3169"/>
          <ac:spMkLst>
            <pc:docMk/>
            <pc:sldMk cId="1641102407" sldId="2147471017"/>
            <ac:spMk id="107" creationId="{8566A7E6-7D98-4D28-893C-49E41AC48D0C}"/>
          </ac:spMkLst>
        </pc:spChg>
        <pc:spChg chg="add">
          <ac:chgData name="" userId="5824857edc31ec93" providerId="LiveId" clId="{18726DDA-69D1-43C1-9ED4-42D42D5094E4}" dt="2024-03-14T03:35:50.754" v="3169"/>
          <ac:spMkLst>
            <pc:docMk/>
            <pc:sldMk cId="1641102407" sldId="2147471017"/>
            <ac:spMk id="108" creationId="{7744C005-29D5-4606-9962-25427A9305B6}"/>
          </ac:spMkLst>
        </pc:spChg>
        <pc:spChg chg="add del">
          <ac:chgData name="" userId="5824857edc31ec93" providerId="LiveId" clId="{18726DDA-69D1-43C1-9ED4-42D42D5094E4}" dt="2024-03-14T03:36:21.088" v="3180" actId="478"/>
          <ac:spMkLst>
            <pc:docMk/>
            <pc:sldMk cId="1641102407" sldId="2147471017"/>
            <ac:spMk id="114" creationId="{63E90C80-DEB4-4D28-9956-76511959D122}"/>
          </ac:spMkLst>
        </pc:spChg>
        <pc:spChg chg="add del mod">
          <ac:chgData name="" userId="5824857edc31ec93" providerId="LiveId" clId="{18726DDA-69D1-43C1-9ED4-42D42D5094E4}" dt="2024-03-14T03:36:24.118" v="3183" actId="478"/>
          <ac:spMkLst>
            <pc:docMk/>
            <pc:sldMk cId="1641102407" sldId="2147471017"/>
            <ac:spMk id="115" creationId="{29402215-3C88-4D6F-9737-FED8DDF272D7}"/>
          </ac:spMkLst>
        </pc:spChg>
        <pc:spChg chg="add del">
          <ac:chgData name="" userId="5824857edc31ec93" providerId="LiveId" clId="{18726DDA-69D1-43C1-9ED4-42D42D5094E4}" dt="2024-03-14T03:37:27.619" v="3198" actId="478"/>
          <ac:spMkLst>
            <pc:docMk/>
            <pc:sldMk cId="1641102407" sldId="2147471017"/>
            <ac:spMk id="117" creationId="{4DCF40BB-ACF8-46D7-8583-7050E1652EA8}"/>
          </ac:spMkLst>
        </pc:spChg>
        <pc:spChg chg="add del">
          <ac:chgData name="" userId="5824857edc31ec93" providerId="LiveId" clId="{18726DDA-69D1-43C1-9ED4-42D42D5094E4}" dt="2024-03-14T03:37:32.438" v="3199" actId="478"/>
          <ac:spMkLst>
            <pc:docMk/>
            <pc:sldMk cId="1641102407" sldId="2147471017"/>
            <ac:spMk id="118" creationId="{4884854B-0B25-485D-BD98-608FC155BDBF}"/>
          </ac:spMkLst>
        </pc:spChg>
        <pc:spChg chg="add mod ord">
          <ac:chgData name="" userId="5824857edc31ec93" providerId="LiveId" clId="{18726DDA-69D1-43C1-9ED4-42D42D5094E4}" dt="2024-03-14T03:46:50.174" v="3419" actId="166"/>
          <ac:spMkLst>
            <pc:docMk/>
            <pc:sldMk cId="1641102407" sldId="2147471017"/>
            <ac:spMk id="120" creationId="{D6A8E4AD-A87A-4237-987B-B680463C5685}"/>
          </ac:spMkLst>
        </pc:spChg>
        <pc:spChg chg="add del mod">
          <ac:chgData name="" userId="5824857edc31ec93" providerId="LiveId" clId="{18726DDA-69D1-43C1-9ED4-42D42D5094E4}" dt="2024-03-14T03:39:53.628" v="3267"/>
          <ac:spMkLst>
            <pc:docMk/>
            <pc:sldMk cId="1641102407" sldId="2147471017"/>
            <ac:spMk id="128" creationId="{475FDF17-5378-4DE9-AAAD-1F0F2B5A2009}"/>
          </ac:spMkLst>
        </pc:spChg>
        <pc:spChg chg="add mod">
          <ac:chgData name="" userId="5824857edc31ec93" providerId="LiveId" clId="{18726DDA-69D1-43C1-9ED4-42D42D5094E4}" dt="2024-03-14T14:01:41.792" v="4166" actId="1037"/>
          <ac:spMkLst>
            <pc:docMk/>
            <pc:sldMk cId="1641102407" sldId="2147471017"/>
            <ac:spMk id="130" creationId="{FD5AFA14-9841-4A6A-9F80-D8FC084918F8}"/>
          </ac:spMkLst>
        </pc:spChg>
        <pc:spChg chg="add mod">
          <ac:chgData name="" userId="5824857edc31ec93" providerId="LiveId" clId="{18726DDA-69D1-43C1-9ED4-42D42D5094E4}" dt="2024-03-14T14:01:37.309" v="4161" actId="1036"/>
          <ac:spMkLst>
            <pc:docMk/>
            <pc:sldMk cId="1641102407" sldId="2147471017"/>
            <ac:spMk id="133" creationId="{F7BC1FA9-F58C-4E81-B68D-4C81BE164C72}"/>
          </ac:spMkLst>
        </pc:spChg>
        <pc:spChg chg="add mod">
          <ac:chgData name="" userId="5824857edc31ec93" providerId="LiveId" clId="{18726DDA-69D1-43C1-9ED4-42D42D5094E4}" dt="2024-03-14T14:01:37.309" v="4161" actId="1036"/>
          <ac:spMkLst>
            <pc:docMk/>
            <pc:sldMk cId="1641102407" sldId="2147471017"/>
            <ac:spMk id="134" creationId="{B9B0B64A-23F5-495E-A478-15501DB96DFF}"/>
          </ac:spMkLst>
        </pc:spChg>
        <pc:spChg chg="add mod">
          <ac:chgData name="" userId="5824857edc31ec93" providerId="LiveId" clId="{18726DDA-69D1-43C1-9ED4-42D42D5094E4}" dt="2024-03-14T14:01:37.309" v="4161" actId="1036"/>
          <ac:spMkLst>
            <pc:docMk/>
            <pc:sldMk cId="1641102407" sldId="2147471017"/>
            <ac:spMk id="136" creationId="{1ED37271-DC5F-4C75-834E-FE276F42096C}"/>
          </ac:spMkLst>
        </pc:spChg>
        <pc:spChg chg="add mod">
          <ac:chgData name="" userId="5824857edc31ec93" providerId="LiveId" clId="{18726DDA-69D1-43C1-9ED4-42D42D5094E4}" dt="2024-03-14T03:41:23.699" v="3302" actId="14100"/>
          <ac:spMkLst>
            <pc:docMk/>
            <pc:sldMk cId="1641102407" sldId="2147471017"/>
            <ac:spMk id="140" creationId="{53264F13-3240-4307-AF75-743D21EB530A}"/>
          </ac:spMkLst>
        </pc:spChg>
        <pc:spChg chg="add mod">
          <ac:chgData name="" userId="5824857edc31ec93" providerId="LiveId" clId="{18726DDA-69D1-43C1-9ED4-42D42D5094E4}" dt="2024-03-14T03:43:51.445" v="3396" actId="14100"/>
          <ac:spMkLst>
            <pc:docMk/>
            <pc:sldMk cId="1641102407" sldId="2147471017"/>
            <ac:spMk id="153" creationId="{BE89F709-51EB-440F-AF5F-DB19C06ABF2C}"/>
          </ac:spMkLst>
        </pc:spChg>
        <pc:spChg chg="add del mod">
          <ac:chgData name="" userId="5824857edc31ec93" providerId="LiveId" clId="{18726DDA-69D1-43C1-9ED4-42D42D5094E4}" dt="2024-03-14T03:47:30.478" v="3420" actId="478"/>
          <ac:spMkLst>
            <pc:docMk/>
            <pc:sldMk cId="1641102407" sldId="2147471017"/>
            <ac:spMk id="156" creationId="{DA5A443E-0BB7-4610-B319-C7E8954FF009}"/>
          </ac:spMkLst>
        </pc:spChg>
        <pc:spChg chg="add mod">
          <ac:chgData name="" userId="5824857edc31ec93" providerId="LiveId" clId="{18726DDA-69D1-43C1-9ED4-42D42D5094E4}" dt="2024-03-14T03:46:30.549" v="3415" actId="20577"/>
          <ac:spMkLst>
            <pc:docMk/>
            <pc:sldMk cId="1641102407" sldId="2147471017"/>
            <ac:spMk id="157" creationId="{DAE41DAA-94C6-4ACF-AE9F-1458535CF325}"/>
          </ac:spMkLst>
        </pc:spChg>
        <pc:spChg chg="add mod">
          <ac:chgData name="" userId="5824857edc31ec93" providerId="LiveId" clId="{18726DDA-69D1-43C1-9ED4-42D42D5094E4}" dt="2024-03-14T03:49:57.875" v="3443" actId="1035"/>
          <ac:spMkLst>
            <pc:docMk/>
            <pc:sldMk cId="1641102407" sldId="2147471017"/>
            <ac:spMk id="158" creationId="{5EC3948C-D136-4DE2-AED2-55B314B2AFC4}"/>
          </ac:spMkLst>
        </pc:spChg>
        <pc:spChg chg="add mod">
          <ac:chgData name="" userId="5824857edc31ec93" providerId="LiveId" clId="{18726DDA-69D1-43C1-9ED4-42D42D5094E4}" dt="2024-03-14T03:51:41.391" v="3464" actId="1036"/>
          <ac:spMkLst>
            <pc:docMk/>
            <pc:sldMk cId="1641102407" sldId="2147471017"/>
            <ac:spMk id="159" creationId="{0DCAE01E-E4C2-46FB-A0E1-2F56EE441822}"/>
          </ac:spMkLst>
        </pc:spChg>
        <pc:spChg chg="add mod">
          <ac:chgData name="" userId="5824857edc31ec93" providerId="LiveId" clId="{18726DDA-69D1-43C1-9ED4-42D42D5094E4}" dt="2024-03-14T03:51:58.001" v="3471" actId="1036"/>
          <ac:spMkLst>
            <pc:docMk/>
            <pc:sldMk cId="1641102407" sldId="2147471017"/>
            <ac:spMk id="160" creationId="{BC74CE92-4A29-4F60-9CEC-3BDA6F9C79E1}"/>
          </ac:spMkLst>
        </pc:spChg>
        <pc:spChg chg="add mod">
          <ac:chgData name="" userId="5824857edc31ec93" providerId="LiveId" clId="{18726DDA-69D1-43C1-9ED4-42D42D5094E4}" dt="2024-03-14T03:51:58.001" v="3471" actId="1036"/>
          <ac:spMkLst>
            <pc:docMk/>
            <pc:sldMk cId="1641102407" sldId="2147471017"/>
            <ac:spMk id="161" creationId="{75A21845-E492-4FCF-A467-C3CEEB9DA3AD}"/>
          </ac:spMkLst>
        </pc:spChg>
        <pc:grpChg chg="add">
          <ac:chgData name="" userId="5824857edc31ec93" providerId="LiveId" clId="{18726DDA-69D1-43C1-9ED4-42D42D5094E4}" dt="2024-03-14T03:35:50.754" v="3169"/>
          <ac:grpSpMkLst>
            <pc:docMk/>
            <pc:sldMk cId="1641102407" sldId="2147471017"/>
            <ac:grpSpMk id="37" creationId="{CF368379-2B78-4404-B9D7-04E45EA42D6F}"/>
          </ac:grpSpMkLst>
        </pc:grpChg>
        <pc:grpChg chg="add del">
          <ac:chgData name="" userId="5824857edc31ec93" providerId="LiveId" clId="{18726DDA-69D1-43C1-9ED4-42D42D5094E4}" dt="2024-03-14T03:37:32.438" v="3199" actId="478"/>
          <ac:grpSpMkLst>
            <pc:docMk/>
            <pc:sldMk cId="1641102407" sldId="2147471017"/>
            <ac:grpSpMk id="94" creationId="{7B36D7CD-CCF6-4D77-B512-17540A0900A5}"/>
          </ac:grpSpMkLst>
        </pc:grpChg>
        <pc:grpChg chg="add del mod">
          <ac:chgData name="" userId="5824857edc31ec93" providerId="LiveId" clId="{18726DDA-69D1-43C1-9ED4-42D42D5094E4}" dt="2024-03-14T03:36:44.378" v="3190"/>
          <ac:grpSpMkLst>
            <pc:docMk/>
            <pc:sldMk cId="1641102407" sldId="2147471017"/>
            <ac:grpSpMk id="121" creationId="{855B3B70-3756-4C24-9A73-5DCB9E3BB2E0}"/>
          </ac:grpSpMkLst>
        </pc:grpChg>
        <pc:grpChg chg="add mod">
          <ac:chgData name="" userId="5824857edc31ec93" providerId="LiveId" clId="{18726DDA-69D1-43C1-9ED4-42D42D5094E4}" dt="2024-03-14T03:36:52.775" v="3197" actId="1076"/>
          <ac:grpSpMkLst>
            <pc:docMk/>
            <pc:sldMk cId="1641102407" sldId="2147471017"/>
            <ac:grpSpMk id="124" creationId="{11A55C4D-33B8-4B8B-AB55-1F7C05E6B80C}"/>
          </ac:grpSpMkLst>
        </pc:grpChg>
        <pc:picChg chg="del">
          <ac:chgData name="" userId="5824857edc31ec93" providerId="LiveId" clId="{18726DDA-69D1-43C1-9ED4-42D42D5094E4}" dt="2024-03-14T03:33:05.854" v="3167" actId="478"/>
          <ac:picMkLst>
            <pc:docMk/>
            <pc:sldMk cId="1641102407" sldId="2147471017"/>
            <ac:picMk id="4" creationId="{1CBAC178-4F75-44B0-A3A5-6883496F7478}"/>
          </ac:picMkLst>
        </pc:picChg>
        <pc:picChg chg="add del">
          <ac:chgData name="" userId="5824857edc31ec93" providerId="LiveId" clId="{18726DDA-69D1-43C1-9ED4-42D42D5094E4}" dt="2024-03-14T03:37:27.619" v="3198" actId="478"/>
          <ac:picMkLst>
            <pc:docMk/>
            <pc:sldMk cId="1641102407" sldId="2147471017"/>
            <ac:picMk id="97" creationId="{92CD453F-56AA-4F93-A68D-9012F25E9CE7}"/>
          </ac:picMkLst>
        </pc:picChg>
        <pc:picChg chg="add del">
          <ac:chgData name="" userId="5824857edc31ec93" providerId="LiveId" clId="{18726DDA-69D1-43C1-9ED4-42D42D5094E4}" dt="2024-03-14T03:37:27.619" v="3198" actId="478"/>
          <ac:picMkLst>
            <pc:docMk/>
            <pc:sldMk cId="1641102407" sldId="2147471017"/>
            <ac:picMk id="101" creationId="{290672C0-B998-4926-AE20-AE229D17BC3C}"/>
          </ac:picMkLst>
        </pc:picChg>
        <pc:picChg chg="add">
          <ac:chgData name="" userId="5824857edc31ec93" providerId="LiveId" clId="{18726DDA-69D1-43C1-9ED4-42D42D5094E4}" dt="2024-03-14T03:35:50.754" v="3169"/>
          <ac:picMkLst>
            <pc:docMk/>
            <pc:sldMk cId="1641102407" sldId="2147471017"/>
            <ac:picMk id="104" creationId="{E35CE5AC-C719-433A-A626-6F77AFB52AC6}"/>
          </ac:picMkLst>
        </pc:picChg>
        <pc:picChg chg="add del">
          <ac:chgData name="" userId="5824857edc31ec93" providerId="LiveId" clId="{18726DDA-69D1-43C1-9ED4-42D42D5094E4}" dt="2024-03-14T03:37:32.438" v="3199" actId="478"/>
          <ac:picMkLst>
            <pc:docMk/>
            <pc:sldMk cId="1641102407" sldId="2147471017"/>
            <ac:picMk id="109" creationId="{476E351C-5145-48FE-9EE0-D57BC3BCD1BF}"/>
          </ac:picMkLst>
        </pc:picChg>
        <pc:picChg chg="add del">
          <ac:chgData name="" userId="5824857edc31ec93" providerId="LiveId" clId="{18726DDA-69D1-43C1-9ED4-42D42D5094E4}" dt="2024-03-14T03:37:27.619" v="3198" actId="478"/>
          <ac:picMkLst>
            <pc:docMk/>
            <pc:sldMk cId="1641102407" sldId="2147471017"/>
            <ac:picMk id="110" creationId="{CBA23B33-2F1C-4897-AC86-4027B9497934}"/>
          </ac:picMkLst>
        </pc:picChg>
        <pc:picChg chg="add del">
          <ac:chgData name="" userId="5824857edc31ec93" providerId="LiveId" clId="{18726DDA-69D1-43C1-9ED4-42D42D5094E4}" dt="2024-03-14T03:37:27.619" v="3198" actId="478"/>
          <ac:picMkLst>
            <pc:docMk/>
            <pc:sldMk cId="1641102407" sldId="2147471017"/>
            <ac:picMk id="111" creationId="{F37E2C7A-54D8-4FE3-9E08-4FC753798516}"/>
          </ac:picMkLst>
        </pc:picChg>
        <pc:picChg chg="add del">
          <ac:chgData name="" userId="5824857edc31ec93" providerId="LiveId" clId="{18726DDA-69D1-43C1-9ED4-42D42D5094E4}" dt="2024-03-14T03:36:22.744" v="3182" actId="478"/>
          <ac:picMkLst>
            <pc:docMk/>
            <pc:sldMk cId="1641102407" sldId="2147471017"/>
            <ac:picMk id="112" creationId="{051E060E-E7A7-4B20-9C07-E6E9FD1F876D}"/>
          </ac:picMkLst>
        </pc:picChg>
        <pc:picChg chg="add del">
          <ac:chgData name="" userId="5824857edc31ec93" providerId="LiveId" clId="{18726DDA-69D1-43C1-9ED4-42D42D5094E4}" dt="2024-03-14T03:36:33.835" v="3184" actId="478"/>
          <ac:picMkLst>
            <pc:docMk/>
            <pc:sldMk cId="1641102407" sldId="2147471017"/>
            <ac:picMk id="113" creationId="{7BC0192D-4D10-4C13-BE04-9773176C49D3}"/>
          </ac:picMkLst>
        </pc:picChg>
        <pc:picChg chg="add del">
          <ac:chgData name="" userId="5824857edc31ec93" providerId="LiveId" clId="{18726DDA-69D1-43C1-9ED4-42D42D5094E4}" dt="2024-03-14T03:36:35.193" v="3185" actId="478"/>
          <ac:picMkLst>
            <pc:docMk/>
            <pc:sldMk cId="1641102407" sldId="2147471017"/>
            <ac:picMk id="116" creationId="{7BB488F9-43E7-4157-859A-ECC8A9791F6C}"/>
          </ac:picMkLst>
        </pc:picChg>
        <pc:picChg chg="add del">
          <ac:chgData name="" userId="5824857edc31ec93" providerId="LiveId" clId="{18726DDA-69D1-43C1-9ED4-42D42D5094E4}" dt="2024-03-14T03:37:32.438" v="3199" actId="478"/>
          <ac:picMkLst>
            <pc:docMk/>
            <pc:sldMk cId="1641102407" sldId="2147471017"/>
            <ac:picMk id="119" creationId="{E17B758F-6697-467E-96C4-11F59D2EB120}"/>
          </ac:picMkLst>
        </pc:picChg>
        <pc:cxnChg chg="add">
          <ac:chgData name="" userId="5824857edc31ec93" providerId="LiveId" clId="{18726DDA-69D1-43C1-9ED4-42D42D5094E4}" dt="2024-03-14T03:35:50.754" v="3169"/>
          <ac:cxnSpMkLst>
            <pc:docMk/>
            <pc:sldMk cId="1641102407" sldId="2147471017"/>
            <ac:cxnSpMk id="25" creationId="{A6E24A4D-D009-4DF4-A76D-C5900BCB1B6B}"/>
          </ac:cxnSpMkLst>
        </pc:cxnChg>
        <pc:cxnChg chg="add">
          <ac:chgData name="" userId="5824857edc31ec93" providerId="LiveId" clId="{18726DDA-69D1-43C1-9ED4-42D42D5094E4}" dt="2024-03-14T03:35:50.754" v="3169"/>
          <ac:cxnSpMkLst>
            <pc:docMk/>
            <pc:sldMk cId="1641102407" sldId="2147471017"/>
            <ac:cxnSpMk id="26" creationId="{0288DDA4-299B-4C4E-A746-E2425E4D28EB}"/>
          </ac:cxnSpMkLst>
        </pc:cxnChg>
        <pc:cxnChg chg="add">
          <ac:chgData name="" userId="5824857edc31ec93" providerId="LiveId" clId="{18726DDA-69D1-43C1-9ED4-42D42D5094E4}" dt="2024-03-14T03:35:50.754" v="3169"/>
          <ac:cxnSpMkLst>
            <pc:docMk/>
            <pc:sldMk cId="1641102407" sldId="2147471017"/>
            <ac:cxnSpMk id="27" creationId="{8A9F12A8-DF0E-44B2-8074-050EB2223105}"/>
          </ac:cxnSpMkLst>
        </pc:cxnChg>
        <pc:cxnChg chg="add">
          <ac:chgData name="" userId="5824857edc31ec93" providerId="LiveId" clId="{18726DDA-69D1-43C1-9ED4-42D42D5094E4}" dt="2024-03-14T03:35:50.754" v="3169"/>
          <ac:cxnSpMkLst>
            <pc:docMk/>
            <pc:sldMk cId="1641102407" sldId="2147471017"/>
            <ac:cxnSpMk id="29" creationId="{54B621DD-0BD1-4CC4-B9A7-93062B586FC3}"/>
          </ac:cxnSpMkLst>
        </pc:cxnChg>
        <pc:cxnChg chg="add">
          <ac:chgData name="" userId="5824857edc31ec93" providerId="LiveId" clId="{18726DDA-69D1-43C1-9ED4-42D42D5094E4}" dt="2024-03-14T03:35:50.754" v="3169"/>
          <ac:cxnSpMkLst>
            <pc:docMk/>
            <pc:sldMk cId="1641102407" sldId="2147471017"/>
            <ac:cxnSpMk id="31" creationId="{30FD7D7F-CE1C-4D6F-AD9C-71DB03C13D90}"/>
          </ac:cxnSpMkLst>
        </pc:cxnChg>
        <pc:cxnChg chg="add mod">
          <ac:chgData name="" userId="5824857edc31ec93" providerId="LiveId" clId="{18726DDA-69D1-43C1-9ED4-42D42D5094E4}" dt="2024-03-14T03:41:52.665" v="3330" actId="14100"/>
          <ac:cxnSpMkLst>
            <pc:docMk/>
            <pc:sldMk cId="1641102407" sldId="2147471017"/>
            <ac:cxnSpMk id="33" creationId="{BEFF0653-A78B-4786-8138-0AF37B1C38D2}"/>
          </ac:cxnSpMkLst>
        </pc:cxnChg>
        <pc:cxnChg chg="add">
          <ac:chgData name="" userId="5824857edc31ec93" providerId="LiveId" clId="{18726DDA-69D1-43C1-9ED4-42D42D5094E4}" dt="2024-03-14T03:35:50.754" v="3169"/>
          <ac:cxnSpMkLst>
            <pc:docMk/>
            <pc:sldMk cId="1641102407" sldId="2147471017"/>
            <ac:cxnSpMk id="41" creationId="{38FD5107-79E2-4766-8212-16AC5A6B5B25}"/>
          </ac:cxnSpMkLst>
        </pc:cxnChg>
        <pc:cxnChg chg="add">
          <ac:chgData name="" userId="5824857edc31ec93" providerId="LiveId" clId="{18726DDA-69D1-43C1-9ED4-42D42D5094E4}" dt="2024-03-14T03:35:50.754" v="3169"/>
          <ac:cxnSpMkLst>
            <pc:docMk/>
            <pc:sldMk cId="1641102407" sldId="2147471017"/>
            <ac:cxnSpMk id="44" creationId="{40C3A843-3DF6-46E1-8A63-C0A4C62B8607}"/>
          </ac:cxnSpMkLst>
        </pc:cxnChg>
        <pc:cxnChg chg="add">
          <ac:chgData name="" userId="5824857edc31ec93" providerId="LiveId" clId="{18726DDA-69D1-43C1-9ED4-42D42D5094E4}" dt="2024-03-14T03:35:50.754" v="3169"/>
          <ac:cxnSpMkLst>
            <pc:docMk/>
            <pc:sldMk cId="1641102407" sldId="2147471017"/>
            <ac:cxnSpMk id="45" creationId="{FA6C96F7-A585-473D-ABB7-76856F66BCE4}"/>
          </ac:cxnSpMkLst>
        </pc:cxnChg>
        <pc:cxnChg chg="add del mod">
          <ac:chgData name="" userId="5824857edc31ec93" providerId="LiveId" clId="{18726DDA-69D1-43C1-9ED4-42D42D5094E4}" dt="2024-03-14T03:37:32.438" v="3199" actId="478"/>
          <ac:cxnSpMkLst>
            <pc:docMk/>
            <pc:sldMk cId="1641102407" sldId="2147471017"/>
            <ac:cxnSpMk id="51" creationId="{B55889F6-943D-4701-9B2B-FD9BBAE83D24}"/>
          </ac:cxnSpMkLst>
        </pc:cxnChg>
        <pc:cxnChg chg="add del mod">
          <ac:chgData name="" userId="5824857edc31ec93" providerId="LiveId" clId="{18726DDA-69D1-43C1-9ED4-42D42D5094E4}" dt="2024-03-14T03:37:32.438" v="3199" actId="478"/>
          <ac:cxnSpMkLst>
            <pc:docMk/>
            <pc:sldMk cId="1641102407" sldId="2147471017"/>
            <ac:cxnSpMk id="52" creationId="{4C94B05E-7DD4-499D-8D20-96E37C38FD1D}"/>
          </ac:cxnSpMkLst>
        </pc:cxnChg>
        <pc:cxnChg chg="add del mod">
          <ac:chgData name="" userId="5824857edc31ec93" providerId="LiveId" clId="{18726DDA-69D1-43C1-9ED4-42D42D5094E4}" dt="2024-03-14T03:37:32.438" v="3199" actId="478"/>
          <ac:cxnSpMkLst>
            <pc:docMk/>
            <pc:sldMk cId="1641102407" sldId="2147471017"/>
            <ac:cxnSpMk id="53" creationId="{5A8C0707-DB9A-410F-967E-7A281A7FF5E7}"/>
          </ac:cxnSpMkLst>
        </pc:cxnChg>
        <pc:cxnChg chg="add del">
          <ac:chgData name="" userId="5824857edc31ec93" providerId="LiveId" clId="{18726DDA-69D1-43C1-9ED4-42D42D5094E4}" dt="2024-03-14T03:39:53.628" v="3267"/>
          <ac:cxnSpMkLst>
            <pc:docMk/>
            <pc:sldMk cId="1641102407" sldId="2147471017"/>
            <ac:cxnSpMk id="54" creationId="{BEBEC30C-8A6C-4875-9BA8-A8978F35117B}"/>
          </ac:cxnSpMkLst>
        </pc:cxnChg>
        <pc:cxnChg chg="add del mod">
          <ac:chgData name="" userId="5824857edc31ec93" providerId="LiveId" clId="{18726DDA-69D1-43C1-9ED4-42D42D5094E4}" dt="2024-03-14T03:39:53.628" v="3267"/>
          <ac:cxnSpMkLst>
            <pc:docMk/>
            <pc:sldMk cId="1641102407" sldId="2147471017"/>
            <ac:cxnSpMk id="55" creationId="{E9EEE04A-481D-4721-B151-A85E037EB231}"/>
          </ac:cxnSpMkLst>
        </pc:cxnChg>
        <pc:cxnChg chg="add del mod">
          <ac:chgData name="" userId="5824857edc31ec93" providerId="LiveId" clId="{18726DDA-69D1-43C1-9ED4-42D42D5094E4}" dt="2024-03-14T03:38:28.119" v="3217" actId="478"/>
          <ac:cxnSpMkLst>
            <pc:docMk/>
            <pc:sldMk cId="1641102407" sldId="2147471017"/>
            <ac:cxnSpMk id="61" creationId="{44C8E785-010A-4B2A-8DBF-653DF552F5CE}"/>
          </ac:cxnSpMkLst>
        </pc:cxnChg>
        <pc:cxnChg chg="add del mod">
          <ac:chgData name="" userId="5824857edc31ec93" providerId="LiveId" clId="{18726DDA-69D1-43C1-9ED4-42D42D5094E4}" dt="2024-03-14T03:37:27.619" v="3198" actId="478"/>
          <ac:cxnSpMkLst>
            <pc:docMk/>
            <pc:sldMk cId="1641102407" sldId="2147471017"/>
            <ac:cxnSpMk id="98" creationId="{184B747A-9495-46F4-AFFB-CE10529642D0}"/>
          </ac:cxnSpMkLst>
        </pc:cxnChg>
        <pc:cxnChg chg="add del mod">
          <ac:chgData name="" userId="5824857edc31ec93" providerId="LiveId" clId="{18726DDA-69D1-43C1-9ED4-42D42D5094E4}" dt="2024-03-14T03:37:27.619" v="3198" actId="478"/>
          <ac:cxnSpMkLst>
            <pc:docMk/>
            <pc:sldMk cId="1641102407" sldId="2147471017"/>
            <ac:cxnSpMk id="99" creationId="{5584BC61-EAF1-46E9-BD88-1E43C8821A3F}"/>
          </ac:cxnSpMkLst>
        </pc:cxnChg>
        <pc:cxnChg chg="add del mod">
          <ac:chgData name="" userId="5824857edc31ec93" providerId="LiveId" clId="{18726DDA-69D1-43C1-9ED4-42D42D5094E4}" dt="2024-03-14T03:37:27.619" v="3198" actId="478"/>
          <ac:cxnSpMkLst>
            <pc:docMk/>
            <pc:sldMk cId="1641102407" sldId="2147471017"/>
            <ac:cxnSpMk id="100" creationId="{162EFC3C-CD5D-40F1-9C03-EFD358B72C85}"/>
          </ac:cxnSpMkLst>
        </pc:cxnChg>
        <pc:cxnChg chg="add del mod">
          <ac:chgData name="" userId="5824857edc31ec93" providerId="LiveId" clId="{18726DDA-69D1-43C1-9ED4-42D42D5094E4}" dt="2024-03-14T03:37:27.619" v="3198" actId="478"/>
          <ac:cxnSpMkLst>
            <pc:docMk/>
            <pc:sldMk cId="1641102407" sldId="2147471017"/>
            <ac:cxnSpMk id="102" creationId="{A6848ED7-8122-4FD7-AEDA-866CD895533B}"/>
          </ac:cxnSpMkLst>
        </pc:cxnChg>
        <pc:cxnChg chg="add del mod">
          <ac:chgData name="" userId="5824857edc31ec93" providerId="LiveId" clId="{18726DDA-69D1-43C1-9ED4-42D42D5094E4}" dt="2024-03-14T03:39:53.628" v="3267"/>
          <ac:cxnSpMkLst>
            <pc:docMk/>
            <pc:sldMk cId="1641102407" sldId="2147471017"/>
            <ac:cxnSpMk id="127" creationId="{25B7356F-AEAE-4898-BB98-638B74C23150}"/>
          </ac:cxnSpMkLst>
        </pc:cxnChg>
        <pc:cxnChg chg="add mod">
          <ac:chgData name="" userId="5824857edc31ec93" providerId="LiveId" clId="{18726DDA-69D1-43C1-9ED4-42D42D5094E4}" dt="2024-03-14T14:01:37.309" v="4161" actId="1036"/>
          <ac:cxnSpMkLst>
            <pc:docMk/>
            <pc:sldMk cId="1641102407" sldId="2147471017"/>
            <ac:cxnSpMk id="131" creationId="{5E1FE10B-780C-4EB9-A4D4-9A62A95A576A}"/>
          </ac:cxnSpMkLst>
        </pc:cxnChg>
        <pc:cxnChg chg="add mod">
          <ac:chgData name="" userId="5824857edc31ec93" providerId="LiveId" clId="{18726DDA-69D1-43C1-9ED4-42D42D5094E4}" dt="2024-03-14T14:01:37.309" v="4161" actId="1036"/>
          <ac:cxnSpMkLst>
            <pc:docMk/>
            <pc:sldMk cId="1641102407" sldId="2147471017"/>
            <ac:cxnSpMk id="132" creationId="{99B593F9-2D47-40F2-A8B9-9CB862DA5732}"/>
          </ac:cxnSpMkLst>
        </pc:cxnChg>
        <pc:cxnChg chg="add mod">
          <ac:chgData name="" userId="5824857edc31ec93" providerId="LiveId" clId="{18726DDA-69D1-43C1-9ED4-42D42D5094E4}" dt="2024-03-14T14:01:37.309" v="4161" actId="1036"/>
          <ac:cxnSpMkLst>
            <pc:docMk/>
            <pc:sldMk cId="1641102407" sldId="2147471017"/>
            <ac:cxnSpMk id="135" creationId="{C9672D12-F673-4F1A-838C-B7F99817620F}"/>
          </ac:cxnSpMkLst>
        </pc:cxnChg>
        <pc:cxnChg chg="add mod ord">
          <ac:chgData name="" userId="5824857edc31ec93" providerId="LiveId" clId="{18726DDA-69D1-43C1-9ED4-42D42D5094E4}" dt="2024-03-14T03:47:55.379" v="3425" actId="1037"/>
          <ac:cxnSpMkLst>
            <pc:docMk/>
            <pc:sldMk cId="1641102407" sldId="2147471017"/>
            <ac:cxnSpMk id="144" creationId="{6ED11FD8-F414-471A-A38C-69D4FEE4D9C6}"/>
          </ac:cxnSpMkLst>
        </pc:cxnChg>
        <pc:cxnChg chg="add mod">
          <ac:chgData name="" userId="5824857edc31ec93" providerId="LiveId" clId="{18726DDA-69D1-43C1-9ED4-42D42D5094E4}" dt="2024-03-14T03:44:03.507" v="3400" actId="208"/>
          <ac:cxnSpMkLst>
            <pc:docMk/>
            <pc:sldMk cId="1641102407" sldId="2147471017"/>
            <ac:cxnSpMk id="148" creationId="{3694BF77-C892-4090-B5B7-19F0CDAF6EBE}"/>
          </ac:cxnSpMkLst>
        </pc:cxnChg>
        <pc:cxnChg chg="add mod">
          <ac:chgData name="" userId="5824857edc31ec93" providerId="LiveId" clId="{18726DDA-69D1-43C1-9ED4-42D42D5094E4}" dt="2024-03-14T03:44:03.507" v="3400" actId="208"/>
          <ac:cxnSpMkLst>
            <pc:docMk/>
            <pc:sldMk cId="1641102407" sldId="2147471017"/>
            <ac:cxnSpMk id="150" creationId="{EA2A5B98-7D4F-4E71-8F09-7B76CA0E5C03}"/>
          </ac:cxnSpMkLst>
        </pc:cxnChg>
      </pc:sldChg>
      <pc:sldChg chg="addSp delSp modSp add">
        <pc:chgData name="" userId="5824857edc31ec93" providerId="LiveId" clId="{18726DDA-69D1-43C1-9ED4-42D42D5094E4}" dt="2024-03-14T04:09:28.021" v="3893" actId="20577"/>
        <pc:sldMkLst>
          <pc:docMk/>
          <pc:sldMk cId="4191189314" sldId="2147471018"/>
        </pc:sldMkLst>
        <pc:spChg chg="add mod ord">
          <ac:chgData name="" userId="5824857edc31ec93" providerId="LiveId" clId="{18726DDA-69D1-43C1-9ED4-42D42D5094E4}" dt="2024-03-14T04:08:14.641" v="3765" actId="1076"/>
          <ac:spMkLst>
            <pc:docMk/>
            <pc:sldMk cId="4191189314" sldId="2147471018"/>
            <ac:spMk id="2" creationId="{C5322101-EC35-44FF-A902-FE6D1FC54DF5}"/>
          </ac:spMkLst>
        </pc:spChg>
        <pc:spChg chg="add del">
          <ac:chgData name="" userId="5824857edc31ec93" providerId="LiveId" clId="{18726DDA-69D1-43C1-9ED4-42D42D5094E4}" dt="2024-03-14T04:06:03.477" v="3715" actId="478"/>
          <ac:spMkLst>
            <pc:docMk/>
            <pc:sldMk cId="4191189314" sldId="2147471018"/>
            <ac:spMk id="6" creationId="{5D958984-2561-41C2-B1A9-8EFE2C04B1B5}"/>
          </ac:spMkLst>
        </pc:spChg>
        <pc:spChg chg="add del">
          <ac:chgData name="" userId="5824857edc31ec93" providerId="LiveId" clId="{18726DDA-69D1-43C1-9ED4-42D42D5094E4}" dt="2024-03-14T04:06:03.477" v="3715" actId="478"/>
          <ac:spMkLst>
            <pc:docMk/>
            <pc:sldMk cId="4191189314" sldId="2147471018"/>
            <ac:spMk id="7" creationId="{322B2538-9E50-4750-B4DA-27B3508F4CCE}"/>
          </ac:spMkLst>
        </pc:spChg>
        <pc:spChg chg="add del">
          <ac:chgData name="" userId="5824857edc31ec93" providerId="LiveId" clId="{18726DDA-69D1-43C1-9ED4-42D42D5094E4}" dt="2024-03-14T04:06:03.477" v="3715" actId="478"/>
          <ac:spMkLst>
            <pc:docMk/>
            <pc:sldMk cId="4191189314" sldId="2147471018"/>
            <ac:spMk id="9" creationId="{A283DBC5-3138-4443-8382-ACB6FCB1B334}"/>
          </ac:spMkLst>
        </pc:spChg>
        <pc:spChg chg="add del">
          <ac:chgData name="" userId="5824857edc31ec93" providerId="LiveId" clId="{18726DDA-69D1-43C1-9ED4-42D42D5094E4}" dt="2024-03-14T04:06:03.477" v="3715" actId="478"/>
          <ac:spMkLst>
            <pc:docMk/>
            <pc:sldMk cId="4191189314" sldId="2147471018"/>
            <ac:spMk id="10" creationId="{1A96889E-E886-4A87-A194-49BD1A2A8675}"/>
          </ac:spMkLst>
        </pc:spChg>
        <pc:spChg chg="add del">
          <ac:chgData name="" userId="5824857edc31ec93" providerId="LiveId" clId="{18726DDA-69D1-43C1-9ED4-42D42D5094E4}" dt="2024-03-14T04:06:03.477" v="3715" actId="478"/>
          <ac:spMkLst>
            <pc:docMk/>
            <pc:sldMk cId="4191189314" sldId="2147471018"/>
            <ac:spMk id="11" creationId="{D2FCD799-B957-442C-9D85-6AB9047C4369}"/>
          </ac:spMkLst>
        </pc:spChg>
        <pc:spChg chg="add del">
          <ac:chgData name="" userId="5824857edc31ec93" providerId="LiveId" clId="{18726DDA-69D1-43C1-9ED4-42D42D5094E4}" dt="2024-03-14T04:06:03.477" v="3715" actId="478"/>
          <ac:spMkLst>
            <pc:docMk/>
            <pc:sldMk cId="4191189314" sldId="2147471018"/>
            <ac:spMk id="12" creationId="{48028716-4A2C-4029-A3FB-E53586DCEC47}"/>
          </ac:spMkLst>
        </pc:spChg>
        <pc:spChg chg="add del">
          <ac:chgData name="" userId="5824857edc31ec93" providerId="LiveId" clId="{18726DDA-69D1-43C1-9ED4-42D42D5094E4}" dt="2024-03-14T04:06:03.477" v="3715" actId="478"/>
          <ac:spMkLst>
            <pc:docMk/>
            <pc:sldMk cId="4191189314" sldId="2147471018"/>
            <ac:spMk id="13" creationId="{B9A1231D-2101-425A-BC0C-CE46D67D186F}"/>
          </ac:spMkLst>
        </pc:spChg>
        <pc:spChg chg="add del">
          <ac:chgData name="" userId="5824857edc31ec93" providerId="LiveId" clId="{18726DDA-69D1-43C1-9ED4-42D42D5094E4}" dt="2024-03-14T04:06:03.477" v="3715" actId="478"/>
          <ac:spMkLst>
            <pc:docMk/>
            <pc:sldMk cId="4191189314" sldId="2147471018"/>
            <ac:spMk id="14" creationId="{7B39BDF2-34E0-4761-986C-2D97965152A3}"/>
          </ac:spMkLst>
        </pc:spChg>
        <pc:spChg chg="add del">
          <ac:chgData name="" userId="5824857edc31ec93" providerId="LiveId" clId="{18726DDA-69D1-43C1-9ED4-42D42D5094E4}" dt="2024-03-14T04:06:03.477" v="3715" actId="478"/>
          <ac:spMkLst>
            <pc:docMk/>
            <pc:sldMk cId="4191189314" sldId="2147471018"/>
            <ac:spMk id="15" creationId="{90DE4C6D-EA3C-487F-A347-C7AFB5CA7657}"/>
          </ac:spMkLst>
        </pc:spChg>
        <pc:spChg chg="add del">
          <ac:chgData name="" userId="5824857edc31ec93" providerId="LiveId" clId="{18726DDA-69D1-43C1-9ED4-42D42D5094E4}" dt="2024-03-14T04:06:03.477" v="3715" actId="478"/>
          <ac:spMkLst>
            <pc:docMk/>
            <pc:sldMk cId="4191189314" sldId="2147471018"/>
            <ac:spMk id="16" creationId="{E4F93B76-2322-4D5C-8A80-223671AE4C17}"/>
          </ac:spMkLst>
        </pc:spChg>
        <pc:spChg chg="add del">
          <ac:chgData name="" userId="5824857edc31ec93" providerId="LiveId" clId="{18726DDA-69D1-43C1-9ED4-42D42D5094E4}" dt="2024-03-14T04:06:03.477" v="3715" actId="478"/>
          <ac:spMkLst>
            <pc:docMk/>
            <pc:sldMk cId="4191189314" sldId="2147471018"/>
            <ac:spMk id="17" creationId="{3D01BEB8-A918-4CC0-B283-7F7BBCE386C5}"/>
          </ac:spMkLst>
        </pc:spChg>
        <pc:spChg chg="add del">
          <ac:chgData name="" userId="5824857edc31ec93" providerId="LiveId" clId="{18726DDA-69D1-43C1-9ED4-42D42D5094E4}" dt="2024-03-14T04:06:03.477" v="3715" actId="478"/>
          <ac:spMkLst>
            <pc:docMk/>
            <pc:sldMk cId="4191189314" sldId="2147471018"/>
            <ac:spMk id="18" creationId="{EE9BABDF-7484-4C72-B6BC-CF44307E0731}"/>
          </ac:spMkLst>
        </pc:spChg>
        <pc:spChg chg="add del">
          <ac:chgData name="" userId="5824857edc31ec93" providerId="LiveId" clId="{18726DDA-69D1-43C1-9ED4-42D42D5094E4}" dt="2024-03-14T04:06:03.477" v="3715" actId="478"/>
          <ac:spMkLst>
            <pc:docMk/>
            <pc:sldMk cId="4191189314" sldId="2147471018"/>
            <ac:spMk id="19" creationId="{0AC08B25-C05D-40D5-84C8-85B56101659B}"/>
          </ac:spMkLst>
        </pc:spChg>
        <pc:spChg chg="add del">
          <ac:chgData name="" userId="5824857edc31ec93" providerId="LiveId" clId="{18726DDA-69D1-43C1-9ED4-42D42D5094E4}" dt="2024-03-14T04:06:03.477" v="3715" actId="478"/>
          <ac:spMkLst>
            <pc:docMk/>
            <pc:sldMk cId="4191189314" sldId="2147471018"/>
            <ac:spMk id="20" creationId="{49EDC196-8AA2-417B-820E-10BF983F7B63}"/>
          </ac:spMkLst>
        </pc:spChg>
        <pc:spChg chg="add del">
          <ac:chgData name="" userId="5824857edc31ec93" providerId="LiveId" clId="{18726DDA-69D1-43C1-9ED4-42D42D5094E4}" dt="2024-03-14T04:06:03.477" v="3715" actId="478"/>
          <ac:spMkLst>
            <pc:docMk/>
            <pc:sldMk cId="4191189314" sldId="2147471018"/>
            <ac:spMk id="21" creationId="{5077F443-7940-4249-A386-0E3782F4965C}"/>
          </ac:spMkLst>
        </pc:spChg>
        <pc:spChg chg="add del">
          <ac:chgData name="" userId="5824857edc31ec93" providerId="LiveId" clId="{18726DDA-69D1-43C1-9ED4-42D42D5094E4}" dt="2024-03-14T04:06:03.477" v="3715" actId="478"/>
          <ac:spMkLst>
            <pc:docMk/>
            <pc:sldMk cId="4191189314" sldId="2147471018"/>
            <ac:spMk id="22" creationId="{9326710C-33F3-4C34-92D7-041804534DA2}"/>
          </ac:spMkLst>
        </pc:spChg>
        <pc:spChg chg="add del">
          <ac:chgData name="" userId="5824857edc31ec93" providerId="LiveId" clId="{18726DDA-69D1-43C1-9ED4-42D42D5094E4}" dt="2024-03-14T04:06:03.477" v="3715" actId="478"/>
          <ac:spMkLst>
            <pc:docMk/>
            <pc:sldMk cId="4191189314" sldId="2147471018"/>
            <ac:spMk id="23" creationId="{734AB8EC-AD98-4743-AFCF-02B55860610B}"/>
          </ac:spMkLst>
        </pc:spChg>
        <pc:spChg chg="add del">
          <ac:chgData name="" userId="5824857edc31ec93" providerId="LiveId" clId="{18726DDA-69D1-43C1-9ED4-42D42D5094E4}" dt="2024-03-14T04:06:03.477" v="3715" actId="478"/>
          <ac:spMkLst>
            <pc:docMk/>
            <pc:sldMk cId="4191189314" sldId="2147471018"/>
            <ac:spMk id="24" creationId="{DF8ACF0B-0D06-423E-9399-A41B174D7839}"/>
          </ac:spMkLst>
        </pc:spChg>
        <pc:spChg chg="add del">
          <ac:chgData name="" userId="5824857edc31ec93" providerId="LiveId" clId="{18726DDA-69D1-43C1-9ED4-42D42D5094E4}" dt="2024-03-14T04:06:03.477" v="3715" actId="478"/>
          <ac:spMkLst>
            <pc:docMk/>
            <pc:sldMk cId="4191189314" sldId="2147471018"/>
            <ac:spMk id="28" creationId="{11B477F3-BDF5-4DFB-BE39-CD2BCA1E846A}"/>
          </ac:spMkLst>
        </pc:spChg>
        <pc:spChg chg="add del">
          <ac:chgData name="" userId="5824857edc31ec93" providerId="LiveId" clId="{18726DDA-69D1-43C1-9ED4-42D42D5094E4}" dt="2024-03-14T04:06:03.477" v="3715" actId="478"/>
          <ac:spMkLst>
            <pc:docMk/>
            <pc:sldMk cId="4191189314" sldId="2147471018"/>
            <ac:spMk id="30" creationId="{012D486F-7030-4A9D-B813-420599592301}"/>
          </ac:spMkLst>
        </pc:spChg>
        <pc:spChg chg="add del">
          <ac:chgData name="" userId="5824857edc31ec93" providerId="LiveId" clId="{18726DDA-69D1-43C1-9ED4-42D42D5094E4}" dt="2024-03-14T04:06:03.477" v="3715" actId="478"/>
          <ac:spMkLst>
            <pc:docMk/>
            <pc:sldMk cId="4191189314" sldId="2147471018"/>
            <ac:spMk id="32" creationId="{95CD8546-9A52-4324-9E64-BD83647FCAF2}"/>
          </ac:spMkLst>
        </pc:spChg>
        <pc:spChg chg="add del">
          <ac:chgData name="" userId="5824857edc31ec93" providerId="LiveId" clId="{18726DDA-69D1-43C1-9ED4-42D42D5094E4}" dt="2024-03-14T04:06:03.477" v="3715" actId="478"/>
          <ac:spMkLst>
            <pc:docMk/>
            <pc:sldMk cId="4191189314" sldId="2147471018"/>
            <ac:spMk id="34" creationId="{3E0C2CFA-C263-423F-9814-4D970EE2FDC9}"/>
          </ac:spMkLst>
        </pc:spChg>
        <pc:spChg chg="add del">
          <ac:chgData name="" userId="5824857edc31ec93" providerId="LiveId" clId="{18726DDA-69D1-43C1-9ED4-42D42D5094E4}" dt="2024-03-14T04:06:03.477" v="3715" actId="478"/>
          <ac:spMkLst>
            <pc:docMk/>
            <pc:sldMk cId="4191189314" sldId="2147471018"/>
            <ac:spMk id="35" creationId="{7E87E121-A310-4119-816A-010535E2ADC3}"/>
          </ac:spMkLst>
        </pc:spChg>
        <pc:spChg chg="add del">
          <ac:chgData name="" userId="5824857edc31ec93" providerId="LiveId" clId="{18726DDA-69D1-43C1-9ED4-42D42D5094E4}" dt="2024-03-14T04:06:03.477" v="3715" actId="478"/>
          <ac:spMkLst>
            <pc:docMk/>
            <pc:sldMk cId="4191189314" sldId="2147471018"/>
            <ac:spMk id="40" creationId="{B2421A83-166A-437A-BF1A-68C1076CC299}"/>
          </ac:spMkLst>
        </pc:spChg>
        <pc:spChg chg="add del">
          <ac:chgData name="" userId="5824857edc31ec93" providerId="LiveId" clId="{18726DDA-69D1-43C1-9ED4-42D42D5094E4}" dt="2024-03-14T04:06:03.477" v="3715" actId="478"/>
          <ac:spMkLst>
            <pc:docMk/>
            <pc:sldMk cId="4191189314" sldId="2147471018"/>
            <ac:spMk id="42" creationId="{E10F606B-7B67-41D6-8433-5FA03D40E920}"/>
          </ac:spMkLst>
        </pc:spChg>
        <pc:spChg chg="add del">
          <ac:chgData name="" userId="5824857edc31ec93" providerId="LiveId" clId="{18726DDA-69D1-43C1-9ED4-42D42D5094E4}" dt="2024-03-14T04:06:03.477" v="3715" actId="478"/>
          <ac:spMkLst>
            <pc:docMk/>
            <pc:sldMk cId="4191189314" sldId="2147471018"/>
            <ac:spMk id="43" creationId="{04D89795-3794-4FD0-9CEB-A8BAA5D4785E}"/>
          </ac:spMkLst>
        </pc:spChg>
        <pc:spChg chg="add mod">
          <ac:chgData name="" userId="5824857edc31ec93" providerId="LiveId" clId="{18726DDA-69D1-43C1-9ED4-42D42D5094E4}" dt="2024-03-14T04:07:41.993" v="3756" actId="14861"/>
          <ac:spMkLst>
            <pc:docMk/>
            <pc:sldMk cId="4191189314" sldId="2147471018"/>
            <ac:spMk id="46" creationId="{0A0F5208-2F7C-42B4-B583-4A4A8A74A026}"/>
          </ac:spMkLst>
        </pc:spChg>
        <pc:spChg chg="add del">
          <ac:chgData name="" userId="5824857edc31ec93" providerId="LiveId" clId="{18726DDA-69D1-43C1-9ED4-42D42D5094E4}" dt="2024-03-14T04:06:03.477" v="3715" actId="478"/>
          <ac:spMkLst>
            <pc:docMk/>
            <pc:sldMk cId="4191189314" sldId="2147471018"/>
            <ac:spMk id="58" creationId="{83FFD0F9-9487-4469-AB0A-D88B89788D0A}"/>
          </ac:spMkLst>
        </pc:spChg>
        <pc:spChg chg="add del">
          <ac:chgData name="" userId="5824857edc31ec93" providerId="LiveId" clId="{18726DDA-69D1-43C1-9ED4-42D42D5094E4}" dt="2024-03-14T04:06:03.477" v="3715" actId="478"/>
          <ac:spMkLst>
            <pc:docMk/>
            <pc:sldMk cId="4191189314" sldId="2147471018"/>
            <ac:spMk id="63" creationId="{02CD3EBD-2202-4842-82C6-0724668A2036}"/>
          </ac:spMkLst>
        </pc:spChg>
        <pc:spChg chg="add del">
          <ac:chgData name="" userId="5824857edc31ec93" providerId="LiveId" clId="{18726DDA-69D1-43C1-9ED4-42D42D5094E4}" dt="2024-03-14T04:06:03.477" v="3715" actId="478"/>
          <ac:spMkLst>
            <pc:docMk/>
            <pc:sldMk cId="4191189314" sldId="2147471018"/>
            <ac:spMk id="65" creationId="{71C3B662-6DAB-4AF1-8672-953A61C32BB0}"/>
          </ac:spMkLst>
        </pc:spChg>
        <pc:spChg chg="add del">
          <ac:chgData name="" userId="5824857edc31ec93" providerId="LiveId" clId="{18726DDA-69D1-43C1-9ED4-42D42D5094E4}" dt="2024-03-14T04:06:03.477" v="3715" actId="478"/>
          <ac:spMkLst>
            <pc:docMk/>
            <pc:sldMk cId="4191189314" sldId="2147471018"/>
            <ac:spMk id="66" creationId="{654AB507-614D-4BDD-AA1C-AAAEB654C554}"/>
          </ac:spMkLst>
        </pc:spChg>
        <pc:spChg chg="add del">
          <ac:chgData name="" userId="5824857edc31ec93" providerId="LiveId" clId="{18726DDA-69D1-43C1-9ED4-42D42D5094E4}" dt="2024-03-14T04:06:03.477" v="3715" actId="478"/>
          <ac:spMkLst>
            <pc:docMk/>
            <pc:sldMk cId="4191189314" sldId="2147471018"/>
            <ac:spMk id="67" creationId="{C08A9B2A-BF30-4678-BA76-B915405E8D0D}"/>
          </ac:spMkLst>
        </pc:spChg>
        <pc:spChg chg="add del">
          <ac:chgData name="" userId="5824857edc31ec93" providerId="LiveId" clId="{18726DDA-69D1-43C1-9ED4-42D42D5094E4}" dt="2024-03-14T04:06:03.477" v="3715" actId="478"/>
          <ac:spMkLst>
            <pc:docMk/>
            <pc:sldMk cId="4191189314" sldId="2147471018"/>
            <ac:spMk id="68" creationId="{5698B4F6-2971-4E9D-8623-D2090946BD93}"/>
          </ac:spMkLst>
        </pc:spChg>
        <pc:spChg chg="add del">
          <ac:chgData name="" userId="5824857edc31ec93" providerId="LiveId" clId="{18726DDA-69D1-43C1-9ED4-42D42D5094E4}" dt="2024-03-14T04:06:03.477" v="3715" actId="478"/>
          <ac:spMkLst>
            <pc:docMk/>
            <pc:sldMk cId="4191189314" sldId="2147471018"/>
            <ac:spMk id="69" creationId="{39C92397-CFEA-460D-A747-7066C69189B5}"/>
          </ac:spMkLst>
        </pc:spChg>
        <pc:spChg chg="add del">
          <ac:chgData name="" userId="5824857edc31ec93" providerId="LiveId" clId="{18726DDA-69D1-43C1-9ED4-42D42D5094E4}" dt="2024-03-14T04:06:03.477" v="3715" actId="478"/>
          <ac:spMkLst>
            <pc:docMk/>
            <pc:sldMk cId="4191189314" sldId="2147471018"/>
            <ac:spMk id="70" creationId="{C540EAE4-D68D-408C-9E0A-7D7D08B6C9EB}"/>
          </ac:spMkLst>
        </pc:spChg>
        <pc:spChg chg="add del">
          <ac:chgData name="" userId="5824857edc31ec93" providerId="LiveId" clId="{18726DDA-69D1-43C1-9ED4-42D42D5094E4}" dt="2024-03-14T04:06:03.477" v="3715" actId="478"/>
          <ac:spMkLst>
            <pc:docMk/>
            <pc:sldMk cId="4191189314" sldId="2147471018"/>
            <ac:spMk id="71" creationId="{0F7DBA4C-8B66-4534-9866-9E30D36AA3A7}"/>
          </ac:spMkLst>
        </pc:spChg>
        <pc:spChg chg="add del">
          <ac:chgData name="" userId="5824857edc31ec93" providerId="LiveId" clId="{18726DDA-69D1-43C1-9ED4-42D42D5094E4}" dt="2024-03-14T04:06:03.477" v="3715" actId="478"/>
          <ac:spMkLst>
            <pc:docMk/>
            <pc:sldMk cId="4191189314" sldId="2147471018"/>
            <ac:spMk id="72" creationId="{CE6CFD96-C66F-40D7-BF30-51C7E40E3C42}"/>
          </ac:spMkLst>
        </pc:spChg>
        <pc:spChg chg="add del">
          <ac:chgData name="" userId="5824857edc31ec93" providerId="LiveId" clId="{18726DDA-69D1-43C1-9ED4-42D42D5094E4}" dt="2024-03-14T04:06:03.477" v="3715" actId="478"/>
          <ac:spMkLst>
            <pc:docMk/>
            <pc:sldMk cId="4191189314" sldId="2147471018"/>
            <ac:spMk id="73" creationId="{9730E0F4-9D4F-49D4-A5B4-E4C802E7AAB7}"/>
          </ac:spMkLst>
        </pc:spChg>
        <pc:spChg chg="add del mod ord">
          <ac:chgData name="" userId="5824857edc31ec93" providerId="LiveId" clId="{18726DDA-69D1-43C1-9ED4-42D42D5094E4}" dt="2024-03-14T04:08:16.940" v="3766" actId="14100"/>
          <ac:spMkLst>
            <pc:docMk/>
            <pc:sldMk cId="4191189314" sldId="2147471018"/>
            <ac:spMk id="80" creationId="{9D97B6DE-E79A-4311-B60E-1B06772F939E}"/>
          </ac:spMkLst>
        </pc:spChg>
        <pc:spChg chg="add del mod">
          <ac:chgData name="" userId="5824857edc31ec93" providerId="LiveId" clId="{18726DDA-69D1-43C1-9ED4-42D42D5094E4}" dt="2024-03-14T04:05:59.405" v="3712" actId="478"/>
          <ac:spMkLst>
            <pc:docMk/>
            <pc:sldMk cId="4191189314" sldId="2147471018"/>
            <ac:spMk id="81" creationId="{961CE134-6ED0-4551-9633-89F62D8D3118}"/>
          </ac:spMkLst>
        </pc:spChg>
        <pc:spChg chg="add mod">
          <ac:chgData name="" userId="5824857edc31ec93" providerId="LiveId" clId="{18726DDA-69D1-43C1-9ED4-42D42D5094E4}" dt="2024-03-14T04:09:28.021" v="3893" actId="20577"/>
          <ac:spMkLst>
            <pc:docMk/>
            <pc:sldMk cId="4191189314" sldId="2147471018"/>
            <ac:spMk id="86" creationId="{3096A9BD-72EF-4BAF-B55E-02F4322DA72F}"/>
          </ac:spMkLst>
        </pc:spChg>
        <pc:spChg chg="add del">
          <ac:chgData name="" userId="5824857edc31ec93" providerId="LiveId" clId="{18726DDA-69D1-43C1-9ED4-42D42D5094E4}" dt="2024-03-14T04:06:03.477" v="3715" actId="478"/>
          <ac:spMkLst>
            <pc:docMk/>
            <pc:sldMk cId="4191189314" sldId="2147471018"/>
            <ac:spMk id="105" creationId="{B97E108B-DE8B-48BD-BD86-FD8C44997EF6}"/>
          </ac:spMkLst>
        </pc:spChg>
        <pc:spChg chg="add del">
          <ac:chgData name="" userId="5824857edc31ec93" providerId="LiveId" clId="{18726DDA-69D1-43C1-9ED4-42D42D5094E4}" dt="2024-03-14T04:06:03.477" v="3715" actId="478"/>
          <ac:spMkLst>
            <pc:docMk/>
            <pc:sldMk cId="4191189314" sldId="2147471018"/>
            <ac:spMk id="106" creationId="{A1375864-87D0-43F4-ADC2-DAE4205928EC}"/>
          </ac:spMkLst>
        </pc:spChg>
        <pc:spChg chg="add del">
          <ac:chgData name="" userId="5824857edc31ec93" providerId="LiveId" clId="{18726DDA-69D1-43C1-9ED4-42D42D5094E4}" dt="2024-03-14T04:06:03.477" v="3715" actId="478"/>
          <ac:spMkLst>
            <pc:docMk/>
            <pc:sldMk cId="4191189314" sldId="2147471018"/>
            <ac:spMk id="107" creationId="{8566A7E6-7D98-4D28-893C-49E41AC48D0C}"/>
          </ac:spMkLst>
        </pc:spChg>
        <pc:spChg chg="add del">
          <ac:chgData name="" userId="5824857edc31ec93" providerId="LiveId" clId="{18726DDA-69D1-43C1-9ED4-42D42D5094E4}" dt="2024-03-14T04:06:03.477" v="3715" actId="478"/>
          <ac:spMkLst>
            <pc:docMk/>
            <pc:sldMk cId="4191189314" sldId="2147471018"/>
            <ac:spMk id="108" creationId="{7744C005-29D5-4606-9962-25427A9305B6}"/>
          </ac:spMkLst>
        </pc:spChg>
        <pc:spChg chg="add del">
          <ac:chgData name="" userId="5824857edc31ec93" providerId="LiveId" clId="{18726DDA-69D1-43C1-9ED4-42D42D5094E4}" dt="2024-03-14T04:06:03.477" v="3715" actId="478"/>
          <ac:spMkLst>
            <pc:docMk/>
            <pc:sldMk cId="4191189314" sldId="2147471018"/>
            <ac:spMk id="120" creationId="{D6A8E4AD-A87A-4237-987B-B680463C5685}"/>
          </ac:spMkLst>
        </pc:spChg>
        <pc:spChg chg="add del">
          <ac:chgData name="" userId="5824857edc31ec93" providerId="LiveId" clId="{18726DDA-69D1-43C1-9ED4-42D42D5094E4}" dt="2024-03-14T04:06:03.477" v="3715" actId="478"/>
          <ac:spMkLst>
            <pc:docMk/>
            <pc:sldMk cId="4191189314" sldId="2147471018"/>
            <ac:spMk id="130" creationId="{FD5AFA14-9841-4A6A-9F80-D8FC084918F8}"/>
          </ac:spMkLst>
        </pc:spChg>
        <pc:spChg chg="add del">
          <ac:chgData name="" userId="5824857edc31ec93" providerId="LiveId" clId="{18726DDA-69D1-43C1-9ED4-42D42D5094E4}" dt="2024-03-14T04:06:03.477" v="3715" actId="478"/>
          <ac:spMkLst>
            <pc:docMk/>
            <pc:sldMk cId="4191189314" sldId="2147471018"/>
            <ac:spMk id="133" creationId="{F7BC1FA9-F58C-4E81-B68D-4C81BE164C72}"/>
          </ac:spMkLst>
        </pc:spChg>
        <pc:spChg chg="add del">
          <ac:chgData name="" userId="5824857edc31ec93" providerId="LiveId" clId="{18726DDA-69D1-43C1-9ED4-42D42D5094E4}" dt="2024-03-14T04:06:03.477" v="3715" actId="478"/>
          <ac:spMkLst>
            <pc:docMk/>
            <pc:sldMk cId="4191189314" sldId="2147471018"/>
            <ac:spMk id="134" creationId="{B9B0B64A-23F5-495E-A478-15501DB96DFF}"/>
          </ac:spMkLst>
        </pc:spChg>
        <pc:spChg chg="add del">
          <ac:chgData name="" userId="5824857edc31ec93" providerId="LiveId" clId="{18726DDA-69D1-43C1-9ED4-42D42D5094E4}" dt="2024-03-14T04:06:03.477" v="3715" actId="478"/>
          <ac:spMkLst>
            <pc:docMk/>
            <pc:sldMk cId="4191189314" sldId="2147471018"/>
            <ac:spMk id="136" creationId="{1ED37271-DC5F-4C75-834E-FE276F42096C}"/>
          </ac:spMkLst>
        </pc:spChg>
        <pc:spChg chg="add del">
          <ac:chgData name="" userId="5824857edc31ec93" providerId="LiveId" clId="{18726DDA-69D1-43C1-9ED4-42D42D5094E4}" dt="2024-03-14T04:06:03.477" v="3715" actId="478"/>
          <ac:spMkLst>
            <pc:docMk/>
            <pc:sldMk cId="4191189314" sldId="2147471018"/>
            <ac:spMk id="140" creationId="{53264F13-3240-4307-AF75-743D21EB530A}"/>
          </ac:spMkLst>
        </pc:spChg>
        <pc:spChg chg="add del">
          <ac:chgData name="" userId="5824857edc31ec93" providerId="LiveId" clId="{18726DDA-69D1-43C1-9ED4-42D42D5094E4}" dt="2024-03-14T04:06:03.477" v="3715" actId="478"/>
          <ac:spMkLst>
            <pc:docMk/>
            <pc:sldMk cId="4191189314" sldId="2147471018"/>
            <ac:spMk id="153" creationId="{BE89F709-51EB-440F-AF5F-DB19C06ABF2C}"/>
          </ac:spMkLst>
        </pc:spChg>
        <pc:spChg chg="add del">
          <ac:chgData name="" userId="5824857edc31ec93" providerId="LiveId" clId="{18726DDA-69D1-43C1-9ED4-42D42D5094E4}" dt="2024-03-14T04:06:03.477" v="3715" actId="478"/>
          <ac:spMkLst>
            <pc:docMk/>
            <pc:sldMk cId="4191189314" sldId="2147471018"/>
            <ac:spMk id="157" creationId="{DAE41DAA-94C6-4ACF-AE9F-1458535CF325}"/>
          </ac:spMkLst>
        </pc:spChg>
        <pc:spChg chg="add del">
          <ac:chgData name="" userId="5824857edc31ec93" providerId="LiveId" clId="{18726DDA-69D1-43C1-9ED4-42D42D5094E4}" dt="2024-03-14T04:06:03.477" v="3715" actId="478"/>
          <ac:spMkLst>
            <pc:docMk/>
            <pc:sldMk cId="4191189314" sldId="2147471018"/>
            <ac:spMk id="158" creationId="{5EC3948C-D136-4DE2-AED2-55B314B2AFC4}"/>
          </ac:spMkLst>
        </pc:spChg>
        <pc:spChg chg="add del">
          <ac:chgData name="" userId="5824857edc31ec93" providerId="LiveId" clId="{18726DDA-69D1-43C1-9ED4-42D42D5094E4}" dt="2024-03-14T04:06:03.477" v="3715" actId="478"/>
          <ac:spMkLst>
            <pc:docMk/>
            <pc:sldMk cId="4191189314" sldId="2147471018"/>
            <ac:spMk id="159" creationId="{0DCAE01E-E4C2-46FB-A0E1-2F56EE441822}"/>
          </ac:spMkLst>
        </pc:spChg>
        <pc:spChg chg="add del">
          <ac:chgData name="" userId="5824857edc31ec93" providerId="LiveId" clId="{18726DDA-69D1-43C1-9ED4-42D42D5094E4}" dt="2024-03-14T04:06:03.477" v="3715" actId="478"/>
          <ac:spMkLst>
            <pc:docMk/>
            <pc:sldMk cId="4191189314" sldId="2147471018"/>
            <ac:spMk id="160" creationId="{BC74CE92-4A29-4F60-9CEC-3BDA6F9C79E1}"/>
          </ac:spMkLst>
        </pc:spChg>
        <pc:spChg chg="add del">
          <ac:chgData name="" userId="5824857edc31ec93" providerId="LiveId" clId="{18726DDA-69D1-43C1-9ED4-42D42D5094E4}" dt="2024-03-14T04:06:03.477" v="3715" actId="478"/>
          <ac:spMkLst>
            <pc:docMk/>
            <pc:sldMk cId="4191189314" sldId="2147471018"/>
            <ac:spMk id="161" creationId="{75A21845-E492-4FCF-A467-C3CEEB9DA3AD}"/>
          </ac:spMkLst>
        </pc:spChg>
        <pc:grpChg chg="add del">
          <ac:chgData name="" userId="5824857edc31ec93" providerId="LiveId" clId="{18726DDA-69D1-43C1-9ED4-42D42D5094E4}" dt="2024-03-14T04:06:03.477" v="3715" actId="478"/>
          <ac:grpSpMkLst>
            <pc:docMk/>
            <pc:sldMk cId="4191189314" sldId="2147471018"/>
            <ac:grpSpMk id="37" creationId="{CF368379-2B78-4404-B9D7-04E45EA42D6F}"/>
          </ac:grpSpMkLst>
        </pc:grpChg>
        <pc:grpChg chg="add del">
          <ac:chgData name="" userId="5824857edc31ec93" providerId="LiveId" clId="{18726DDA-69D1-43C1-9ED4-42D42D5094E4}" dt="2024-03-14T04:06:03.477" v="3715" actId="478"/>
          <ac:grpSpMkLst>
            <pc:docMk/>
            <pc:sldMk cId="4191189314" sldId="2147471018"/>
            <ac:grpSpMk id="124" creationId="{11A55C4D-33B8-4B8B-AB55-1F7C05E6B80C}"/>
          </ac:grpSpMkLst>
        </pc:grpChg>
        <pc:picChg chg="add del mod">
          <ac:chgData name="" userId="5824857edc31ec93" providerId="LiveId" clId="{18726DDA-69D1-43C1-9ED4-42D42D5094E4}" dt="2024-03-14T04:06:25.816" v="3723"/>
          <ac:picMkLst>
            <pc:docMk/>
            <pc:sldMk cId="4191189314" sldId="2147471018"/>
            <ac:picMk id="4" creationId="{AFAF7995-F54A-4185-BFF4-301F212586B8}"/>
          </ac:picMkLst>
        </pc:picChg>
        <pc:picChg chg="add del mod">
          <ac:chgData name="" userId="5824857edc31ec93" providerId="LiveId" clId="{18726DDA-69D1-43C1-9ED4-42D42D5094E4}" dt="2024-03-14T04:06:42.837" v="3730" actId="478"/>
          <ac:picMkLst>
            <pc:docMk/>
            <pc:sldMk cId="4191189314" sldId="2147471018"/>
            <ac:picMk id="5" creationId="{25F6C661-9F44-49AC-8377-04A4561D1F39}"/>
          </ac:picMkLst>
        </pc:picChg>
        <pc:picChg chg="add mod">
          <ac:chgData name="" userId="5824857edc31ec93" providerId="LiveId" clId="{18726DDA-69D1-43C1-9ED4-42D42D5094E4}" dt="2024-03-14T04:07:25.929" v="3749" actId="1076"/>
          <ac:picMkLst>
            <pc:docMk/>
            <pc:sldMk cId="4191189314" sldId="2147471018"/>
            <ac:picMk id="36" creationId="{38EF5038-3656-4092-90F1-41872AE1AC21}"/>
          </ac:picMkLst>
        </pc:picChg>
        <pc:picChg chg="add del">
          <ac:chgData name="" userId="5824857edc31ec93" providerId="LiveId" clId="{18726DDA-69D1-43C1-9ED4-42D42D5094E4}" dt="2024-03-14T04:06:03.477" v="3715" actId="478"/>
          <ac:picMkLst>
            <pc:docMk/>
            <pc:sldMk cId="4191189314" sldId="2147471018"/>
            <ac:picMk id="104" creationId="{E35CE5AC-C719-433A-A626-6F77AFB52AC6}"/>
          </ac:picMkLst>
        </pc:picChg>
        <pc:cxnChg chg="add del mod">
          <ac:chgData name="" userId="5824857edc31ec93" providerId="LiveId" clId="{18726DDA-69D1-43C1-9ED4-42D42D5094E4}" dt="2024-03-14T04:06:03.477" v="3715" actId="478"/>
          <ac:cxnSpMkLst>
            <pc:docMk/>
            <pc:sldMk cId="4191189314" sldId="2147471018"/>
            <ac:cxnSpMk id="25" creationId="{A6E24A4D-D009-4DF4-A76D-C5900BCB1B6B}"/>
          </ac:cxnSpMkLst>
        </pc:cxnChg>
        <pc:cxnChg chg="add del mod">
          <ac:chgData name="" userId="5824857edc31ec93" providerId="LiveId" clId="{18726DDA-69D1-43C1-9ED4-42D42D5094E4}" dt="2024-03-14T04:06:03.477" v="3715" actId="478"/>
          <ac:cxnSpMkLst>
            <pc:docMk/>
            <pc:sldMk cId="4191189314" sldId="2147471018"/>
            <ac:cxnSpMk id="26" creationId="{0288DDA4-299B-4C4E-A746-E2425E4D28EB}"/>
          </ac:cxnSpMkLst>
        </pc:cxnChg>
        <pc:cxnChg chg="add del mod">
          <ac:chgData name="" userId="5824857edc31ec93" providerId="LiveId" clId="{18726DDA-69D1-43C1-9ED4-42D42D5094E4}" dt="2024-03-14T04:06:03.477" v="3715" actId="478"/>
          <ac:cxnSpMkLst>
            <pc:docMk/>
            <pc:sldMk cId="4191189314" sldId="2147471018"/>
            <ac:cxnSpMk id="27" creationId="{8A9F12A8-DF0E-44B2-8074-050EB2223105}"/>
          </ac:cxnSpMkLst>
        </pc:cxnChg>
        <pc:cxnChg chg="add del">
          <ac:chgData name="" userId="5824857edc31ec93" providerId="LiveId" clId="{18726DDA-69D1-43C1-9ED4-42D42D5094E4}" dt="2024-03-14T04:06:03.477" v="3715" actId="478"/>
          <ac:cxnSpMkLst>
            <pc:docMk/>
            <pc:sldMk cId="4191189314" sldId="2147471018"/>
            <ac:cxnSpMk id="29" creationId="{54B621DD-0BD1-4CC4-B9A7-93062B586FC3}"/>
          </ac:cxnSpMkLst>
        </pc:cxnChg>
        <pc:cxnChg chg="add del mod">
          <ac:chgData name="" userId="5824857edc31ec93" providerId="LiveId" clId="{18726DDA-69D1-43C1-9ED4-42D42D5094E4}" dt="2024-03-14T04:06:03.477" v="3715" actId="478"/>
          <ac:cxnSpMkLst>
            <pc:docMk/>
            <pc:sldMk cId="4191189314" sldId="2147471018"/>
            <ac:cxnSpMk id="31" creationId="{30FD7D7F-CE1C-4D6F-AD9C-71DB03C13D90}"/>
          </ac:cxnSpMkLst>
        </pc:cxnChg>
        <pc:cxnChg chg="add del">
          <ac:chgData name="" userId="5824857edc31ec93" providerId="LiveId" clId="{18726DDA-69D1-43C1-9ED4-42D42D5094E4}" dt="2024-03-14T04:06:03.477" v="3715" actId="478"/>
          <ac:cxnSpMkLst>
            <pc:docMk/>
            <pc:sldMk cId="4191189314" sldId="2147471018"/>
            <ac:cxnSpMk id="33" creationId="{BEFF0653-A78B-4786-8138-0AF37B1C38D2}"/>
          </ac:cxnSpMkLst>
        </pc:cxnChg>
        <pc:cxnChg chg="add del mod">
          <ac:chgData name="" userId="5824857edc31ec93" providerId="LiveId" clId="{18726DDA-69D1-43C1-9ED4-42D42D5094E4}" dt="2024-03-14T04:06:03.477" v="3715" actId="478"/>
          <ac:cxnSpMkLst>
            <pc:docMk/>
            <pc:sldMk cId="4191189314" sldId="2147471018"/>
            <ac:cxnSpMk id="41" creationId="{38FD5107-79E2-4766-8212-16AC5A6B5B25}"/>
          </ac:cxnSpMkLst>
        </pc:cxnChg>
        <pc:cxnChg chg="add del">
          <ac:chgData name="" userId="5824857edc31ec93" providerId="LiveId" clId="{18726DDA-69D1-43C1-9ED4-42D42D5094E4}" dt="2024-03-14T04:06:03.477" v="3715" actId="478"/>
          <ac:cxnSpMkLst>
            <pc:docMk/>
            <pc:sldMk cId="4191189314" sldId="2147471018"/>
            <ac:cxnSpMk id="44" creationId="{40C3A843-3DF6-46E1-8A63-C0A4C62B8607}"/>
          </ac:cxnSpMkLst>
        </pc:cxnChg>
        <pc:cxnChg chg="add del">
          <ac:chgData name="" userId="5824857edc31ec93" providerId="LiveId" clId="{18726DDA-69D1-43C1-9ED4-42D42D5094E4}" dt="2024-03-14T04:06:03.477" v="3715" actId="478"/>
          <ac:cxnSpMkLst>
            <pc:docMk/>
            <pc:sldMk cId="4191189314" sldId="2147471018"/>
            <ac:cxnSpMk id="45" creationId="{FA6C96F7-A585-473D-ABB7-76856F66BCE4}"/>
          </ac:cxnSpMkLst>
        </pc:cxnChg>
        <pc:cxnChg chg="add del">
          <ac:chgData name="" userId="5824857edc31ec93" providerId="LiveId" clId="{18726DDA-69D1-43C1-9ED4-42D42D5094E4}" dt="2024-03-14T04:06:03.477" v="3715" actId="478"/>
          <ac:cxnSpMkLst>
            <pc:docMk/>
            <pc:sldMk cId="4191189314" sldId="2147471018"/>
            <ac:cxnSpMk id="131" creationId="{5E1FE10B-780C-4EB9-A4D4-9A62A95A576A}"/>
          </ac:cxnSpMkLst>
        </pc:cxnChg>
        <pc:cxnChg chg="add del">
          <ac:chgData name="" userId="5824857edc31ec93" providerId="LiveId" clId="{18726DDA-69D1-43C1-9ED4-42D42D5094E4}" dt="2024-03-14T04:06:03.477" v="3715" actId="478"/>
          <ac:cxnSpMkLst>
            <pc:docMk/>
            <pc:sldMk cId="4191189314" sldId="2147471018"/>
            <ac:cxnSpMk id="132" creationId="{99B593F9-2D47-40F2-A8B9-9CB862DA5732}"/>
          </ac:cxnSpMkLst>
        </pc:cxnChg>
        <pc:cxnChg chg="add del">
          <ac:chgData name="" userId="5824857edc31ec93" providerId="LiveId" clId="{18726DDA-69D1-43C1-9ED4-42D42D5094E4}" dt="2024-03-14T04:06:03.477" v="3715" actId="478"/>
          <ac:cxnSpMkLst>
            <pc:docMk/>
            <pc:sldMk cId="4191189314" sldId="2147471018"/>
            <ac:cxnSpMk id="135" creationId="{C9672D12-F673-4F1A-838C-B7F99817620F}"/>
          </ac:cxnSpMkLst>
        </pc:cxnChg>
        <pc:cxnChg chg="add del">
          <ac:chgData name="" userId="5824857edc31ec93" providerId="LiveId" clId="{18726DDA-69D1-43C1-9ED4-42D42D5094E4}" dt="2024-03-14T04:06:03.477" v="3715" actId="478"/>
          <ac:cxnSpMkLst>
            <pc:docMk/>
            <pc:sldMk cId="4191189314" sldId="2147471018"/>
            <ac:cxnSpMk id="144" creationId="{6ED11FD8-F414-471A-A38C-69D4FEE4D9C6}"/>
          </ac:cxnSpMkLst>
        </pc:cxnChg>
        <pc:cxnChg chg="add del">
          <ac:chgData name="" userId="5824857edc31ec93" providerId="LiveId" clId="{18726DDA-69D1-43C1-9ED4-42D42D5094E4}" dt="2024-03-14T04:06:03.477" v="3715" actId="478"/>
          <ac:cxnSpMkLst>
            <pc:docMk/>
            <pc:sldMk cId="4191189314" sldId="2147471018"/>
            <ac:cxnSpMk id="148" creationId="{3694BF77-C892-4090-B5B7-19F0CDAF6EBE}"/>
          </ac:cxnSpMkLst>
        </pc:cxnChg>
        <pc:cxnChg chg="add del">
          <ac:chgData name="" userId="5824857edc31ec93" providerId="LiveId" clId="{18726DDA-69D1-43C1-9ED4-42D42D5094E4}" dt="2024-03-14T04:06:03.477" v="3715" actId="478"/>
          <ac:cxnSpMkLst>
            <pc:docMk/>
            <pc:sldMk cId="4191189314" sldId="2147471018"/>
            <ac:cxnSpMk id="150" creationId="{EA2A5B98-7D4F-4E71-8F09-7B76CA0E5C03}"/>
          </ac:cxnSpMkLst>
        </pc:cxnChg>
      </pc:sldChg>
      <pc:sldChg chg="addSp delSp modSp add">
        <pc:chgData name="" userId="5824857edc31ec93" providerId="LiveId" clId="{18726DDA-69D1-43C1-9ED4-42D42D5094E4}" dt="2024-03-14T04:17:35.053" v="3964" actId="13926"/>
        <pc:sldMkLst>
          <pc:docMk/>
          <pc:sldMk cId="2582020378" sldId="2147471019"/>
        </pc:sldMkLst>
        <pc:spChg chg="del">
          <ac:chgData name="" userId="5824857edc31ec93" providerId="LiveId" clId="{18726DDA-69D1-43C1-9ED4-42D42D5094E4}" dt="2024-03-14T04:15:56.988" v="3895" actId="478"/>
          <ac:spMkLst>
            <pc:docMk/>
            <pc:sldMk cId="2582020378" sldId="2147471019"/>
            <ac:spMk id="2" creationId="{C5322101-EC35-44FF-A902-FE6D1FC54DF5}"/>
          </ac:spMkLst>
        </pc:spChg>
        <pc:spChg chg="add mod">
          <ac:chgData name="" userId="5824857edc31ec93" providerId="LiveId" clId="{18726DDA-69D1-43C1-9ED4-42D42D5094E4}" dt="2024-03-14T04:17:35.053" v="3964" actId="13926"/>
          <ac:spMkLst>
            <pc:docMk/>
            <pc:sldMk cId="2582020378" sldId="2147471019"/>
            <ac:spMk id="6" creationId="{0D43C232-44F3-4840-9008-B5FBF1A3874D}"/>
          </ac:spMkLst>
        </pc:spChg>
        <pc:spChg chg="add mod">
          <ac:chgData name="" userId="5824857edc31ec93" providerId="LiveId" clId="{18726DDA-69D1-43C1-9ED4-42D42D5094E4}" dt="2024-03-14T04:16:28.078" v="3923" actId="20577"/>
          <ac:spMkLst>
            <pc:docMk/>
            <pc:sldMk cId="2582020378" sldId="2147471019"/>
            <ac:spMk id="9" creationId="{0DB71D92-C973-4EA7-A6C3-1FBDEEBE880C}"/>
          </ac:spMkLst>
        </pc:spChg>
        <pc:spChg chg="add mod">
          <ac:chgData name="" userId="5824857edc31ec93" providerId="LiveId" clId="{18726DDA-69D1-43C1-9ED4-42D42D5094E4}" dt="2024-03-14T04:16:48.008" v="3925" actId="1076"/>
          <ac:spMkLst>
            <pc:docMk/>
            <pc:sldMk cId="2582020378" sldId="2147471019"/>
            <ac:spMk id="10" creationId="{06F1B3EA-4DA6-42A1-8ABB-AC18D1B88AA4}"/>
          </ac:spMkLst>
        </pc:spChg>
        <pc:spChg chg="del">
          <ac:chgData name="" userId="5824857edc31ec93" providerId="LiveId" clId="{18726DDA-69D1-43C1-9ED4-42D42D5094E4}" dt="2024-03-14T04:15:56.988" v="3895" actId="478"/>
          <ac:spMkLst>
            <pc:docMk/>
            <pc:sldMk cId="2582020378" sldId="2147471019"/>
            <ac:spMk id="46" creationId="{0A0F5208-2F7C-42B4-B583-4A4A8A74A026}"/>
          </ac:spMkLst>
        </pc:spChg>
        <pc:spChg chg="del">
          <ac:chgData name="" userId="5824857edc31ec93" providerId="LiveId" clId="{18726DDA-69D1-43C1-9ED4-42D42D5094E4}" dt="2024-03-14T04:15:56.988" v="3895" actId="478"/>
          <ac:spMkLst>
            <pc:docMk/>
            <pc:sldMk cId="2582020378" sldId="2147471019"/>
            <ac:spMk id="80" creationId="{9D97B6DE-E79A-4311-B60E-1B06772F939E}"/>
          </ac:spMkLst>
        </pc:spChg>
        <pc:spChg chg="del">
          <ac:chgData name="" userId="5824857edc31ec93" providerId="LiveId" clId="{18726DDA-69D1-43C1-9ED4-42D42D5094E4}" dt="2024-03-14T04:15:56.988" v="3895" actId="478"/>
          <ac:spMkLst>
            <pc:docMk/>
            <pc:sldMk cId="2582020378" sldId="2147471019"/>
            <ac:spMk id="86" creationId="{3096A9BD-72EF-4BAF-B55E-02F4322DA72F}"/>
          </ac:spMkLst>
        </pc:spChg>
        <pc:picChg chg="add mod">
          <ac:chgData name="" userId="5824857edc31ec93" providerId="LiveId" clId="{18726DDA-69D1-43C1-9ED4-42D42D5094E4}" dt="2024-03-14T04:16:55.462" v="3926" actId="1076"/>
          <ac:picMkLst>
            <pc:docMk/>
            <pc:sldMk cId="2582020378" sldId="2147471019"/>
            <ac:picMk id="11" creationId="{D270681E-10DD-4958-B415-3B558FD9A172}"/>
          </ac:picMkLst>
        </pc:picChg>
        <pc:picChg chg="del">
          <ac:chgData name="" userId="5824857edc31ec93" providerId="LiveId" clId="{18726DDA-69D1-43C1-9ED4-42D42D5094E4}" dt="2024-03-14T04:15:56.988" v="3895" actId="478"/>
          <ac:picMkLst>
            <pc:docMk/>
            <pc:sldMk cId="2582020378" sldId="2147471019"/>
            <ac:picMk id="36" creationId="{38EF5038-3656-4092-90F1-41872AE1AC21}"/>
          </ac:picMkLst>
        </pc:picChg>
        <pc:cxnChg chg="add del mod">
          <ac:chgData name="" userId="5824857edc31ec93" providerId="LiveId" clId="{18726DDA-69D1-43C1-9ED4-42D42D5094E4}" dt="2024-03-14T04:17:11.327" v="3928" actId="478"/>
          <ac:cxnSpMkLst>
            <pc:docMk/>
            <pc:sldMk cId="2582020378" sldId="2147471019"/>
            <ac:cxnSpMk id="5" creationId="{4D220B2D-060E-46C0-8B02-26ED2CFC3A43}"/>
          </ac:cxnSpMkLst>
        </pc:cxnChg>
      </pc:sldChg>
      <pc:sldChg chg="addSp delSp modSp add">
        <pc:chgData name="" userId="5824857edc31ec93" providerId="LiveId" clId="{18726DDA-69D1-43C1-9ED4-42D42D5094E4}" dt="2024-03-14T04:23:39.727" v="4160" actId="20577"/>
        <pc:sldMkLst>
          <pc:docMk/>
          <pc:sldMk cId="3770034789" sldId="2147471020"/>
        </pc:sldMkLst>
        <pc:spChg chg="del">
          <ac:chgData name="" userId="5824857edc31ec93" providerId="LiveId" clId="{18726DDA-69D1-43C1-9ED4-42D42D5094E4}" dt="2024-03-14T04:17:40.162" v="3967" actId="478"/>
          <ac:spMkLst>
            <pc:docMk/>
            <pc:sldMk cId="3770034789" sldId="2147471020"/>
            <ac:spMk id="6" creationId="{0D43C232-44F3-4840-9008-B5FBF1A3874D}"/>
          </ac:spMkLst>
        </pc:spChg>
        <pc:spChg chg="del">
          <ac:chgData name="" userId="5824857edc31ec93" providerId="LiveId" clId="{18726DDA-69D1-43C1-9ED4-42D42D5094E4}" dt="2024-03-14T04:17:51.513" v="3970" actId="478"/>
          <ac:spMkLst>
            <pc:docMk/>
            <pc:sldMk cId="3770034789" sldId="2147471020"/>
            <ac:spMk id="9" creationId="{0DB71D92-C973-4EA7-A6C3-1FBDEEBE880C}"/>
          </ac:spMkLst>
        </pc:spChg>
        <pc:spChg chg="del">
          <ac:chgData name="" userId="5824857edc31ec93" providerId="LiveId" clId="{18726DDA-69D1-43C1-9ED4-42D42D5094E4}" dt="2024-03-14T04:18:16.663" v="3988" actId="478"/>
          <ac:spMkLst>
            <pc:docMk/>
            <pc:sldMk cId="3770034789" sldId="2147471020"/>
            <ac:spMk id="10" creationId="{06F1B3EA-4DA6-42A1-8ABB-AC18D1B88AA4}"/>
          </ac:spMkLst>
        </pc:spChg>
        <pc:spChg chg="add mod">
          <ac:chgData name="" userId="5824857edc31ec93" providerId="LiveId" clId="{18726DDA-69D1-43C1-9ED4-42D42D5094E4}" dt="2024-03-14T04:18:11.729" v="3987" actId="20577"/>
          <ac:spMkLst>
            <pc:docMk/>
            <pc:sldMk cId="3770034789" sldId="2147471020"/>
            <ac:spMk id="12" creationId="{D23ACA75-6586-4813-A578-132E00C767E2}"/>
          </ac:spMkLst>
        </pc:spChg>
        <pc:spChg chg="add">
          <ac:chgData name="" userId="5824857edc31ec93" providerId="LiveId" clId="{18726DDA-69D1-43C1-9ED4-42D42D5094E4}" dt="2024-03-14T04:18:30.468" v="3989"/>
          <ac:spMkLst>
            <pc:docMk/>
            <pc:sldMk cId="3770034789" sldId="2147471020"/>
            <ac:spMk id="13" creationId="{55DEA38A-E7E0-4A6F-B281-D6A6DB7723B8}"/>
          </ac:spMkLst>
        </pc:spChg>
        <pc:spChg chg="add mod">
          <ac:chgData name="" userId="5824857edc31ec93" providerId="LiveId" clId="{18726DDA-69D1-43C1-9ED4-42D42D5094E4}" dt="2024-03-14T04:23:39.727" v="4160" actId="20577"/>
          <ac:spMkLst>
            <pc:docMk/>
            <pc:sldMk cId="3770034789" sldId="2147471020"/>
            <ac:spMk id="16" creationId="{019F0725-E947-4BF1-AA8D-60C0817A613E}"/>
          </ac:spMkLst>
        </pc:spChg>
        <pc:picChg chg="del">
          <ac:chgData name="" userId="5824857edc31ec93" providerId="LiveId" clId="{18726DDA-69D1-43C1-9ED4-42D42D5094E4}" dt="2024-03-14T04:17:39.478" v="3966" actId="478"/>
          <ac:picMkLst>
            <pc:docMk/>
            <pc:sldMk cId="3770034789" sldId="2147471020"/>
            <ac:picMk id="11" creationId="{D270681E-10DD-4958-B415-3B558FD9A172}"/>
          </ac:picMkLst>
        </pc:picChg>
        <pc:picChg chg="add del mod">
          <ac:chgData name="" userId="5824857edc31ec93" providerId="LiveId" clId="{18726DDA-69D1-43C1-9ED4-42D42D5094E4}" dt="2024-03-14T04:19:14.546" v="4014" actId="478"/>
          <ac:picMkLst>
            <pc:docMk/>
            <pc:sldMk cId="3770034789" sldId="2147471020"/>
            <ac:picMk id="14" creationId="{809791C6-AF82-4566-9A10-F3E4D316EF39}"/>
          </ac:picMkLst>
        </pc:picChg>
        <pc:picChg chg="add del">
          <ac:chgData name="" userId="5824857edc31ec93" providerId="LiveId" clId="{18726DDA-69D1-43C1-9ED4-42D42D5094E4}" dt="2024-03-14T04:18:32.948" v="3990" actId="478"/>
          <ac:picMkLst>
            <pc:docMk/>
            <pc:sldMk cId="3770034789" sldId="2147471020"/>
            <ac:picMk id="15" creationId="{01CAC604-A7F8-41FC-90C0-8712B70A521F}"/>
          </ac:picMkLst>
        </pc:picChg>
        <pc:picChg chg="add mod">
          <ac:chgData name="" userId="5824857edc31ec93" providerId="LiveId" clId="{18726DDA-69D1-43C1-9ED4-42D42D5094E4}" dt="2024-03-14T04:19:33.555" v="4016" actId="1076"/>
          <ac:picMkLst>
            <pc:docMk/>
            <pc:sldMk cId="3770034789" sldId="2147471020"/>
            <ac:picMk id="17" creationId="{DFAA3831-A352-4336-BF74-46D1205F1F75}"/>
          </ac:picMkLst>
        </pc:picChg>
      </pc:sldChg>
      <pc:sldChg chg="add del">
        <pc:chgData name="" userId="5824857edc31ec93" providerId="LiveId" clId="{18726DDA-69D1-43C1-9ED4-42D42D5094E4}" dt="2024-03-14T04:19:03.184" v="4011" actId="2696"/>
        <pc:sldMkLst>
          <pc:docMk/>
          <pc:sldMk cId="1824878816" sldId="2147471021"/>
        </pc:sldMkLst>
      </pc:sldChg>
      <pc:sldChg chg="addSp delSp modSp add">
        <pc:chgData name="" userId="5824857edc31ec93" providerId="LiveId" clId="{18726DDA-69D1-43C1-9ED4-42D42D5094E4}" dt="2024-03-14T04:22:51.552" v="4032" actId="1076"/>
        <pc:sldMkLst>
          <pc:docMk/>
          <pc:sldMk cId="2636033909" sldId="2147471022"/>
        </pc:sldMkLst>
        <pc:spChg chg="mod">
          <ac:chgData name="" userId="5824857edc31ec93" providerId="LiveId" clId="{18726DDA-69D1-43C1-9ED4-42D42D5094E4}" dt="2024-03-14T04:18:50.735" v="4009" actId="20577"/>
          <ac:spMkLst>
            <pc:docMk/>
            <pc:sldMk cId="2636033909" sldId="2147471022"/>
            <ac:spMk id="12" creationId="{D23ACA75-6586-4813-A578-132E00C767E2}"/>
          </ac:spMkLst>
        </pc:spChg>
        <pc:spChg chg="del mod">
          <ac:chgData name="" userId="5824857edc31ec93" providerId="LiveId" clId="{18726DDA-69D1-43C1-9ED4-42D42D5094E4}" dt="2024-03-14T04:22:49.505" v="4030"/>
          <ac:spMkLst>
            <pc:docMk/>
            <pc:sldMk cId="2636033909" sldId="2147471022"/>
            <ac:spMk id="13" creationId="{55DEA38A-E7E0-4A6F-B281-D6A6DB7723B8}"/>
          </ac:spMkLst>
        </pc:spChg>
        <pc:grpChg chg="add mod">
          <ac:chgData name="" userId="5824857edc31ec93" providerId="LiveId" clId="{18726DDA-69D1-43C1-9ED4-42D42D5094E4}" dt="2024-03-14T04:22:51.552" v="4032" actId="1076"/>
          <ac:grpSpMkLst>
            <pc:docMk/>
            <pc:sldMk cId="2636033909" sldId="2147471022"/>
            <ac:grpSpMk id="7" creationId="{70160BC4-2CB2-4C55-8464-30C207E1171B}"/>
          </ac:grpSpMkLst>
        </pc:grpChg>
        <pc:picChg chg="del">
          <ac:chgData name="" userId="5824857edc31ec93" providerId="LiveId" clId="{18726DDA-69D1-43C1-9ED4-42D42D5094E4}" dt="2024-03-14T04:18:52.632" v="4010" actId="478"/>
          <ac:picMkLst>
            <pc:docMk/>
            <pc:sldMk cId="2636033909" sldId="2147471022"/>
            <ac:picMk id="14" creationId="{809791C6-AF82-4566-9A10-F3E4D316EF39}"/>
          </ac:picMkLst>
        </pc:picChg>
      </pc:sldChg>
      <pc:sldChg chg="addSp delSp modSp add del ord">
        <pc:chgData name="" userId="5824857edc31ec93" providerId="LiveId" clId="{18726DDA-69D1-43C1-9ED4-42D42D5094E4}" dt="2024-03-14T04:22:06.569" v="4027" actId="2696"/>
        <pc:sldMkLst>
          <pc:docMk/>
          <pc:sldMk cId="1540547690" sldId="2147471023"/>
        </pc:sldMkLst>
        <pc:spChg chg="del">
          <ac:chgData name="" userId="5824857edc31ec93" providerId="LiveId" clId="{18726DDA-69D1-43C1-9ED4-42D42D5094E4}" dt="2024-03-14T04:21:54.563" v="4021" actId="478"/>
          <ac:spMkLst>
            <pc:docMk/>
            <pc:sldMk cId="1540547690" sldId="2147471023"/>
            <ac:spMk id="5" creationId="{BF8B349D-7D59-4D76-A618-AF708FB69F40}"/>
          </ac:spMkLst>
        </pc:spChg>
        <pc:spChg chg="add mod">
          <ac:chgData name="" userId="5824857edc31ec93" providerId="LiveId" clId="{18726DDA-69D1-43C1-9ED4-42D42D5094E4}" dt="2024-03-14T04:21:57.132" v="4023" actId="1076"/>
          <ac:spMkLst>
            <pc:docMk/>
            <pc:sldMk cId="1540547690" sldId="2147471023"/>
            <ac:spMk id="6" creationId="{83DEAD77-1AB0-4ECD-956C-061AD7940693}"/>
          </ac:spMkLst>
        </pc:spChg>
        <pc:graphicFrameChg chg="del">
          <ac:chgData name="" userId="5824857edc31ec93" providerId="LiveId" clId="{18726DDA-69D1-43C1-9ED4-42D42D5094E4}" dt="2024-03-14T04:21:54.563" v="4021" actId="478"/>
          <ac:graphicFrameMkLst>
            <pc:docMk/>
            <pc:sldMk cId="1540547690" sldId="2147471023"/>
            <ac:graphicFrameMk id="8" creationId="{A671B6B8-34F2-4376-B6EF-DA9216ECD224}"/>
          </ac:graphicFrameMkLst>
        </pc:graphicFrameChg>
        <pc:picChg chg="add del mod">
          <ac:chgData name="" userId="5824857edc31ec93" providerId="LiveId" clId="{18726DDA-69D1-43C1-9ED4-42D42D5094E4}" dt="2024-03-14T04:22:04.755" v="4026" actId="478"/>
          <ac:picMkLst>
            <pc:docMk/>
            <pc:sldMk cId="1540547690" sldId="2147471023"/>
            <ac:picMk id="7" creationId="{3FABED86-1D6A-45B5-8F84-A87C18AB6AC4}"/>
          </ac:picMkLst>
        </pc:picChg>
      </pc:sldChg>
    </pc:docChg>
  </pc:docChgLst>
  <pc:docChgLst>
    <pc:chgData userId="5824857edc31ec93" providerId="LiveId" clId="{6CDDF4DA-6110-4B86-8E34-A62F44DEDFAB}"/>
    <pc:docChg chg="custSel addSld modSld sldOrd">
      <pc:chgData name="" userId="5824857edc31ec93" providerId="LiveId" clId="{6CDDF4DA-6110-4B86-8E34-A62F44DEDFAB}" dt="2024-02-28T06:24:22.294" v="698" actId="13926"/>
      <pc:docMkLst>
        <pc:docMk/>
      </pc:docMkLst>
    </pc:docChg>
  </pc:docChgLst>
  <pc:docChgLst>
    <pc:chgData userId="5824857edc31ec93" providerId="LiveId" clId="{FF1B2342-8351-4F11-B73F-1CE914B5DEE6}"/>
  </pc:docChgLst>
  <pc:docChgLst>
    <pc:chgData userId="5824857edc31ec93" providerId="LiveId" clId="{D9268EEB-DEDE-49BF-ACAE-4D525CCB8A20}"/>
    <pc:docChg chg="undo custSel addSld delSld modSld">
      <pc:chgData name="" userId="5824857edc31ec93" providerId="LiveId" clId="{D9268EEB-DEDE-49BF-ACAE-4D525CCB8A20}" dt="2024-01-07T13:26:54.125" v="218" actId="1076"/>
      <pc:docMkLst>
        <pc:docMk/>
      </pc:docMkLst>
    </pc:docChg>
  </pc:docChgLst>
  <pc:docChgLst>
    <pc:chgData name="铠阳 赵" userId="5824857edc31ec93" providerId="LiveId" clId="{8BAA5A9A-9E0B-4AC9-BFC2-6CFDE3B27425}"/>
    <pc:docChg chg="undo custSel modSld">
      <pc:chgData name="铠阳 赵" userId="5824857edc31ec93" providerId="LiveId" clId="{8BAA5A9A-9E0B-4AC9-BFC2-6CFDE3B27425}" dt="2024-01-15T10:16:18.883" v="382" actId="207"/>
      <pc:docMkLst>
        <pc:docMk/>
      </pc:docMkLst>
    </pc:docChg>
  </pc:docChgLst>
  <pc:docChgLst>
    <pc:chgData userId="5824857edc31ec93" providerId="LiveId" clId="{A8F4470C-B043-4E31-9852-746FFDC96504}"/>
  </pc:docChgLst>
  <pc:docChgLst>
    <pc:chgData name="铠阳 赵" userId="5824857edc31ec93" providerId="LiveId" clId="{75885201-661F-4495-88CC-6CF736ECBBDA}"/>
    <pc:docChg chg="undo custSel addSld modSld sldOrd">
      <pc:chgData name="铠阳 赵" userId="5824857edc31ec93" providerId="LiveId" clId="{75885201-661F-4495-88CC-6CF736ECBBDA}" dt="2024-03-06T09:40:18.992" v="1142" actId="20577"/>
      <pc:docMkLst>
        <pc:docMk/>
      </pc:docMkLst>
    </pc:docChg>
  </pc:docChgLst>
  <pc:docChgLst>
    <pc:chgData userId="5824857edc31ec93" providerId="LiveId" clId="{5A21E925-CAD7-4052-9B9E-1F9EE72113FA}"/>
    <pc:docChg chg="undo custSel addSld delSld modSld sldOrd">
      <pc:chgData name="" userId="5824857edc31ec93" providerId="LiveId" clId="{5A21E925-CAD7-4052-9B9E-1F9EE72113FA}" dt="2024-01-17T12:25:06.820" v="5981" actId="20577"/>
      <pc:docMkLst>
        <pc:docMk/>
      </pc:docMkLst>
    </pc:docChg>
  </pc:docChgLst>
  <pc:docChgLst>
    <pc:chgData name="铠阳 赵" userId="5824857edc31ec93" providerId="LiveId" clId="{297908E2-70E5-4021-B3D4-1A5D519E1666}"/>
    <pc:docChg chg="custSel modSld sldOrd">
      <pc:chgData name="铠阳 赵" userId="5824857edc31ec93" providerId="LiveId" clId="{297908E2-70E5-4021-B3D4-1A5D519E1666}" dt="2023-12-28T05:29:48.760" v="873" actId="20577"/>
      <pc:docMkLst>
        <pc:docMk/>
      </pc:docMkLst>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5D662765-B246-494B-841B-9E7D9BDD08DF}" type="datetimeFigureOut">
              <a:rPr lang="zh-CN" altLang="en-US" smtClean="0"/>
              <a:t>2024/3/14</a:t>
            </a:fld>
            <a:endParaRPr lang="zh-CN" altLang="en-US"/>
          </a:p>
        </p:txBody>
      </p:sp>
      <p:sp>
        <p:nvSpPr>
          <p:cNvPr id="4" name="页脚占位符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F85CC713-0E4E-4551-9A10-CD6D5512974D}"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E764490D-B069-4309-B5C0-F28BE4664E9E}" type="datetimeFigureOut">
              <a:rPr lang="zh-CN" altLang="en-US" smtClean="0"/>
              <a:t>2024/3/14</a:t>
            </a:fld>
            <a:endParaRPr lang="zh-CN" altLang="en-US"/>
          </a:p>
        </p:txBody>
      </p:sp>
      <p:sp>
        <p:nvSpPr>
          <p:cNvPr id="4" name="幻灯片图像占位符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CBA2A8CF-D271-405F-A836-16C72A9F4583}"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1</a:t>
            </a:fld>
            <a:endParaRPr kumimoji="1" lang="zh-CN" altLang="en-US"/>
          </a:p>
        </p:txBody>
      </p:sp>
    </p:spTree>
    <p:extLst>
      <p:ext uri="{BB962C8B-B14F-4D97-AF65-F5344CB8AC3E}">
        <p14:creationId xmlns:p14="http://schemas.microsoft.com/office/powerpoint/2010/main" val="1683656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10</a:t>
            </a:fld>
            <a:endParaRPr kumimoji="1" lang="zh-CN" altLang="en-US"/>
          </a:p>
        </p:txBody>
      </p:sp>
    </p:spTree>
    <p:extLst>
      <p:ext uri="{BB962C8B-B14F-4D97-AF65-F5344CB8AC3E}">
        <p14:creationId xmlns:p14="http://schemas.microsoft.com/office/powerpoint/2010/main" val="964965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11</a:t>
            </a:fld>
            <a:endParaRPr kumimoji="1" lang="zh-CN" altLang="en-US"/>
          </a:p>
        </p:txBody>
      </p:sp>
    </p:spTree>
    <p:extLst>
      <p:ext uri="{BB962C8B-B14F-4D97-AF65-F5344CB8AC3E}">
        <p14:creationId xmlns:p14="http://schemas.microsoft.com/office/powerpoint/2010/main" val="4218064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12</a:t>
            </a:fld>
            <a:endParaRPr kumimoji="1" lang="zh-CN" altLang="en-US"/>
          </a:p>
        </p:txBody>
      </p:sp>
    </p:spTree>
    <p:extLst>
      <p:ext uri="{BB962C8B-B14F-4D97-AF65-F5344CB8AC3E}">
        <p14:creationId xmlns:p14="http://schemas.microsoft.com/office/powerpoint/2010/main" val="4131954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13</a:t>
            </a:fld>
            <a:endParaRPr kumimoji="1" lang="zh-CN" altLang="en-US"/>
          </a:p>
        </p:txBody>
      </p:sp>
    </p:spTree>
    <p:extLst>
      <p:ext uri="{BB962C8B-B14F-4D97-AF65-F5344CB8AC3E}">
        <p14:creationId xmlns:p14="http://schemas.microsoft.com/office/powerpoint/2010/main" val="1864708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2</a:t>
            </a:fld>
            <a:endParaRPr kumimoji="1" lang="zh-CN" altLang="en-US"/>
          </a:p>
        </p:txBody>
      </p:sp>
    </p:spTree>
    <p:extLst>
      <p:ext uri="{BB962C8B-B14F-4D97-AF65-F5344CB8AC3E}">
        <p14:creationId xmlns:p14="http://schemas.microsoft.com/office/powerpoint/2010/main" val="3610265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3</a:t>
            </a:fld>
            <a:endParaRPr kumimoji="1" lang="zh-CN" altLang="en-US"/>
          </a:p>
        </p:txBody>
      </p:sp>
    </p:spTree>
    <p:extLst>
      <p:ext uri="{BB962C8B-B14F-4D97-AF65-F5344CB8AC3E}">
        <p14:creationId xmlns:p14="http://schemas.microsoft.com/office/powerpoint/2010/main" val="2030938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4</a:t>
            </a:fld>
            <a:endParaRPr kumimoji="1" lang="zh-CN" altLang="en-US"/>
          </a:p>
        </p:txBody>
      </p:sp>
    </p:spTree>
    <p:extLst>
      <p:ext uri="{BB962C8B-B14F-4D97-AF65-F5344CB8AC3E}">
        <p14:creationId xmlns:p14="http://schemas.microsoft.com/office/powerpoint/2010/main" val="4211973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5</a:t>
            </a:fld>
            <a:endParaRPr kumimoji="1" lang="zh-CN" altLang="en-US"/>
          </a:p>
        </p:txBody>
      </p:sp>
    </p:spTree>
    <p:extLst>
      <p:ext uri="{BB962C8B-B14F-4D97-AF65-F5344CB8AC3E}">
        <p14:creationId xmlns:p14="http://schemas.microsoft.com/office/powerpoint/2010/main" val="2636940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6</a:t>
            </a:fld>
            <a:endParaRPr kumimoji="1" lang="zh-CN" altLang="en-US"/>
          </a:p>
        </p:txBody>
      </p:sp>
    </p:spTree>
    <p:extLst>
      <p:ext uri="{BB962C8B-B14F-4D97-AF65-F5344CB8AC3E}">
        <p14:creationId xmlns:p14="http://schemas.microsoft.com/office/powerpoint/2010/main" val="1479444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7</a:t>
            </a:fld>
            <a:endParaRPr kumimoji="1" lang="zh-CN" altLang="en-US"/>
          </a:p>
        </p:txBody>
      </p:sp>
    </p:spTree>
    <p:extLst>
      <p:ext uri="{BB962C8B-B14F-4D97-AF65-F5344CB8AC3E}">
        <p14:creationId xmlns:p14="http://schemas.microsoft.com/office/powerpoint/2010/main" val="3134536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8</a:t>
            </a:fld>
            <a:endParaRPr kumimoji="1" lang="zh-CN" altLang="en-US"/>
          </a:p>
        </p:txBody>
      </p:sp>
    </p:spTree>
    <p:extLst>
      <p:ext uri="{BB962C8B-B14F-4D97-AF65-F5344CB8AC3E}">
        <p14:creationId xmlns:p14="http://schemas.microsoft.com/office/powerpoint/2010/main" val="476902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6D18717E-F74C-4246-A795-6577BEDC8382}" type="slidenum">
              <a:rPr kumimoji="1" lang="zh-CN" altLang="en-US" smtClean="0"/>
              <a:t>9</a:t>
            </a:fld>
            <a:endParaRPr kumimoji="1" lang="zh-CN" altLang="en-US"/>
          </a:p>
        </p:txBody>
      </p:sp>
    </p:spTree>
    <p:extLst>
      <p:ext uri="{BB962C8B-B14F-4D97-AF65-F5344CB8AC3E}">
        <p14:creationId xmlns:p14="http://schemas.microsoft.com/office/powerpoint/2010/main" val="2601961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07795" y="118965"/>
            <a:ext cx="5613169" cy="553151"/>
          </a:xfrm>
        </p:spPr>
        <p:txBody>
          <a:bodyPr>
            <a:normAutofit/>
          </a:bodyPr>
          <a:lstStyle>
            <a:lvl1pPr marL="0" algn="l" defTabSz="914400" rtl="0" eaLnBrk="1" latinLnBrk="0" hangingPunct="1">
              <a:lnSpc>
                <a:spcPct val="90000"/>
              </a:lnSpc>
              <a:spcBef>
                <a:spcPct val="0"/>
              </a:spcBef>
              <a:buNone/>
              <a:defRPr lang="zh-CN" altLang="en-US" sz="2800" b="1" kern="1200" dirty="0">
                <a:solidFill>
                  <a:schemeClr val="tx1"/>
                </a:solidFill>
                <a:latin typeface="微软雅黑" panose="020B0503020204020204" pitchFamily="34" charset="-122"/>
                <a:ea typeface="微软雅黑" panose="020B0503020204020204" pitchFamily="34" charset="-122"/>
                <a:cs typeface="+mj-cs"/>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81557F-3991-4ED8-B036-ED981B83D15B}" type="slidenum">
              <a:rPr lang="zh-CN" altLang="en-US" smtClean="0"/>
              <a:t>‹#›</a:t>
            </a:fld>
            <a:endParaRPr lang="zh-CN" altLang="en-US"/>
          </a:p>
        </p:txBody>
      </p:sp>
      <p:sp>
        <p:nvSpPr>
          <p:cNvPr id="8" name="直接连接符 3"/>
          <p:cNvSpPr>
            <a:spLocks noChangeShapeType="1"/>
          </p:cNvSpPr>
          <p:nvPr userDrawn="1"/>
        </p:nvSpPr>
        <p:spPr bwMode="auto">
          <a:xfrm>
            <a:off x="0" y="679344"/>
            <a:ext cx="9144000" cy="18796"/>
          </a:xfrm>
          <a:prstGeom prst="line">
            <a:avLst/>
          </a:prstGeom>
          <a:noFill/>
          <a:ln w="28575">
            <a:solidFill>
              <a:srgbClr val="5787D5"/>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6" name="矩形 15"/>
          <p:cNvSpPr/>
          <p:nvPr userDrawn="1"/>
        </p:nvSpPr>
        <p:spPr>
          <a:xfrm>
            <a:off x="2" y="154839"/>
            <a:ext cx="96441" cy="539750"/>
          </a:xfrm>
          <a:prstGeom prst="rect">
            <a:avLst/>
          </a:prstGeom>
          <a:solidFill>
            <a:srgbClr val="5787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spcAft>
                <a:spcPct val="0"/>
              </a:spcAft>
              <a:buFont typeface="Arial" panose="020B0604020202020204" pitchFamily="34" charset="0"/>
              <a:buNone/>
              <a:defRPr/>
            </a:pPr>
            <a:endParaRPr lang="zh-CN" altLang="en-US" sz="1800" noProof="1">
              <a:solidFill>
                <a:prstClr val="white"/>
              </a:solidFill>
            </a:endParaRPr>
          </a:p>
        </p:txBody>
      </p:sp>
      <p:sp>
        <p:nvSpPr>
          <p:cNvPr id="17" name="矩形 16"/>
          <p:cNvSpPr/>
          <p:nvPr userDrawn="1"/>
        </p:nvSpPr>
        <p:spPr>
          <a:xfrm>
            <a:off x="120256" y="154839"/>
            <a:ext cx="372665" cy="539750"/>
          </a:xfrm>
          <a:prstGeom prst="rect">
            <a:avLst/>
          </a:prstGeom>
          <a:solidFill>
            <a:srgbClr val="5787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spcAft>
                <a:spcPct val="0"/>
              </a:spcAft>
              <a:buFont typeface="Arial" panose="020B0604020202020204" pitchFamily="34" charset="0"/>
              <a:buNone/>
              <a:defRPr/>
            </a:pPr>
            <a:endParaRPr lang="zh-CN" altLang="en-US" sz="1800" noProof="1">
              <a:solidFill>
                <a:prstClr val="white"/>
              </a:solidFill>
            </a:endParaRPr>
          </a:p>
        </p:txBody>
      </p:sp>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l="6596" t="14706" r="6210" b="12406"/>
          <a:stretch/>
        </p:blipFill>
        <p:spPr>
          <a:xfrm>
            <a:off x="7246877" y="37274"/>
            <a:ext cx="1871977" cy="63845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a:xfrm>
            <a:off x="8218079" y="6528413"/>
            <a:ext cx="925921" cy="329587"/>
          </a:xfrm>
        </p:spPr>
        <p:txBody>
          <a:bodyPr/>
          <a:lstStyle>
            <a:lvl1pPr>
              <a:defRPr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fld id="{1A81557F-3991-4ED8-B036-ED981B83D15B}" type="slidenum">
              <a:rPr lang="zh-CN" altLang="en-US" smtClean="0"/>
              <a:pPr/>
              <a:t>‹#›</a:t>
            </a:fld>
            <a:endParaRPr lang="zh-CN" altLang="en-US" dirty="0"/>
          </a:p>
        </p:txBody>
      </p:sp>
      <p:sp>
        <p:nvSpPr>
          <p:cNvPr id="15" name="标题 1"/>
          <p:cNvSpPr>
            <a:spLocks noGrp="1"/>
          </p:cNvSpPr>
          <p:nvPr>
            <p:ph type="title"/>
          </p:nvPr>
        </p:nvSpPr>
        <p:spPr>
          <a:xfrm>
            <a:off x="807795" y="118965"/>
            <a:ext cx="5613169" cy="553151"/>
          </a:xfrm>
        </p:spPr>
        <p:txBody>
          <a:bodyPr>
            <a:normAutofit/>
          </a:bodyPr>
          <a:lstStyle>
            <a:lvl1pPr marL="0" algn="l" defTabSz="914400" rtl="0" eaLnBrk="1" latinLnBrk="0" hangingPunct="1">
              <a:lnSpc>
                <a:spcPct val="90000"/>
              </a:lnSpc>
              <a:spcBef>
                <a:spcPct val="0"/>
              </a:spcBef>
              <a:buNone/>
              <a:defRPr lang="zh-CN" altLang="en-US" sz="2800" b="1" kern="1200" dirty="0">
                <a:solidFill>
                  <a:schemeClr val="tx1"/>
                </a:solidFill>
                <a:latin typeface="微软雅黑" panose="020B0503020204020204" pitchFamily="34" charset="-122"/>
                <a:ea typeface="微软雅黑" panose="020B0503020204020204" pitchFamily="34" charset="-122"/>
                <a:cs typeface="+mj-cs"/>
              </a:defRPr>
            </a:lvl1pPr>
          </a:lstStyle>
          <a:p>
            <a:r>
              <a:rPr lang="zh-CN" altLang="en-US" dirty="0"/>
              <a:t>单击此处编辑母版标题样式</a:t>
            </a:r>
          </a:p>
        </p:txBody>
      </p:sp>
      <p:sp>
        <p:nvSpPr>
          <p:cNvPr id="16" name="直接连接符 3"/>
          <p:cNvSpPr>
            <a:spLocks noChangeShapeType="1"/>
          </p:cNvSpPr>
          <p:nvPr userDrawn="1"/>
        </p:nvSpPr>
        <p:spPr bwMode="auto">
          <a:xfrm>
            <a:off x="0" y="679344"/>
            <a:ext cx="9144000" cy="18796"/>
          </a:xfrm>
          <a:prstGeom prst="line">
            <a:avLst/>
          </a:prstGeom>
          <a:noFill/>
          <a:ln w="28575">
            <a:solidFill>
              <a:srgbClr val="5787D5"/>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23" name="矩形 22"/>
          <p:cNvSpPr/>
          <p:nvPr userDrawn="1"/>
        </p:nvSpPr>
        <p:spPr>
          <a:xfrm>
            <a:off x="2" y="154839"/>
            <a:ext cx="96441" cy="539750"/>
          </a:xfrm>
          <a:prstGeom prst="rect">
            <a:avLst/>
          </a:prstGeom>
          <a:solidFill>
            <a:srgbClr val="5787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spcAft>
                <a:spcPct val="0"/>
              </a:spcAft>
              <a:buFont typeface="Arial" panose="020B0604020202020204" pitchFamily="34" charset="0"/>
              <a:buNone/>
              <a:defRPr/>
            </a:pPr>
            <a:endParaRPr lang="zh-CN" altLang="en-US" sz="1800" noProof="1">
              <a:solidFill>
                <a:prstClr val="white"/>
              </a:solidFill>
            </a:endParaRPr>
          </a:p>
        </p:txBody>
      </p:sp>
      <p:sp>
        <p:nvSpPr>
          <p:cNvPr id="24" name="矩形 23"/>
          <p:cNvSpPr/>
          <p:nvPr userDrawn="1"/>
        </p:nvSpPr>
        <p:spPr>
          <a:xfrm>
            <a:off x="120256" y="154839"/>
            <a:ext cx="372665" cy="539750"/>
          </a:xfrm>
          <a:prstGeom prst="rect">
            <a:avLst/>
          </a:prstGeom>
          <a:solidFill>
            <a:srgbClr val="5787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spcAft>
                <a:spcPct val="0"/>
              </a:spcAft>
              <a:buFont typeface="Arial" panose="020B0604020202020204" pitchFamily="34" charset="0"/>
              <a:buNone/>
              <a:defRPr/>
            </a:pPr>
            <a:endParaRPr lang="zh-CN" altLang="en-US" sz="1800" noProof="1">
              <a:solidFill>
                <a:prstClr val="white"/>
              </a:solidFill>
            </a:endParaRPr>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6596" t="14706" r="6210" b="12406"/>
          <a:stretch/>
        </p:blipFill>
        <p:spPr>
          <a:xfrm>
            <a:off x="7246877" y="37274"/>
            <a:ext cx="1871977" cy="63845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81557F-3991-4ED8-B036-ED981B83D15B}" type="slidenum">
              <a:rPr lang="zh-CN" altLang="en-US" smtClean="0"/>
              <a:t>‹#›</a:t>
            </a:fld>
            <a:endParaRPr lang="zh-CN" altLang="en-US"/>
          </a:p>
        </p:txBody>
      </p:sp>
      <p:pic>
        <p:nvPicPr>
          <p:cNvPr id="5" name="图片 4"/>
          <p:cNvPicPr>
            <a:picLocks noChangeAspect="1"/>
          </p:cNvPicPr>
          <p:nvPr userDrawn="1"/>
        </p:nvPicPr>
        <p:blipFill rotWithShape="1">
          <a:blip r:embed="rId2">
            <a:extLst>
              <a:ext uri="{28A0092B-C50C-407E-A947-70E740481C1C}">
                <a14:useLocalDpi xmlns:a14="http://schemas.microsoft.com/office/drawing/2010/main" val="0"/>
              </a:ext>
            </a:extLst>
          </a:blip>
          <a:srcRect l="6596" t="14706" r="6210" b="12406"/>
          <a:stretch/>
        </p:blipFill>
        <p:spPr>
          <a:xfrm>
            <a:off x="7246877" y="37274"/>
            <a:ext cx="1871977" cy="63845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457200" y="6377941"/>
            <a:ext cx="2103120" cy="276999"/>
          </a:xfrm>
          <a:prstGeom prst="rect">
            <a:avLst/>
          </a:prstGeom>
        </p:spPr>
        <p:txBody>
          <a:bodyPr lIns="0" tIns="0" rIns="0" bIns="0"/>
          <a:lstStyle>
            <a:lvl1pPr algn="l">
              <a:defRPr>
                <a:solidFill>
                  <a:schemeClr val="tx1">
                    <a:tint val="75000"/>
                  </a:schemeClr>
                </a:solidFill>
              </a:defRPr>
            </a:lvl1pPr>
          </a:lstStyle>
          <a:p>
            <a:endParaRPr lang="en-US"/>
          </a:p>
        </p:txBody>
      </p:sp>
      <p:sp>
        <p:nvSpPr>
          <p:cNvPr id="4" name="Holder 4"/>
          <p:cNvSpPr>
            <a:spLocks noGrp="1"/>
          </p:cNvSpPr>
          <p:nvPr>
            <p:ph type="sldNum" sz="quarter" idx="7"/>
          </p:nvPr>
        </p:nvSpPr>
        <p:spPr>
          <a:xfrm>
            <a:off x="6429375" y="6540857"/>
            <a:ext cx="300324" cy="132024"/>
          </a:xfrm>
          <a:prstGeom prst="rect">
            <a:avLst/>
          </a:prstGeom>
        </p:spPr>
        <p:txBody>
          <a:bodyPr lIns="0" tIns="0" rIns="0" bIns="0"/>
          <a:lstStyle>
            <a:lvl1pPr>
              <a:defRPr sz="900" b="1" i="0">
                <a:solidFill>
                  <a:schemeClr val="tx1"/>
                </a:solidFill>
                <a:latin typeface="Arial" panose="020B0604020202020204"/>
                <a:cs typeface="Arial" panose="020B0604020202020204"/>
              </a:defRPr>
            </a:lvl1pPr>
          </a:lstStyle>
          <a:p>
            <a:pPr marL="28575">
              <a:lnSpc>
                <a:spcPts val="1070"/>
              </a:lnSpc>
            </a:pPr>
            <a:fld id="{81D60167-4931-47E6-BA6A-407CBD079E47}" type="slidenum">
              <a:rPr lang="en-US" altLang="zh-CN" spc="-4" smtClean="0"/>
              <a:t>‹#›</a:t>
            </a:fld>
            <a:endParaRPr lang="en-US" altLang="zh-CN" spc="-4" dirty="0"/>
          </a:p>
        </p:txBody>
      </p:sp>
      <p:pic>
        <p:nvPicPr>
          <p:cNvPr id="5" name="图片 4"/>
          <p:cNvPicPr>
            <a:picLocks noChangeAspect="1"/>
          </p:cNvPicPr>
          <p:nvPr userDrawn="1"/>
        </p:nvPicPr>
        <p:blipFill rotWithShape="1">
          <a:blip r:embed="rId2">
            <a:extLst>
              <a:ext uri="{28A0092B-C50C-407E-A947-70E740481C1C}">
                <a14:useLocalDpi xmlns:a14="http://schemas.microsoft.com/office/drawing/2010/main" val="0"/>
              </a:ext>
            </a:extLst>
          </a:blip>
          <a:srcRect l="6596" t="14706" r="6210" b="12406"/>
          <a:stretch/>
        </p:blipFill>
        <p:spPr>
          <a:xfrm>
            <a:off x="7246877" y="37274"/>
            <a:ext cx="1871977" cy="63845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7386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1"/>
            <a:ext cx="2103120" cy="276999"/>
          </a:xfrm>
          <a:prstGeom prst="rect">
            <a:avLst/>
          </a:prstGeom>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8572500" y="6540857"/>
            <a:ext cx="400432" cy="149593"/>
          </a:xfrm>
          <a:prstGeom prst="rect">
            <a:avLst/>
          </a:prstGeom>
        </p:spPr>
        <p:txBody>
          <a:bodyPr lIns="0" tIns="0" rIns="0" bIns="0"/>
          <a:lstStyle>
            <a:lvl1pPr>
              <a:defRPr sz="1500" b="1" i="0">
                <a:solidFill>
                  <a:schemeClr val="tx1"/>
                </a:solidFill>
                <a:latin typeface="Arial" panose="020B0604020202020204"/>
                <a:cs typeface="Arial" panose="020B0604020202020204"/>
              </a:defRPr>
            </a:lvl1pPr>
          </a:lstStyle>
          <a:p>
            <a:pPr marL="28575">
              <a:lnSpc>
                <a:spcPts val="1070"/>
              </a:lnSpc>
            </a:pPr>
            <a:fld id="{81D60167-4931-47E6-BA6A-407CBD079E47}" type="slidenum">
              <a:rPr lang="en-US" altLang="zh-CN" spc="-4" smtClean="0"/>
              <a:t>‹#›</a:t>
            </a:fld>
            <a:endParaRPr lang="en-US" altLang="zh-CN" spc="-4" dirty="0"/>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6596" t="14706" r="6210" b="12406"/>
          <a:stretch/>
        </p:blipFill>
        <p:spPr>
          <a:xfrm>
            <a:off x="7246877" y="37274"/>
            <a:ext cx="1871977" cy="63845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空白内容">
    <p:spTree>
      <p:nvGrpSpPr>
        <p:cNvPr id="1" name=""/>
        <p:cNvGrpSpPr/>
        <p:nvPr/>
      </p:nvGrpSpPr>
      <p:grpSpPr>
        <a:xfrm>
          <a:off x="0" y="0"/>
          <a:ext cx="0" cy="0"/>
          <a:chOff x="0" y="0"/>
          <a:chExt cx="0" cy="0"/>
        </a:xfrm>
      </p:grpSpPr>
      <p:sp>
        <p:nvSpPr>
          <p:cNvPr id="3" name="矩形 2"/>
          <p:cNvSpPr/>
          <p:nvPr/>
        </p:nvSpPr>
        <p:spPr bwMode="auto">
          <a:xfrm>
            <a:off x="-1" y="-30478"/>
            <a:ext cx="9144001" cy="782340"/>
          </a:xfrm>
          <a:prstGeom prst="rect">
            <a:avLst/>
          </a:prstGeom>
          <a:gradFill flip="none" rotWithShape="1">
            <a:gsLst>
              <a:gs pos="21000">
                <a:srgbClr val="0265BF"/>
              </a:gs>
              <a:gs pos="86000">
                <a:srgbClr val="014C8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20"/>
          </a:p>
        </p:txBody>
      </p:sp>
      <p:sp>
        <p:nvSpPr>
          <p:cNvPr id="4" name="矩形 3"/>
          <p:cNvSpPr/>
          <p:nvPr/>
        </p:nvSpPr>
        <p:spPr bwMode="auto">
          <a:xfrm>
            <a:off x="15" y="6539759"/>
            <a:ext cx="9144001" cy="318256"/>
          </a:xfrm>
          <a:prstGeom prst="rect">
            <a:avLst/>
          </a:prstGeom>
          <a:gradFill>
            <a:gsLst>
              <a:gs pos="80000">
                <a:srgbClr val="026DCE">
                  <a:alpha val="69804"/>
                </a:srgbClr>
              </a:gs>
              <a:gs pos="16000">
                <a:srgbClr val="014C83"/>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20"/>
          </a:p>
        </p:txBody>
      </p:sp>
      <p:sp>
        <p:nvSpPr>
          <p:cNvPr id="6" name="灯片编号占位符 3"/>
          <p:cNvSpPr txBox="1"/>
          <p:nvPr/>
        </p:nvSpPr>
        <p:spPr>
          <a:xfrm>
            <a:off x="-7708" y="6482141"/>
            <a:ext cx="3888433" cy="318136"/>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r>
              <a:rPr lang="zh-CN" altLang="en-US" sz="1440" b="1" dirty="0">
                <a:solidFill>
                  <a:schemeClr val="bg1"/>
                </a:solidFill>
                <a:sym typeface="+mn-ea"/>
              </a:rPr>
              <a:t>北京交通大学  国家工程研究中心</a:t>
            </a:r>
            <a:endParaRPr lang="en-US" sz="900" b="1" dirty="0">
              <a:solidFill>
                <a:schemeClr val="bg1"/>
              </a:solidFill>
              <a:sym typeface="+mn-ea"/>
            </a:endParaRPr>
          </a:p>
        </p:txBody>
      </p:sp>
      <p:sp>
        <p:nvSpPr>
          <p:cNvPr id="7" name="标题 1"/>
          <p:cNvSpPr>
            <a:spLocks noGrp="1"/>
          </p:cNvSpPr>
          <p:nvPr>
            <p:ph type="title"/>
          </p:nvPr>
        </p:nvSpPr>
        <p:spPr>
          <a:xfrm>
            <a:off x="220320" y="-88680"/>
            <a:ext cx="5832476" cy="777240"/>
          </a:xfrm>
        </p:spPr>
        <p:txBody>
          <a:bodyPr>
            <a:normAutofit/>
          </a:bodyPr>
          <a:lstStyle>
            <a:lvl1pPr algn="l">
              <a:defRPr sz="225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noProof="1"/>
          </a:p>
        </p:txBody>
      </p:sp>
      <p:sp>
        <p:nvSpPr>
          <p:cNvPr id="11" name="灯片编号占位符 3"/>
          <p:cNvSpPr txBox="1">
            <a:spLocks noChangeArrowheads="1"/>
          </p:cNvSpPr>
          <p:nvPr userDrawn="1"/>
        </p:nvSpPr>
        <p:spPr bwMode="auto">
          <a:xfrm>
            <a:off x="8402809" y="6482131"/>
            <a:ext cx="748903" cy="348646"/>
          </a:xfrm>
          <a:prstGeom prst="rect">
            <a:avLst/>
          </a:prstGeom>
          <a:noFill/>
          <a:ln>
            <a:noFill/>
          </a:ln>
        </p:spPr>
        <p:txBody>
          <a:bodyPr/>
          <a:lstStyle>
            <a:lvl1pPr eaLnBrk="0" hangingPunct="0">
              <a:defRPr>
                <a:solidFill>
                  <a:schemeClr val="tx1"/>
                </a:solidFill>
                <a:latin typeface="Franklin Gothic Medium" panose="020B0603020102020204" pitchFamily="34" charset="0"/>
                <a:ea typeface="微软雅黑" panose="020B0503020204020204" pitchFamily="34" charset="-122"/>
              </a:defRPr>
            </a:lvl1pPr>
            <a:lvl2pPr eaLnBrk="0" hangingPunct="0">
              <a:defRPr>
                <a:solidFill>
                  <a:schemeClr val="tx1"/>
                </a:solidFill>
                <a:latin typeface="Franklin Gothic Medium" panose="020B0603020102020204" pitchFamily="34" charset="0"/>
                <a:ea typeface="微软雅黑" panose="020B0503020204020204" pitchFamily="34" charset="-122"/>
              </a:defRPr>
            </a:lvl2pPr>
            <a:lvl3pPr eaLnBrk="0" hangingPunct="0">
              <a:defRPr>
                <a:solidFill>
                  <a:schemeClr val="tx1"/>
                </a:solidFill>
                <a:latin typeface="Franklin Gothic Medium" panose="020B0603020102020204" pitchFamily="34" charset="0"/>
                <a:ea typeface="微软雅黑" panose="020B0503020204020204" pitchFamily="34" charset="-122"/>
              </a:defRPr>
            </a:lvl3pPr>
            <a:lvl4pPr eaLnBrk="0" hangingPunct="0">
              <a:defRPr>
                <a:solidFill>
                  <a:schemeClr val="tx1"/>
                </a:solidFill>
                <a:latin typeface="Franklin Gothic Medium" panose="020B0603020102020204" pitchFamily="34" charset="0"/>
                <a:ea typeface="微软雅黑" panose="020B0503020204020204" pitchFamily="34" charset="-122"/>
              </a:defRPr>
            </a:lvl4pPr>
            <a:lvl5pPr eaLnBrk="0" hangingPunct="0">
              <a:defRPr>
                <a:solidFill>
                  <a:schemeClr val="tx1"/>
                </a:solidFill>
                <a:latin typeface="Franklin Gothic Medium" panose="020B0603020102020204" pitchFamily="34" charset="0"/>
                <a:ea typeface="微软雅黑" panose="020B0503020204020204" pitchFamily="34" charset="-122"/>
              </a:defRPr>
            </a:lvl5pPr>
            <a:lvl6pPr eaLnBrk="0" fontAlgn="base" hangingPunct="0">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6pPr>
            <a:lvl7pPr eaLnBrk="0" fontAlgn="base" hangingPunct="0">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7pPr>
            <a:lvl8pPr eaLnBrk="0" fontAlgn="base" hangingPunct="0">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8pPr>
            <a:lvl9pPr eaLnBrk="0" fontAlgn="base" hangingPunct="0">
              <a:spcBef>
                <a:spcPct val="0"/>
              </a:spcBef>
              <a:spcAft>
                <a:spcPct val="0"/>
              </a:spcAft>
              <a:buFont typeface="Arial" panose="020B0604020202020204" pitchFamily="34" charset="0"/>
              <a:defRPr>
                <a:solidFill>
                  <a:schemeClr val="tx1"/>
                </a:solidFill>
                <a:latin typeface="Franklin Gothic Medium" panose="020B0603020102020204" pitchFamily="34" charset="0"/>
                <a:ea typeface="微软雅黑" panose="020B0503020204020204" pitchFamily="34" charset="-122"/>
              </a:defRPr>
            </a:lvl9pPr>
          </a:lstStyle>
          <a:p>
            <a:pPr algn="r" eaLnBrk="1" hangingPunct="1">
              <a:buFont typeface="Arial" panose="020B0604020202020204" pitchFamily="34" charset="0"/>
              <a:buNone/>
              <a:defRPr/>
            </a:pPr>
            <a:r>
              <a:rPr lang="de-DE" altLang="en-US" sz="1440" b="1" dirty="0">
                <a:solidFill>
                  <a:schemeClr val="bg1"/>
                </a:solidFill>
                <a:latin typeface="微软雅黑" panose="020B0503020204020204" pitchFamily="34" charset="-122"/>
              </a:rPr>
              <a:t> </a:t>
            </a:r>
            <a:fld id="{C9EFDEA0-73DB-4902-BA85-8489759B031C}" type="slidenum">
              <a:rPr lang="de-DE" altLang="en-US" sz="1440" b="1" smtClean="0">
                <a:solidFill>
                  <a:schemeClr val="bg1"/>
                </a:solidFill>
                <a:latin typeface="微软雅黑" panose="020B0503020204020204" pitchFamily="34" charset="-122"/>
              </a:rPr>
              <a:t>‹#›</a:t>
            </a:fld>
            <a:endParaRPr lang="zh-CN" altLang="en-US" sz="1440" b="1" dirty="0">
              <a:solidFill>
                <a:schemeClr val="bg1"/>
              </a:solidFill>
              <a:latin typeface="微软雅黑" panose="020B0503020204020204" pitchFamily="34" charset="-122"/>
            </a:endParaRPr>
          </a:p>
        </p:txBody>
      </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l="6596" t="14706" r="6210" b="12406"/>
          <a:stretch/>
        </p:blipFill>
        <p:spPr>
          <a:xfrm>
            <a:off x="7246877" y="37274"/>
            <a:ext cx="1871977" cy="638456"/>
          </a:xfrm>
          <a:prstGeom prst="rect">
            <a:avLst/>
          </a:prstGeom>
        </p:spPr>
      </p:pic>
    </p:spTree>
    <p:extLst>
      <p:ext uri="{BB962C8B-B14F-4D97-AF65-F5344CB8AC3E}">
        <p14:creationId xmlns:p14="http://schemas.microsoft.com/office/powerpoint/2010/main" val="4198643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81557F-3991-4ED8-B036-ED981B83D15B}" type="slidenum">
              <a:rPr lang="zh-CN" altLang="en-US" smtClean="0"/>
              <a:t>‹#›</a:t>
            </a:fld>
            <a:endParaRPr lang="zh-CN" altLang="en-US"/>
          </a:p>
        </p:txBody>
      </p:sp>
      <p:pic>
        <p:nvPicPr>
          <p:cNvPr id="7" name="图片 6"/>
          <p:cNvPicPr>
            <a:picLocks noChangeAspect="1"/>
          </p:cNvPicPr>
          <p:nvPr userDrawn="1"/>
        </p:nvPicPr>
        <p:blipFill rotWithShape="1">
          <a:blip r:embed="rId8">
            <a:extLst>
              <a:ext uri="{28A0092B-C50C-407E-A947-70E740481C1C}">
                <a14:useLocalDpi xmlns:a14="http://schemas.microsoft.com/office/drawing/2010/main" val="0"/>
              </a:ext>
            </a:extLst>
          </a:blip>
          <a:srcRect l="6596" t="14706" r="6210" b="12406"/>
          <a:stretch/>
        </p:blipFill>
        <p:spPr>
          <a:xfrm>
            <a:off x="7246877" y="37274"/>
            <a:ext cx="1871977" cy="63845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3FF93AD-B291-5347-AC70-D7287ABA5C8E}"/>
              </a:ext>
            </a:extLst>
          </p:cNvPr>
          <p:cNvSpPr>
            <a:spLocks noGrp="1"/>
          </p:cNvSpPr>
          <p:nvPr>
            <p:ph type="title"/>
          </p:nvPr>
        </p:nvSpPr>
        <p:spPr>
          <a:xfrm>
            <a:off x="620225" y="118965"/>
            <a:ext cx="6460513" cy="553151"/>
          </a:xfrm>
        </p:spPr>
        <p:txBody>
          <a:bodyPr>
            <a:normAutofit/>
          </a:bodyPr>
          <a:lstStyle/>
          <a:p>
            <a:r>
              <a:rPr kumimoji="1" lang="zh-CN" altLang="en-US" dirty="0">
                <a:latin typeface="+mn-lt"/>
                <a:ea typeface="+mn-ea"/>
                <a:cs typeface="+mn-ea"/>
                <a:sym typeface="+mn-lt"/>
              </a:rPr>
              <a:t>静默丢包</a:t>
            </a:r>
          </a:p>
        </p:txBody>
      </p:sp>
      <p:sp>
        <p:nvSpPr>
          <p:cNvPr id="5" name="内容占位符 4">
            <a:extLst>
              <a:ext uri="{FF2B5EF4-FFF2-40B4-BE49-F238E27FC236}">
                <a16:creationId xmlns:a16="http://schemas.microsoft.com/office/drawing/2014/main" id="{BF8B349D-7D59-4D76-A618-AF708FB69F40}"/>
              </a:ext>
            </a:extLst>
          </p:cNvPr>
          <p:cNvSpPr txBox="1">
            <a:spLocks/>
          </p:cNvSpPr>
          <p:nvPr/>
        </p:nvSpPr>
        <p:spPr>
          <a:xfrm>
            <a:off x="279544" y="1025762"/>
            <a:ext cx="8293554" cy="5346758"/>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solidFill>
                  <a:schemeClr val="tx1"/>
                </a:solidFill>
              </a:rPr>
              <a:t>常见的网络丢包故障发生在线路和端口级别，大都是因为线路质量劣化、线路流量拥塞、光模块故障等，这类问题网络运营团队有成熟的监控和自动化处理手段，可以确保故障被快速发现、定位和恢复。</a:t>
            </a:r>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zh-CN" altLang="en-US" dirty="0">
              <a:solidFill>
                <a:schemeClr val="tx1"/>
              </a:solidFill>
            </a:endParaRPr>
          </a:p>
          <a:p>
            <a:r>
              <a:rPr lang="zh-CN" altLang="en-US" dirty="0">
                <a:solidFill>
                  <a:schemeClr val="tx1"/>
                </a:solidFill>
              </a:rPr>
              <a:t>在各类转发异常中，最困扰网络运营的难题就是静默丢包</a:t>
            </a:r>
            <a:endParaRPr lang="en-US" altLang="zh-CN" dirty="0">
              <a:solidFill>
                <a:schemeClr val="tx1"/>
              </a:solidFill>
            </a:endParaRPr>
          </a:p>
          <a:p>
            <a:r>
              <a:rPr lang="zh-CN" altLang="en-US" b="1" dirty="0">
                <a:solidFill>
                  <a:schemeClr val="tx1"/>
                </a:solidFill>
              </a:rPr>
              <a:t>静默丢包是发生在设备内部转发层面的，没有任何异常日志或告警的丢包故障。</a:t>
            </a:r>
            <a:r>
              <a:rPr lang="zh-CN" altLang="en-US" dirty="0">
                <a:solidFill>
                  <a:schemeClr val="tx1"/>
                </a:solidFill>
              </a:rPr>
              <a:t>由于没有任何迹象可寻，静默丢包的发现和定位都是一个难题。</a:t>
            </a:r>
          </a:p>
        </p:txBody>
      </p:sp>
      <p:graphicFrame>
        <p:nvGraphicFramePr>
          <p:cNvPr id="8" name="表格 21">
            <a:extLst>
              <a:ext uri="{FF2B5EF4-FFF2-40B4-BE49-F238E27FC236}">
                <a16:creationId xmlns:a16="http://schemas.microsoft.com/office/drawing/2014/main" id="{A671B6B8-34F2-4376-B6EF-DA9216ECD224}"/>
              </a:ext>
            </a:extLst>
          </p:cNvPr>
          <p:cNvGraphicFramePr>
            <a:graphicFrameLocks noGrp="1"/>
          </p:cNvGraphicFramePr>
          <p:nvPr>
            <p:extLst>
              <p:ext uri="{D42A27DB-BD31-4B8C-83A1-F6EECF244321}">
                <p14:modId xmlns:p14="http://schemas.microsoft.com/office/powerpoint/2010/main" val="387959323"/>
              </p:ext>
            </p:extLst>
          </p:nvPr>
        </p:nvGraphicFramePr>
        <p:xfrm>
          <a:off x="620225" y="2001258"/>
          <a:ext cx="7835618" cy="3134360"/>
        </p:xfrm>
        <a:graphic>
          <a:graphicData uri="http://schemas.openxmlformats.org/drawingml/2006/table">
            <a:tbl>
              <a:tblPr firstRow="1" bandRow="1">
                <a:tableStyleId>{5C22544A-7EE6-4342-B048-85BDC9FD1C3A}</a:tableStyleId>
              </a:tblPr>
              <a:tblGrid>
                <a:gridCol w="3106252">
                  <a:extLst>
                    <a:ext uri="{9D8B030D-6E8A-4147-A177-3AD203B41FA5}">
                      <a16:colId xmlns:a16="http://schemas.microsoft.com/office/drawing/2014/main" val="1506993501"/>
                    </a:ext>
                  </a:extLst>
                </a:gridCol>
                <a:gridCol w="4729366">
                  <a:extLst>
                    <a:ext uri="{9D8B030D-6E8A-4147-A177-3AD203B41FA5}">
                      <a16:colId xmlns:a16="http://schemas.microsoft.com/office/drawing/2014/main" val="286137557"/>
                    </a:ext>
                  </a:extLst>
                </a:gridCol>
              </a:tblGrid>
              <a:tr h="370840">
                <a:tc>
                  <a:txBody>
                    <a:bodyPr/>
                    <a:lstStyle/>
                    <a:p>
                      <a:r>
                        <a:rPr lang="zh-CN" altLang="en-US" sz="1100" dirty="0"/>
                        <a:t>类型</a:t>
                      </a:r>
                    </a:p>
                  </a:txBody>
                  <a:tcPr/>
                </a:tc>
                <a:tc>
                  <a:txBody>
                    <a:bodyPr/>
                    <a:lstStyle/>
                    <a:p>
                      <a:r>
                        <a:rPr lang="zh-CN" altLang="en-US" sz="1100" dirty="0"/>
                        <a:t>依据</a:t>
                      </a:r>
                    </a:p>
                  </a:txBody>
                  <a:tcPr/>
                </a:tc>
                <a:extLst>
                  <a:ext uri="{0D108BD9-81ED-4DB2-BD59-A6C34878D82A}">
                    <a16:rowId xmlns:a16="http://schemas.microsoft.com/office/drawing/2014/main" val="975745239"/>
                  </a:ext>
                </a:extLst>
              </a:tr>
              <a:tr h="370840">
                <a:tc>
                  <a:txBody>
                    <a:bodyPr/>
                    <a:lstStyle/>
                    <a:p>
                      <a:r>
                        <a:rPr lang="zh-CN" altLang="en-US" sz="1100" b="0" i="0" kern="1200" dirty="0">
                          <a:solidFill>
                            <a:schemeClr val="dk1"/>
                          </a:solidFill>
                          <a:effectLst/>
                          <a:latin typeface="+mn-lt"/>
                          <a:ea typeface="+mn-ea"/>
                          <a:cs typeface="+mn-cs"/>
                        </a:rPr>
                        <a:t>帧终止和 </a:t>
                      </a:r>
                      <a:r>
                        <a:rPr lang="en-US" altLang="zh-CN" sz="1100" b="0" i="0" kern="1200" dirty="0">
                          <a:solidFill>
                            <a:schemeClr val="dk1"/>
                          </a:solidFill>
                          <a:effectLst/>
                          <a:latin typeface="+mn-lt"/>
                          <a:ea typeface="+mn-ea"/>
                          <a:cs typeface="+mn-cs"/>
                        </a:rPr>
                        <a:t>FCS </a:t>
                      </a:r>
                      <a:r>
                        <a:rPr lang="zh-CN" altLang="en-US" sz="1100" b="0" i="0" kern="1200" dirty="0">
                          <a:solidFill>
                            <a:schemeClr val="dk1"/>
                          </a:solidFill>
                          <a:effectLst/>
                          <a:latin typeface="+mn-lt"/>
                          <a:ea typeface="+mn-ea"/>
                          <a:cs typeface="+mn-cs"/>
                        </a:rPr>
                        <a:t>错误</a:t>
                      </a:r>
                      <a:endParaRPr lang="zh-CN" altLang="en-US" sz="1100" dirty="0"/>
                    </a:p>
                  </a:txBody>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zh-CN" altLang="en-US" sz="1100" b="0" i="0" kern="1200" dirty="0">
                          <a:solidFill>
                            <a:schemeClr val="dk1"/>
                          </a:solidFill>
                          <a:effectLst/>
                          <a:latin typeface="+mn-lt"/>
                          <a:ea typeface="+mn-ea"/>
                          <a:cs typeface="+mn-cs"/>
                        </a:rPr>
                        <a:t>帧终止和 </a:t>
                      </a:r>
                      <a:r>
                        <a:rPr lang="en-US" altLang="zh-CN" sz="1100" b="0" i="0" kern="1200" dirty="0">
                          <a:solidFill>
                            <a:schemeClr val="dk1"/>
                          </a:solidFill>
                          <a:effectLst/>
                          <a:latin typeface="+mn-lt"/>
                          <a:ea typeface="+mn-ea"/>
                          <a:cs typeface="+mn-cs"/>
                        </a:rPr>
                        <a:t>FCS </a:t>
                      </a:r>
                      <a:r>
                        <a:rPr lang="zh-CN" altLang="en-US" sz="1100" b="0" i="0" kern="1200" dirty="0">
                          <a:solidFill>
                            <a:schemeClr val="dk1"/>
                          </a:solidFill>
                          <a:effectLst/>
                          <a:latin typeface="+mn-lt"/>
                          <a:ea typeface="+mn-ea"/>
                          <a:cs typeface="+mn-cs"/>
                        </a:rPr>
                        <a:t>错误之和。</a:t>
                      </a:r>
                      <a:endParaRPr lang="en-US" altLang="zh-CN" sz="1100" dirty="0"/>
                    </a:p>
                  </a:txBody>
                  <a:tcPr/>
                </a:tc>
                <a:extLst>
                  <a:ext uri="{0D108BD9-81ED-4DB2-BD59-A6C34878D82A}">
                    <a16:rowId xmlns:a16="http://schemas.microsoft.com/office/drawing/2014/main" val="1139384308"/>
                  </a:ext>
                </a:extLst>
              </a:tr>
              <a:tr h="370840">
                <a:tc>
                  <a:txBody>
                    <a:bodyPr/>
                    <a:lstStyle/>
                    <a:p>
                      <a:r>
                        <a:rPr lang="en-US" altLang="zh-CN" sz="1100" dirty="0"/>
                        <a:t>RED</a:t>
                      </a:r>
                      <a:endParaRPr lang="zh-CN" altLang="en-US" sz="1100" dirty="0"/>
                    </a:p>
                  </a:txBody>
                  <a:tcPr/>
                </a:tc>
                <a:tc>
                  <a:txBody>
                    <a:bodyPr/>
                    <a:lstStyle/>
                    <a:p>
                      <a:r>
                        <a:rPr lang="en-US" altLang="zh-CN" sz="1100" b="0" i="0" kern="1200" dirty="0">
                          <a:solidFill>
                            <a:schemeClr val="dk1"/>
                          </a:solidFill>
                          <a:effectLst/>
                          <a:latin typeface="+mn-lt"/>
                          <a:ea typeface="+mn-ea"/>
                          <a:cs typeface="+mn-cs"/>
                        </a:rPr>
                        <a:t>I/O </a:t>
                      </a:r>
                      <a:r>
                        <a:rPr lang="zh-CN" altLang="en-US" sz="1100" b="0" i="0" kern="1200" dirty="0">
                          <a:solidFill>
                            <a:schemeClr val="dk1"/>
                          </a:solidFill>
                          <a:effectLst/>
                          <a:latin typeface="+mn-lt"/>
                          <a:ea typeface="+mn-ea"/>
                          <a:cs typeface="+mn-cs"/>
                        </a:rPr>
                        <a:t>管理器 </a:t>
                      </a:r>
                      <a:r>
                        <a:rPr lang="en-US" altLang="zh-CN" sz="1100" b="0" i="0" kern="1200" dirty="0">
                          <a:solidFill>
                            <a:schemeClr val="dk1"/>
                          </a:solidFill>
                          <a:effectLst/>
                          <a:latin typeface="+mn-lt"/>
                          <a:ea typeface="+mn-ea"/>
                          <a:cs typeface="+mn-cs"/>
                        </a:rPr>
                        <a:t>ASIC </a:t>
                      </a:r>
                      <a:r>
                        <a:rPr lang="zh-CN" altLang="en-US" sz="1100" b="0" i="0" kern="1200" dirty="0">
                          <a:solidFill>
                            <a:schemeClr val="dk1"/>
                          </a:solidFill>
                          <a:effectLst/>
                          <a:latin typeface="+mn-lt"/>
                          <a:ea typeface="+mn-ea"/>
                          <a:cs typeface="+mn-cs"/>
                        </a:rPr>
                        <a:t>的输出队列丢弃的数据包数量。如果接口饱和，则 </a:t>
                      </a:r>
                      <a:r>
                        <a:rPr lang="en-US" altLang="zh-CN" sz="1100" b="0" i="0" kern="1200" dirty="0">
                          <a:solidFill>
                            <a:schemeClr val="dk1"/>
                          </a:solidFill>
                          <a:effectLst/>
                          <a:latin typeface="+mn-lt"/>
                          <a:ea typeface="+mn-ea"/>
                          <a:cs typeface="+mn-cs"/>
                        </a:rPr>
                        <a:t>ASIC </a:t>
                      </a:r>
                      <a:r>
                        <a:rPr lang="zh-CN" altLang="en-US" sz="1100" b="0" i="0" kern="1200" dirty="0">
                          <a:solidFill>
                            <a:schemeClr val="dk1"/>
                          </a:solidFill>
                          <a:effectLst/>
                          <a:latin typeface="+mn-lt"/>
                          <a:ea typeface="+mn-ea"/>
                          <a:cs typeface="+mn-cs"/>
                        </a:rPr>
                        <a:t>的 </a:t>
                      </a:r>
                      <a:r>
                        <a:rPr lang="en-US" altLang="zh-CN" sz="1100" b="0" i="0" kern="1200" dirty="0">
                          <a:solidFill>
                            <a:schemeClr val="dk1"/>
                          </a:solidFill>
                          <a:effectLst/>
                          <a:latin typeface="+mn-lt"/>
                          <a:ea typeface="+mn-ea"/>
                          <a:cs typeface="+mn-cs"/>
                        </a:rPr>
                        <a:t>RED </a:t>
                      </a:r>
                      <a:r>
                        <a:rPr lang="zh-CN" altLang="en-US" sz="1100" b="0" i="0" kern="1200" dirty="0">
                          <a:solidFill>
                            <a:schemeClr val="dk1"/>
                          </a:solidFill>
                          <a:effectLst/>
                          <a:latin typeface="+mn-lt"/>
                          <a:ea typeface="+mn-ea"/>
                          <a:cs typeface="+mn-cs"/>
                        </a:rPr>
                        <a:t>机制每丢弃一个数据包，该数字就会增加一次。</a:t>
                      </a:r>
                      <a:endParaRPr lang="zh-CN" altLang="en-US" sz="1100" dirty="0"/>
                    </a:p>
                  </a:txBody>
                  <a:tcPr/>
                </a:tc>
                <a:extLst>
                  <a:ext uri="{0D108BD9-81ED-4DB2-BD59-A6C34878D82A}">
                    <a16:rowId xmlns:a16="http://schemas.microsoft.com/office/drawing/2014/main" val="3935508670"/>
                  </a:ext>
                </a:extLst>
              </a:tr>
              <a:tr h="370840">
                <a:tc>
                  <a:txBody>
                    <a:bodyPr/>
                    <a:lstStyle/>
                    <a:p>
                      <a:r>
                        <a:rPr lang="en-US" altLang="zh-CN" sz="1100" b="0" i="0" kern="1200" dirty="0">
                          <a:solidFill>
                            <a:schemeClr val="dk1"/>
                          </a:solidFill>
                          <a:effectLst/>
                          <a:latin typeface="+mn-lt"/>
                          <a:ea typeface="+mn-ea"/>
                          <a:cs typeface="+mn-cs"/>
                        </a:rPr>
                        <a:t>L3 </a:t>
                      </a:r>
                      <a:r>
                        <a:rPr lang="zh-CN" altLang="en-US" sz="1100" b="0" i="0" kern="1200" dirty="0">
                          <a:solidFill>
                            <a:schemeClr val="dk1"/>
                          </a:solidFill>
                          <a:effectLst/>
                          <a:latin typeface="+mn-lt"/>
                          <a:ea typeface="+mn-ea"/>
                          <a:cs typeface="+mn-cs"/>
                        </a:rPr>
                        <a:t>不完整</a:t>
                      </a:r>
                      <a:r>
                        <a:rPr lang="en-US" altLang="zh-CN" sz="1100" b="0" i="0" kern="1200" dirty="0">
                          <a:solidFill>
                            <a:schemeClr val="dk1"/>
                          </a:solidFill>
                          <a:effectLst/>
                          <a:latin typeface="+mn-lt"/>
                          <a:ea typeface="+mn-ea"/>
                          <a:cs typeface="+mn-cs"/>
                        </a:rPr>
                        <a:t>, L2 </a:t>
                      </a:r>
                      <a:r>
                        <a:rPr lang="zh-CN" altLang="en-US" sz="1100" b="0" i="0" kern="1200" dirty="0">
                          <a:solidFill>
                            <a:schemeClr val="dk1"/>
                          </a:solidFill>
                          <a:effectLst/>
                          <a:latin typeface="+mn-lt"/>
                          <a:ea typeface="+mn-ea"/>
                          <a:cs typeface="+mn-cs"/>
                        </a:rPr>
                        <a:t>通道错误</a:t>
                      </a:r>
                      <a:r>
                        <a:rPr lang="en-US" altLang="zh-CN" sz="1100" b="0" i="0" kern="1200" dirty="0">
                          <a:solidFill>
                            <a:schemeClr val="dk1"/>
                          </a:solidFill>
                          <a:effectLst/>
                          <a:latin typeface="+mn-lt"/>
                          <a:ea typeface="+mn-ea"/>
                          <a:cs typeface="+mn-cs"/>
                        </a:rPr>
                        <a:t>, L2 </a:t>
                      </a:r>
                      <a:r>
                        <a:rPr lang="zh-CN" altLang="en-US" sz="1100" b="0" i="0" kern="1200" dirty="0">
                          <a:solidFill>
                            <a:schemeClr val="dk1"/>
                          </a:solidFill>
                          <a:effectLst/>
                          <a:latin typeface="+mn-lt"/>
                          <a:ea typeface="+mn-ea"/>
                          <a:cs typeface="+mn-cs"/>
                        </a:rPr>
                        <a:t>不匹配超时</a:t>
                      </a:r>
                      <a:endParaRPr lang="zh-CN" altLang="en-US" sz="1100" dirty="0"/>
                    </a:p>
                  </a:txBody>
                  <a:tcPr/>
                </a:tc>
                <a:tc>
                  <a:txBody>
                    <a:bodyPr/>
                    <a:lstStyle/>
                    <a:p>
                      <a:endParaRPr lang="zh-CN" altLang="en-US" sz="1100" dirty="0"/>
                    </a:p>
                  </a:txBody>
                  <a:tcPr/>
                </a:tc>
                <a:extLst>
                  <a:ext uri="{0D108BD9-81ED-4DB2-BD59-A6C34878D82A}">
                    <a16:rowId xmlns:a16="http://schemas.microsoft.com/office/drawing/2014/main" val="2832086148"/>
                  </a:ext>
                </a:extLst>
              </a:tr>
              <a:tr h="370840">
                <a:tc>
                  <a:txBody>
                    <a:bodyPr/>
                    <a:lstStyle/>
                    <a:p>
                      <a:r>
                        <a:rPr lang="zh-CN" altLang="en-US" sz="1100" b="0" i="0" kern="1200" dirty="0">
                          <a:solidFill>
                            <a:schemeClr val="dk1"/>
                          </a:solidFill>
                          <a:effectLst/>
                          <a:latin typeface="+mn-lt"/>
                          <a:ea typeface="+mn-ea"/>
                          <a:cs typeface="+mn-cs"/>
                        </a:rPr>
                        <a:t>先进先出错误</a:t>
                      </a:r>
                      <a:endParaRPr lang="zh-CN" altLang="en-US" sz="1100" dirty="0"/>
                    </a:p>
                  </a:txBody>
                  <a:tcPr/>
                </a:tc>
                <a:tc>
                  <a:txBody>
                    <a:bodyPr/>
                    <a:lstStyle/>
                    <a:p>
                      <a:r>
                        <a:rPr lang="en-US" altLang="zh-CN" sz="1100" b="0" i="0" kern="1200" dirty="0">
                          <a:solidFill>
                            <a:schemeClr val="dk1"/>
                          </a:solidFill>
                          <a:effectLst/>
                          <a:latin typeface="+mn-lt"/>
                          <a:ea typeface="+mn-ea"/>
                          <a:cs typeface="+mn-cs"/>
                        </a:rPr>
                        <a:t>PIC </a:t>
                      </a:r>
                      <a:r>
                        <a:rPr lang="zh-CN" altLang="en-US" sz="1100" b="0" i="0" kern="1200" dirty="0">
                          <a:solidFill>
                            <a:schemeClr val="dk1"/>
                          </a:solidFill>
                          <a:effectLst/>
                          <a:latin typeface="+mn-lt"/>
                          <a:ea typeface="+mn-ea"/>
                          <a:cs typeface="+mn-cs"/>
                        </a:rPr>
                        <a:t>上的 </a:t>
                      </a:r>
                      <a:r>
                        <a:rPr lang="en-US" altLang="zh-CN" sz="1100" b="0" i="0" kern="1200" dirty="0">
                          <a:solidFill>
                            <a:schemeClr val="dk1"/>
                          </a:solidFill>
                          <a:effectLst/>
                          <a:latin typeface="+mn-lt"/>
                          <a:ea typeface="+mn-ea"/>
                          <a:cs typeface="+mn-cs"/>
                        </a:rPr>
                        <a:t>ASIC </a:t>
                      </a:r>
                      <a:r>
                        <a:rPr lang="zh-CN" altLang="en-US" sz="1100" b="0" i="0" kern="1200" dirty="0">
                          <a:solidFill>
                            <a:schemeClr val="dk1"/>
                          </a:solidFill>
                          <a:effectLst/>
                          <a:latin typeface="+mn-lt"/>
                          <a:ea typeface="+mn-ea"/>
                          <a:cs typeface="+mn-cs"/>
                        </a:rPr>
                        <a:t>报告的接收方向的 </a:t>
                      </a:r>
                      <a:r>
                        <a:rPr lang="en-US" altLang="zh-CN" sz="1100" b="0" i="0" kern="1200" dirty="0">
                          <a:solidFill>
                            <a:schemeClr val="dk1"/>
                          </a:solidFill>
                          <a:effectLst/>
                          <a:latin typeface="+mn-lt"/>
                          <a:ea typeface="+mn-ea"/>
                          <a:cs typeface="+mn-cs"/>
                        </a:rPr>
                        <a:t>FIFO </a:t>
                      </a:r>
                      <a:r>
                        <a:rPr lang="zh-CN" altLang="en-US" sz="1100" b="0" i="0" kern="1200" dirty="0">
                          <a:solidFill>
                            <a:schemeClr val="dk1"/>
                          </a:solidFill>
                          <a:effectLst/>
                          <a:latin typeface="+mn-lt"/>
                          <a:ea typeface="+mn-ea"/>
                          <a:cs typeface="+mn-cs"/>
                        </a:rPr>
                        <a:t>错误数。如果该值不为零，则 </a:t>
                      </a:r>
                      <a:r>
                        <a:rPr lang="en-US" altLang="zh-CN" sz="1100" b="0" i="0" kern="1200" dirty="0">
                          <a:solidFill>
                            <a:schemeClr val="dk1"/>
                          </a:solidFill>
                          <a:effectLst/>
                          <a:latin typeface="+mn-lt"/>
                          <a:ea typeface="+mn-ea"/>
                          <a:cs typeface="+mn-cs"/>
                        </a:rPr>
                        <a:t>PIC </a:t>
                      </a:r>
                      <a:r>
                        <a:rPr lang="zh-CN" altLang="en-US" sz="1100" b="0" i="0" kern="1200" dirty="0">
                          <a:solidFill>
                            <a:schemeClr val="dk1"/>
                          </a:solidFill>
                          <a:effectLst/>
                          <a:latin typeface="+mn-lt"/>
                          <a:ea typeface="+mn-ea"/>
                          <a:cs typeface="+mn-cs"/>
                        </a:rPr>
                        <a:t>可能出现故障。</a:t>
                      </a:r>
                      <a:endParaRPr lang="zh-CN" altLang="en-US" sz="1100" dirty="0"/>
                    </a:p>
                  </a:txBody>
                  <a:tcPr/>
                </a:tc>
                <a:extLst>
                  <a:ext uri="{0D108BD9-81ED-4DB2-BD59-A6C34878D82A}">
                    <a16:rowId xmlns:a16="http://schemas.microsoft.com/office/drawing/2014/main" val="1133474176"/>
                  </a:ext>
                </a:extLst>
              </a:tr>
              <a:tr h="370840">
                <a:tc>
                  <a:txBody>
                    <a:bodyPr/>
                    <a:lstStyle/>
                    <a:p>
                      <a:r>
                        <a:rPr lang="en-US" altLang="zh-CN" sz="1100" dirty="0"/>
                        <a:t>MTU </a:t>
                      </a:r>
                      <a:r>
                        <a:rPr lang="zh-CN" altLang="en-US" sz="1100" dirty="0"/>
                        <a:t>错误</a:t>
                      </a:r>
                    </a:p>
                  </a:txBody>
                  <a:tcPr/>
                </a:tc>
                <a:tc>
                  <a:txBody>
                    <a:bodyPr/>
                    <a:lstStyle/>
                    <a:p>
                      <a:r>
                        <a:rPr lang="zh-CN" altLang="en-US" sz="1100" b="0" i="0" kern="1200" dirty="0">
                          <a:solidFill>
                            <a:schemeClr val="dk1"/>
                          </a:solidFill>
                          <a:effectLst/>
                          <a:latin typeface="+mn-lt"/>
                          <a:ea typeface="+mn-ea"/>
                          <a:cs typeface="+mn-cs"/>
                        </a:rPr>
                        <a:t>大小超过接口 </a:t>
                      </a:r>
                      <a:r>
                        <a:rPr lang="en-US" altLang="zh-CN" sz="1100" b="0" i="0" kern="1200" dirty="0">
                          <a:solidFill>
                            <a:schemeClr val="dk1"/>
                          </a:solidFill>
                          <a:effectLst/>
                          <a:latin typeface="+mn-lt"/>
                          <a:ea typeface="+mn-ea"/>
                          <a:cs typeface="+mn-cs"/>
                        </a:rPr>
                        <a:t>MTU </a:t>
                      </a:r>
                      <a:r>
                        <a:rPr lang="zh-CN" altLang="en-US" sz="1100" b="0" i="0" kern="1200" dirty="0">
                          <a:solidFill>
                            <a:schemeClr val="dk1"/>
                          </a:solidFill>
                          <a:effectLst/>
                          <a:latin typeface="+mn-lt"/>
                          <a:ea typeface="+mn-ea"/>
                          <a:cs typeface="+mn-cs"/>
                        </a:rPr>
                        <a:t>的数据包数量。</a:t>
                      </a:r>
                      <a:endParaRPr lang="zh-CN" altLang="en-US" sz="1100" dirty="0"/>
                    </a:p>
                  </a:txBody>
                  <a:tcPr/>
                </a:tc>
                <a:extLst>
                  <a:ext uri="{0D108BD9-81ED-4DB2-BD59-A6C34878D82A}">
                    <a16:rowId xmlns:a16="http://schemas.microsoft.com/office/drawing/2014/main" val="727046837"/>
                  </a:ext>
                </a:extLst>
              </a:tr>
              <a:tr h="370840">
                <a:tc>
                  <a:txBody>
                    <a:bodyPr/>
                    <a:lstStyle/>
                    <a:p>
                      <a:r>
                        <a:rPr lang="en-US" altLang="zh-CN" sz="1100" b="0" i="0" kern="1200" dirty="0">
                          <a:solidFill>
                            <a:schemeClr val="dk1"/>
                          </a:solidFill>
                          <a:effectLst/>
                          <a:latin typeface="+mn-lt"/>
                          <a:ea typeface="+mn-ea"/>
                          <a:cs typeface="+mn-cs"/>
                        </a:rPr>
                        <a:t>RL </a:t>
                      </a:r>
                      <a:r>
                        <a:rPr lang="zh-CN" altLang="en-US" sz="1100" b="0" i="0" kern="1200" dirty="0">
                          <a:solidFill>
                            <a:schemeClr val="dk1"/>
                          </a:solidFill>
                          <a:effectLst/>
                          <a:latin typeface="+mn-lt"/>
                          <a:ea typeface="+mn-ea"/>
                          <a:cs typeface="+mn-cs"/>
                        </a:rPr>
                        <a:t>丢弃的数据包</a:t>
                      </a:r>
                      <a:endParaRPr lang="zh-CN" altLang="en-US" sz="1100" dirty="0"/>
                    </a:p>
                  </a:txBody>
                  <a:tcPr/>
                </a:tc>
                <a:tc>
                  <a:txBody>
                    <a:bodyPr/>
                    <a:lstStyle/>
                    <a:p>
                      <a:r>
                        <a:rPr lang="zh-CN" altLang="en-US" sz="1100" b="0" i="0" kern="1200" dirty="0">
                          <a:solidFill>
                            <a:schemeClr val="dk1"/>
                          </a:solidFill>
                          <a:effectLst/>
                          <a:latin typeface="+mn-lt"/>
                          <a:ea typeface="+mn-ea"/>
                          <a:cs typeface="+mn-cs"/>
                        </a:rPr>
                        <a:t>由于速率限制而丢弃的数据包数量。仅对于 </a:t>
                      </a:r>
                      <a:r>
                        <a:rPr lang="en-US" altLang="zh-CN" sz="1100" b="0" i="0" kern="1200" dirty="0">
                          <a:solidFill>
                            <a:schemeClr val="dk1"/>
                          </a:solidFill>
                          <a:effectLst/>
                          <a:latin typeface="+mn-lt"/>
                          <a:ea typeface="+mn-ea"/>
                          <a:cs typeface="+mn-cs"/>
                        </a:rPr>
                        <a:t>MIC</a:t>
                      </a:r>
                      <a:r>
                        <a:rPr lang="zh-CN" altLang="en-US" sz="1100" b="0" i="0" kern="1200" dirty="0">
                          <a:solidFill>
                            <a:schemeClr val="dk1"/>
                          </a:solidFill>
                          <a:effectLst/>
                          <a:latin typeface="+mn-lt"/>
                          <a:ea typeface="+mn-ea"/>
                          <a:cs typeface="+mn-cs"/>
                        </a:rPr>
                        <a:t>、</a:t>
                      </a:r>
                      <a:r>
                        <a:rPr lang="en-US" altLang="zh-CN" sz="1100" b="0" i="0" kern="1200" dirty="0">
                          <a:solidFill>
                            <a:schemeClr val="dk1"/>
                          </a:solidFill>
                          <a:effectLst/>
                          <a:latin typeface="+mn-lt"/>
                          <a:ea typeface="+mn-ea"/>
                          <a:cs typeface="+mn-cs"/>
                        </a:rPr>
                        <a:t>MPC </a:t>
                      </a:r>
                      <a:r>
                        <a:rPr lang="zh-CN" altLang="en-US" sz="1100" b="0" i="0" kern="1200" dirty="0">
                          <a:solidFill>
                            <a:schemeClr val="dk1"/>
                          </a:solidFill>
                          <a:effectLst/>
                          <a:latin typeface="+mn-lt"/>
                          <a:ea typeface="+mn-ea"/>
                          <a:cs typeface="+mn-cs"/>
                        </a:rPr>
                        <a:t>和增强型排队 </a:t>
                      </a:r>
                      <a:r>
                        <a:rPr lang="en-US" altLang="zh-CN" sz="1100" b="0" i="0" kern="1200" dirty="0">
                          <a:solidFill>
                            <a:schemeClr val="dk1"/>
                          </a:solidFill>
                          <a:effectLst/>
                          <a:latin typeface="+mn-lt"/>
                          <a:ea typeface="+mn-ea"/>
                          <a:cs typeface="+mn-cs"/>
                        </a:rPr>
                        <a:t>DPC </a:t>
                      </a:r>
                      <a:r>
                        <a:rPr lang="zh-CN" altLang="en-US" sz="1100" b="0" i="0" kern="1200" dirty="0">
                          <a:solidFill>
                            <a:schemeClr val="dk1"/>
                          </a:solidFill>
                          <a:effectLst/>
                          <a:latin typeface="+mn-lt"/>
                          <a:ea typeface="+mn-ea"/>
                          <a:cs typeface="+mn-cs"/>
                        </a:rPr>
                        <a:t>上托管的速率限制接口，此统计信息不包含在排队流量统计信息中。</a:t>
                      </a:r>
                      <a:endParaRPr lang="zh-CN" altLang="en-US" sz="1100" dirty="0"/>
                    </a:p>
                  </a:txBody>
                  <a:tcPr/>
                </a:tc>
                <a:extLst>
                  <a:ext uri="{0D108BD9-81ED-4DB2-BD59-A6C34878D82A}">
                    <a16:rowId xmlns:a16="http://schemas.microsoft.com/office/drawing/2014/main" val="1684290002"/>
                  </a:ext>
                </a:extLst>
              </a:tr>
              <a:tr h="370840">
                <a:tc>
                  <a:txBody>
                    <a:bodyPr/>
                    <a:lstStyle/>
                    <a:p>
                      <a:r>
                        <a:rPr lang="zh-CN" altLang="en-US" sz="1100" dirty="0"/>
                        <a:t>中断</a:t>
                      </a:r>
                    </a:p>
                  </a:txBody>
                  <a:tcPr/>
                </a:tc>
                <a:tc>
                  <a:txBody>
                    <a:bodyPr/>
                    <a:lstStyle/>
                    <a:p>
                      <a:r>
                        <a:rPr lang="en-US" altLang="zh-CN" sz="1100" dirty="0"/>
                        <a:t>BFD</a:t>
                      </a:r>
                      <a:endParaRPr lang="zh-CN" altLang="en-US" sz="1100" dirty="0"/>
                    </a:p>
                  </a:txBody>
                  <a:tcPr/>
                </a:tc>
                <a:extLst>
                  <a:ext uri="{0D108BD9-81ED-4DB2-BD59-A6C34878D82A}">
                    <a16:rowId xmlns:a16="http://schemas.microsoft.com/office/drawing/2014/main" val="4217369437"/>
                  </a:ext>
                </a:extLst>
              </a:tr>
            </a:tbl>
          </a:graphicData>
        </a:graphic>
      </p:graphicFrame>
    </p:spTree>
    <p:extLst>
      <p:ext uri="{BB962C8B-B14F-4D97-AF65-F5344CB8AC3E}">
        <p14:creationId xmlns:p14="http://schemas.microsoft.com/office/powerpoint/2010/main" val="1978300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3FF93AD-B291-5347-AC70-D7287ABA5C8E}"/>
              </a:ext>
            </a:extLst>
          </p:cNvPr>
          <p:cNvSpPr>
            <a:spLocks noGrp="1"/>
          </p:cNvSpPr>
          <p:nvPr>
            <p:ph type="title"/>
          </p:nvPr>
        </p:nvSpPr>
        <p:spPr>
          <a:xfrm>
            <a:off x="620225" y="118965"/>
            <a:ext cx="6460513" cy="553151"/>
          </a:xfrm>
        </p:spPr>
        <p:txBody>
          <a:bodyPr>
            <a:normAutofit/>
          </a:bodyPr>
          <a:lstStyle/>
          <a:p>
            <a:r>
              <a:rPr kumimoji="1" lang="zh-CN" altLang="en-US" dirty="0">
                <a:latin typeface="+mn-lt"/>
                <a:ea typeface="+mn-ea"/>
                <a:cs typeface="+mn-ea"/>
                <a:sym typeface="+mn-lt"/>
              </a:rPr>
              <a:t>静默丢包</a:t>
            </a:r>
          </a:p>
        </p:txBody>
      </p:sp>
      <p:sp>
        <p:nvSpPr>
          <p:cNvPr id="8" name="内容占位符 4">
            <a:extLst>
              <a:ext uri="{FF2B5EF4-FFF2-40B4-BE49-F238E27FC236}">
                <a16:creationId xmlns:a16="http://schemas.microsoft.com/office/drawing/2014/main" id="{C9E13D0C-DABD-4CC9-B92C-120393909AFA}"/>
              </a:ext>
            </a:extLst>
          </p:cNvPr>
          <p:cNvSpPr txBox="1">
            <a:spLocks/>
          </p:cNvSpPr>
          <p:nvPr/>
        </p:nvSpPr>
        <p:spPr>
          <a:xfrm>
            <a:off x="317251" y="1025762"/>
            <a:ext cx="8506237" cy="5629562"/>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altLang="zh-CN" dirty="0">
              <a:solidFill>
                <a:schemeClr val="tx1"/>
              </a:solidFill>
            </a:endParaRPr>
          </a:p>
        </p:txBody>
      </p:sp>
      <p:pic>
        <p:nvPicPr>
          <p:cNvPr id="36" name="图片 35">
            <a:extLst>
              <a:ext uri="{FF2B5EF4-FFF2-40B4-BE49-F238E27FC236}">
                <a16:creationId xmlns:a16="http://schemas.microsoft.com/office/drawing/2014/main" id="{38EF5038-3656-4092-90F1-41872AE1AC21}"/>
              </a:ext>
            </a:extLst>
          </p:cNvPr>
          <p:cNvPicPr>
            <a:picLocks noChangeAspect="1"/>
          </p:cNvPicPr>
          <p:nvPr/>
        </p:nvPicPr>
        <p:blipFill>
          <a:blip r:embed="rId3"/>
          <a:stretch>
            <a:fillRect/>
          </a:stretch>
        </p:blipFill>
        <p:spPr>
          <a:xfrm>
            <a:off x="134269" y="2256484"/>
            <a:ext cx="8689219" cy="2836449"/>
          </a:xfrm>
          <a:prstGeom prst="rect">
            <a:avLst/>
          </a:prstGeom>
          <a:solidFill>
            <a:srgbClr val="FFC000">
              <a:alpha val="50000"/>
            </a:srgbClr>
          </a:solidFill>
        </p:spPr>
      </p:pic>
      <p:sp>
        <p:nvSpPr>
          <p:cNvPr id="46" name="矩形 45">
            <a:extLst>
              <a:ext uri="{FF2B5EF4-FFF2-40B4-BE49-F238E27FC236}">
                <a16:creationId xmlns:a16="http://schemas.microsoft.com/office/drawing/2014/main" id="{0A0F5208-2F7C-42B4-B583-4A4A8A74A026}"/>
              </a:ext>
            </a:extLst>
          </p:cNvPr>
          <p:cNvSpPr/>
          <p:nvPr/>
        </p:nvSpPr>
        <p:spPr>
          <a:xfrm>
            <a:off x="114300" y="2256484"/>
            <a:ext cx="8709188" cy="2836216"/>
          </a:xfrm>
          <a:prstGeom prst="rect">
            <a:avLst/>
          </a:prstGeom>
          <a:solidFill>
            <a:srgbClr val="FFFFFF">
              <a:alpha val="50196"/>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C5322101-EC35-44FF-A902-FE6D1FC54DF5}"/>
              </a:ext>
            </a:extLst>
          </p:cNvPr>
          <p:cNvSpPr/>
          <p:nvPr/>
        </p:nvSpPr>
        <p:spPr>
          <a:xfrm>
            <a:off x="2081870" y="1695198"/>
            <a:ext cx="4534830" cy="7689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之前的静默丢包检测，</a:t>
            </a:r>
            <a:r>
              <a:rPr lang="en-US" altLang="zh-CN" dirty="0"/>
              <a:t>target</a:t>
            </a:r>
            <a:r>
              <a:rPr lang="zh-CN" altLang="en-US" dirty="0"/>
              <a:t>：开销</a:t>
            </a:r>
          </a:p>
        </p:txBody>
      </p:sp>
      <p:sp>
        <p:nvSpPr>
          <p:cNvPr id="80" name="矩形 79">
            <a:extLst>
              <a:ext uri="{FF2B5EF4-FFF2-40B4-BE49-F238E27FC236}">
                <a16:creationId xmlns:a16="http://schemas.microsoft.com/office/drawing/2014/main" id="{9D97B6DE-E79A-4311-B60E-1B06772F939E}"/>
              </a:ext>
            </a:extLst>
          </p:cNvPr>
          <p:cNvSpPr/>
          <p:nvPr/>
        </p:nvSpPr>
        <p:spPr>
          <a:xfrm>
            <a:off x="1343253" y="5061882"/>
            <a:ext cx="4638447" cy="98331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后来的路径编码，</a:t>
            </a:r>
            <a:r>
              <a:rPr lang="en-US" altLang="zh-CN" dirty="0"/>
              <a:t>target</a:t>
            </a:r>
            <a:r>
              <a:rPr lang="zh-CN" altLang="en-US" dirty="0"/>
              <a:t>：全覆盖与诊断信息，既实现了控制平面导致静默丢包的覆盖又为最后分析提供了路径信息</a:t>
            </a:r>
          </a:p>
        </p:txBody>
      </p:sp>
      <p:sp>
        <p:nvSpPr>
          <p:cNvPr id="86" name="矩形 85">
            <a:extLst>
              <a:ext uri="{FF2B5EF4-FFF2-40B4-BE49-F238E27FC236}">
                <a16:creationId xmlns:a16="http://schemas.microsoft.com/office/drawing/2014/main" id="{3096A9BD-72EF-4BAF-B55E-02F4322DA72F}"/>
              </a:ext>
            </a:extLst>
          </p:cNvPr>
          <p:cNvSpPr/>
          <p:nvPr/>
        </p:nvSpPr>
        <p:spPr>
          <a:xfrm>
            <a:off x="4349285" y="3120881"/>
            <a:ext cx="4638447" cy="98331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另外工程实现加入一些改良，</a:t>
            </a:r>
            <a:r>
              <a:rPr lang="en-US" altLang="zh-CN" dirty="0"/>
              <a:t>target</a:t>
            </a:r>
            <a:r>
              <a:rPr lang="zh-CN" altLang="en-US" dirty="0"/>
              <a:t>：提供静默丢包已有事件的诊断信息全覆盖</a:t>
            </a:r>
          </a:p>
        </p:txBody>
      </p:sp>
    </p:spTree>
    <p:extLst>
      <p:ext uri="{BB962C8B-B14F-4D97-AF65-F5344CB8AC3E}">
        <p14:creationId xmlns:p14="http://schemas.microsoft.com/office/powerpoint/2010/main" val="4191189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3FF93AD-B291-5347-AC70-D7287ABA5C8E}"/>
              </a:ext>
            </a:extLst>
          </p:cNvPr>
          <p:cNvSpPr>
            <a:spLocks noGrp="1"/>
          </p:cNvSpPr>
          <p:nvPr>
            <p:ph type="title"/>
          </p:nvPr>
        </p:nvSpPr>
        <p:spPr>
          <a:xfrm>
            <a:off x="620225" y="118965"/>
            <a:ext cx="6460513" cy="553151"/>
          </a:xfrm>
        </p:spPr>
        <p:txBody>
          <a:bodyPr>
            <a:normAutofit/>
          </a:bodyPr>
          <a:lstStyle/>
          <a:p>
            <a:r>
              <a:rPr kumimoji="1" lang="zh-CN" altLang="en-US" dirty="0">
                <a:latin typeface="+mn-lt"/>
                <a:ea typeface="+mn-ea"/>
                <a:cs typeface="+mn-ea"/>
                <a:sym typeface="+mn-lt"/>
              </a:rPr>
              <a:t>静默丢包</a:t>
            </a:r>
          </a:p>
        </p:txBody>
      </p:sp>
      <p:sp>
        <p:nvSpPr>
          <p:cNvPr id="8" name="内容占位符 4">
            <a:extLst>
              <a:ext uri="{FF2B5EF4-FFF2-40B4-BE49-F238E27FC236}">
                <a16:creationId xmlns:a16="http://schemas.microsoft.com/office/drawing/2014/main" id="{C9E13D0C-DABD-4CC9-B92C-120393909AFA}"/>
              </a:ext>
            </a:extLst>
          </p:cNvPr>
          <p:cNvSpPr txBox="1">
            <a:spLocks/>
          </p:cNvSpPr>
          <p:nvPr/>
        </p:nvSpPr>
        <p:spPr>
          <a:xfrm>
            <a:off x="317251" y="1025762"/>
            <a:ext cx="8506237" cy="5629562"/>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altLang="zh-CN" dirty="0">
              <a:solidFill>
                <a:schemeClr val="tx1"/>
              </a:solidFill>
            </a:endParaRPr>
          </a:p>
        </p:txBody>
      </p:sp>
      <p:sp>
        <p:nvSpPr>
          <p:cNvPr id="9" name="文本框 8">
            <a:extLst>
              <a:ext uri="{FF2B5EF4-FFF2-40B4-BE49-F238E27FC236}">
                <a16:creationId xmlns:a16="http://schemas.microsoft.com/office/drawing/2014/main" id="{0DB71D92-C973-4EA7-A6C3-1FBDEEBE880C}"/>
              </a:ext>
            </a:extLst>
          </p:cNvPr>
          <p:cNvSpPr txBox="1"/>
          <p:nvPr/>
        </p:nvSpPr>
        <p:spPr>
          <a:xfrm>
            <a:off x="249332" y="1120676"/>
            <a:ext cx="8642074" cy="923330"/>
          </a:xfrm>
          <a:prstGeom prst="rect">
            <a:avLst/>
          </a:prstGeom>
          <a:noFill/>
        </p:spPr>
        <p:txBody>
          <a:bodyPr wrap="square" rtlCol="0">
            <a:spAutoFit/>
          </a:bodyPr>
          <a:lstStyle/>
          <a:p>
            <a:r>
              <a:rPr lang="zh-CN" altLang="en-US" b="1" dirty="0"/>
              <a:t>第一阶段：</a:t>
            </a:r>
            <a:r>
              <a:rPr lang="zh-CN" altLang="en-US" dirty="0"/>
              <a:t> 管理器根据流量工程结果生成一组用于</a:t>
            </a:r>
            <a:r>
              <a:rPr lang="en-US" altLang="zh-CN" dirty="0"/>
              <a:t>INT</a:t>
            </a:r>
            <a:r>
              <a:rPr lang="zh-CN" altLang="en-US" dirty="0"/>
              <a:t>的业务流组</a:t>
            </a:r>
            <a:endParaRPr lang="en-US" altLang="zh-CN" dirty="0"/>
          </a:p>
          <a:p>
            <a:endParaRPr lang="en-US" altLang="zh-CN" dirty="0"/>
          </a:p>
          <a:p>
            <a:endParaRPr lang="zh-CN" altLang="en-US" dirty="0"/>
          </a:p>
        </p:txBody>
      </p:sp>
      <p:sp>
        <p:nvSpPr>
          <p:cNvPr id="10" name="文本框 9">
            <a:extLst>
              <a:ext uri="{FF2B5EF4-FFF2-40B4-BE49-F238E27FC236}">
                <a16:creationId xmlns:a16="http://schemas.microsoft.com/office/drawing/2014/main" id="{06F1B3EA-4DA6-42A1-8ABB-AC18D1B88AA4}"/>
              </a:ext>
            </a:extLst>
          </p:cNvPr>
          <p:cNvSpPr txBox="1"/>
          <p:nvPr/>
        </p:nvSpPr>
        <p:spPr>
          <a:xfrm>
            <a:off x="249332" y="5074982"/>
            <a:ext cx="8642074" cy="1477328"/>
          </a:xfrm>
          <a:prstGeom prst="rect">
            <a:avLst/>
          </a:prstGeom>
          <a:noFill/>
        </p:spPr>
        <p:txBody>
          <a:bodyPr wrap="square" rtlCol="0">
            <a:spAutoFit/>
          </a:bodyPr>
          <a:lstStyle/>
          <a:p>
            <a:r>
              <a:rPr lang="en-US" altLang="zh-CN" dirty="0"/>
              <a:t>INT </a:t>
            </a:r>
            <a:r>
              <a:rPr lang="zh-CN" altLang="en-US" dirty="0"/>
              <a:t>头的结构在提供的表中描述。然而，需要注意的是，这并不直接导致最终系统的网络带宽开销增加。这可以归因于使用当前数据包头部的现有空闲空间的可能性。</a:t>
            </a:r>
            <a:r>
              <a:rPr lang="en-US" altLang="zh-CN" dirty="0"/>
              <a:t>IPv6 </a:t>
            </a:r>
            <a:r>
              <a:rPr lang="zh-CN" altLang="en-US" dirty="0"/>
              <a:t>数据包的头部有一个为保留空间指定的区域。利用流标签中的</a:t>
            </a:r>
            <a:r>
              <a:rPr lang="en-US" altLang="zh-CN" dirty="0"/>
              <a:t>20</a:t>
            </a:r>
            <a:r>
              <a:rPr lang="zh-CN" altLang="en-US" dirty="0"/>
              <a:t>位保留空间，可以在不增加带宽使用的情况下进行监控（使用</a:t>
            </a:r>
            <a:r>
              <a:rPr lang="en-US" altLang="zh-CN" dirty="0"/>
              <a:t>12</a:t>
            </a:r>
            <a:r>
              <a:rPr lang="zh-CN" altLang="en-US" dirty="0"/>
              <a:t>位路径代码）。</a:t>
            </a:r>
            <a:r>
              <a:rPr lang="en-US" altLang="zh-CN" dirty="0"/>
              <a:t>IPv4</a:t>
            </a:r>
            <a:r>
              <a:rPr lang="zh-CN" altLang="en-US" dirty="0"/>
              <a:t>需要额外头部的对齐，这是通过使用</a:t>
            </a:r>
            <a:r>
              <a:rPr lang="en-US" altLang="zh-CN" dirty="0"/>
              <a:t>16</a:t>
            </a:r>
            <a:r>
              <a:rPr lang="zh-CN" altLang="en-US" dirty="0"/>
              <a:t>位路径编码来实现的。</a:t>
            </a:r>
          </a:p>
        </p:txBody>
      </p:sp>
      <p:pic>
        <p:nvPicPr>
          <p:cNvPr id="11" name="图片 10">
            <a:extLst>
              <a:ext uri="{FF2B5EF4-FFF2-40B4-BE49-F238E27FC236}">
                <a16:creationId xmlns:a16="http://schemas.microsoft.com/office/drawing/2014/main" id="{D270681E-10DD-4958-B415-3B558FD9A172}"/>
              </a:ext>
            </a:extLst>
          </p:cNvPr>
          <p:cNvPicPr>
            <a:picLocks noChangeAspect="1"/>
          </p:cNvPicPr>
          <p:nvPr/>
        </p:nvPicPr>
        <p:blipFill>
          <a:blip r:embed="rId3"/>
          <a:stretch>
            <a:fillRect/>
          </a:stretch>
        </p:blipFill>
        <p:spPr>
          <a:xfrm>
            <a:off x="1092984" y="1684164"/>
            <a:ext cx="6758017" cy="2698709"/>
          </a:xfrm>
          <a:prstGeom prst="rect">
            <a:avLst/>
          </a:prstGeom>
        </p:spPr>
      </p:pic>
      <p:sp>
        <p:nvSpPr>
          <p:cNvPr id="6" name="文本框 5">
            <a:extLst>
              <a:ext uri="{FF2B5EF4-FFF2-40B4-BE49-F238E27FC236}">
                <a16:creationId xmlns:a16="http://schemas.microsoft.com/office/drawing/2014/main" id="{0D43C232-44F3-4840-9008-B5FBF1A3874D}"/>
              </a:ext>
            </a:extLst>
          </p:cNvPr>
          <p:cNvSpPr txBox="1"/>
          <p:nvPr/>
        </p:nvSpPr>
        <p:spPr>
          <a:xfrm>
            <a:off x="4471992" y="4584700"/>
            <a:ext cx="2944808" cy="369332"/>
          </a:xfrm>
          <a:prstGeom prst="rect">
            <a:avLst/>
          </a:prstGeom>
          <a:noFill/>
        </p:spPr>
        <p:txBody>
          <a:bodyPr wrap="square" rtlCol="0">
            <a:spAutoFit/>
          </a:bodyPr>
          <a:lstStyle/>
          <a:p>
            <a:r>
              <a:rPr lang="zh-CN" altLang="en-US" dirty="0">
                <a:highlight>
                  <a:srgbClr val="FFFF00"/>
                </a:highlight>
              </a:rPr>
              <a:t>添加：</a:t>
            </a:r>
            <a:r>
              <a:rPr lang="en-US" altLang="zh-CN" dirty="0">
                <a:highlight>
                  <a:srgbClr val="FFFF00"/>
                </a:highlight>
              </a:rPr>
              <a:t>Drop Code 4-8</a:t>
            </a:r>
            <a:r>
              <a:rPr lang="zh-CN" altLang="en-US" dirty="0">
                <a:highlight>
                  <a:srgbClr val="FFFF00"/>
                </a:highlight>
              </a:rPr>
              <a:t>位</a:t>
            </a:r>
          </a:p>
        </p:txBody>
      </p:sp>
    </p:spTree>
    <p:extLst>
      <p:ext uri="{BB962C8B-B14F-4D97-AF65-F5344CB8AC3E}">
        <p14:creationId xmlns:p14="http://schemas.microsoft.com/office/powerpoint/2010/main" val="2582020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3FF93AD-B291-5347-AC70-D7287ABA5C8E}"/>
              </a:ext>
            </a:extLst>
          </p:cNvPr>
          <p:cNvSpPr>
            <a:spLocks noGrp="1"/>
          </p:cNvSpPr>
          <p:nvPr>
            <p:ph type="title"/>
          </p:nvPr>
        </p:nvSpPr>
        <p:spPr>
          <a:xfrm>
            <a:off x="620225" y="118965"/>
            <a:ext cx="6460513" cy="553151"/>
          </a:xfrm>
        </p:spPr>
        <p:txBody>
          <a:bodyPr>
            <a:normAutofit/>
          </a:bodyPr>
          <a:lstStyle/>
          <a:p>
            <a:r>
              <a:rPr kumimoji="1" lang="zh-CN" altLang="en-US" dirty="0">
                <a:latin typeface="+mn-lt"/>
                <a:ea typeface="+mn-ea"/>
                <a:cs typeface="+mn-ea"/>
                <a:sym typeface="+mn-lt"/>
              </a:rPr>
              <a:t>静默丢包</a:t>
            </a:r>
          </a:p>
        </p:txBody>
      </p:sp>
      <p:sp>
        <p:nvSpPr>
          <p:cNvPr id="8" name="内容占位符 4">
            <a:extLst>
              <a:ext uri="{FF2B5EF4-FFF2-40B4-BE49-F238E27FC236}">
                <a16:creationId xmlns:a16="http://schemas.microsoft.com/office/drawing/2014/main" id="{C9E13D0C-DABD-4CC9-B92C-120393909AFA}"/>
              </a:ext>
            </a:extLst>
          </p:cNvPr>
          <p:cNvSpPr txBox="1">
            <a:spLocks/>
          </p:cNvSpPr>
          <p:nvPr/>
        </p:nvSpPr>
        <p:spPr>
          <a:xfrm>
            <a:off x="317251" y="1025762"/>
            <a:ext cx="8506237" cy="5629562"/>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altLang="zh-CN" dirty="0">
              <a:solidFill>
                <a:schemeClr val="tx1"/>
              </a:solidFill>
            </a:endParaRPr>
          </a:p>
        </p:txBody>
      </p:sp>
      <p:sp>
        <p:nvSpPr>
          <p:cNvPr id="12" name="文本框 11">
            <a:extLst>
              <a:ext uri="{FF2B5EF4-FFF2-40B4-BE49-F238E27FC236}">
                <a16:creationId xmlns:a16="http://schemas.microsoft.com/office/drawing/2014/main" id="{D23ACA75-6586-4813-A578-132E00C767E2}"/>
              </a:ext>
            </a:extLst>
          </p:cNvPr>
          <p:cNvSpPr txBox="1"/>
          <p:nvPr/>
        </p:nvSpPr>
        <p:spPr>
          <a:xfrm>
            <a:off x="317251" y="1025762"/>
            <a:ext cx="8642074" cy="369332"/>
          </a:xfrm>
          <a:prstGeom prst="rect">
            <a:avLst/>
          </a:prstGeom>
          <a:noFill/>
        </p:spPr>
        <p:txBody>
          <a:bodyPr wrap="square" rtlCol="0">
            <a:spAutoFit/>
          </a:bodyPr>
          <a:lstStyle/>
          <a:p>
            <a:r>
              <a:rPr lang="zh-CN" altLang="en-US" b="1" dirty="0"/>
              <a:t>第二阶段</a:t>
            </a:r>
            <a:r>
              <a:rPr lang="zh-CN" altLang="en-US" dirty="0"/>
              <a:t>发生在数据平面，丢包检测</a:t>
            </a:r>
          </a:p>
        </p:txBody>
      </p:sp>
      <p:grpSp>
        <p:nvGrpSpPr>
          <p:cNvPr id="7" name="组合 6">
            <a:extLst>
              <a:ext uri="{FF2B5EF4-FFF2-40B4-BE49-F238E27FC236}">
                <a16:creationId xmlns:a16="http://schemas.microsoft.com/office/drawing/2014/main" id="{70160BC4-2CB2-4C55-8464-30C207E1171B}"/>
              </a:ext>
            </a:extLst>
          </p:cNvPr>
          <p:cNvGrpSpPr/>
          <p:nvPr/>
        </p:nvGrpSpPr>
        <p:grpSpPr>
          <a:xfrm>
            <a:off x="429752" y="2027590"/>
            <a:ext cx="8094488" cy="3804648"/>
            <a:chOff x="1598152" y="1625600"/>
            <a:chExt cx="8094488" cy="3804648"/>
          </a:xfrm>
        </p:grpSpPr>
        <p:grpSp>
          <p:nvGrpSpPr>
            <p:cNvPr id="9" name="组合 8">
              <a:extLst>
                <a:ext uri="{FF2B5EF4-FFF2-40B4-BE49-F238E27FC236}">
                  <a16:creationId xmlns:a16="http://schemas.microsoft.com/office/drawing/2014/main" id="{E9EF25AC-B219-4191-9341-BA97FE3BB98E}"/>
                </a:ext>
              </a:extLst>
            </p:cNvPr>
            <p:cNvGrpSpPr/>
            <p:nvPr/>
          </p:nvGrpSpPr>
          <p:grpSpPr>
            <a:xfrm>
              <a:off x="1598152" y="1830248"/>
              <a:ext cx="7619809" cy="3600000"/>
              <a:chOff x="1598152" y="1830248"/>
              <a:chExt cx="7619809" cy="3600000"/>
            </a:xfrm>
          </p:grpSpPr>
          <p:sp>
            <p:nvSpPr>
              <p:cNvPr id="18" name="矩形 17">
                <a:extLst>
                  <a:ext uri="{FF2B5EF4-FFF2-40B4-BE49-F238E27FC236}">
                    <a16:creationId xmlns:a16="http://schemas.microsoft.com/office/drawing/2014/main" id="{AE0E7D7A-15A9-4040-9430-1598891B19A5}"/>
                  </a:ext>
                </a:extLst>
              </p:cNvPr>
              <p:cNvSpPr/>
              <p:nvPr/>
            </p:nvSpPr>
            <p:spPr>
              <a:xfrm>
                <a:off x="5557411" y="2053666"/>
                <a:ext cx="2412531" cy="3219373"/>
              </a:xfrm>
              <a:prstGeom prst="rect">
                <a:avLst/>
              </a:prstGeom>
              <a:noFill/>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1BEB3292-CD8C-4073-8111-CE97ACC3BA5E}"/>
                  </a:ext>
                </a:extLst>
              </p:cNvPr>
              <p:cNvSpPr/>
              <p:nvPr/>
            </p:nvSpPr>
            <p:spPr>
              <a:xfrm>
                <a:off x="8456819" y="2053667"/>
                <a:ext cx="761142" cy="3219372"/>
              </a:xfrm>
              <a:prstGeom prst="rect">
                <a:avLst/>
              </a:prstGeom>
              <a:noFill/>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grpSp>
            <p:nvGrpSpPr>
              <p:cNvPr id="20" name="组合 19">
                <a:extLst>
                  <a:ext uri="{FF2B5EF4-FFF2-40B4-BE49-F238E27FC236}">
                    <a16:creationId xmlns:a16="http://schemas.microsoft.com/office/drawing/2014/main" id="{BF3FCC67-6DC8-48F2-9BE2-D55296E1825D}"/>
                  </a:ext>
                </a:extLst>
              </p:cNvPr>
              <p:cNvGrpSpPr/>
              <p:nvPr/>
            </p:nvGrpSpPr>
            <p:grpSpPr>
              <a:xfrm>
                <a:off x="2010359" y="2242773"/>
                <a:ext cx="2774950" cy="2774950"/>
                <a:chOff x="2010359" y="2218983"/>
                <a:chExt cx="2774950" cy="2774950"/>
              </a:xfrm>
            </p:grpSpPr>
            <p:grpSp>
              <p:nvGrpSpPr>
                <p:cNvPr id="49" name="docshapegroup1">
                  <a:extLst>
                    <a:ext uri="{FF2B5EF4-FFF2-40B4-BE49-F238E27FC236}">
                      <a16:creationId xmlns:a16="http://schemas.microsoft.com/office/drawing/2014/main" id="{73A4FFD9-C024-4B0A-A088-C050D059293A}"/>
                    </a:ext>
                  </a:extLst>
                </p:cNvPr>
                <p:cNvGrpSpPr>
                  <a:grpSpLocks/>
                </p:cNvGrpSpPr>
                <p:nvPr/>
              </p:nvGrpSpPr>
              <p:grpSpPr bwMode="auto">
                <a:xfrm>
                  <a:off x="2010359" y="2218983"/>
                  <a:ext cx="2774950" cy="2774950"/>
                  <a:chOff x="23" y="23"/>
                  <a:chExt cx="4369" cy="4369"/>
                </a:xfrm>
              </p:grpSpPr>
              <p:sp>
                <p:nvSpPr>
                  <p:cNvPr id="66" name="docshape2">
                    <a:extLst>
                      <a:ext uri="{FF2B5EF4-FFF2-40B4-BE49-F238E27FC236}">
                        <a16:creationId xmlns:a16="http://schemas.microsoft.com/office/drawing/2014/main" id="{A3F1BA1C-516E-4AA9-AC67-66D49DE1A93A}"/>
                      </a:ext>
                    </a:extLst>
                  </p:cNvPr>
                  <p:cNvSpPr>
                    <a:spLocks/>
                  </p:cNvSpPr>
                  <p:nvPr/>
                </p:nvSpPr>
                <p:spPr bwMode="auto">
                  <a:xfrm>
                    <a:off x="2207" y="669"/>
                    <a:ext cx="2009" cy="1538"/>
                  </a:xfrm>
                  <a:custGeom>
                    <a:avLst/>
                    <a:gdLst>
                      <a:gd name="T0" fmla="+- 0 3745 2207"/>
                      <a:gd name="T1" fmla="*/ T0 w 2009"/>
                      <a:gd name="T2" fmla="+- 0 670 670"/>
                      <a:gd name="T3" fmla="*/ 670 h 1538"/>
                      <a:gd name="T4" fmla="+- 0 2207 2207"/>
                      <a:gd name="T5" fmla="*/ T4 w 2009"/>
                      <a:gd name="T6" fmla="+- 0 2207 670"/>
                      <a:gd name="T7" fmla="*/ 2207 h 1538"/>
                      <a:gd name="T8" fmla="+- 0 4216 2207"/>
                      <a:gd name="T9" fmla="*/ T8 w 2009"/>
                      <a:gd name="T10" fmla="+- 0 1375 670"/>
                      <a:gd name="T11" fmla="*/ 1375 h 1538"/>
                      <a:gd name="T12" fmla="+- 0 4182 2207"/>
                      <a:gd name="T13" fmla="*/ T12 w 2009"/>
                      <a:gd name="T14" fmla="+- 0 1297 670"/>
                      <a:gd name="T15" fmla="*/ 1297 h 1538"/>
                      <a:gd name="T16" fmla="+- 0 4145 2207"/>
                      <a:gd name="T17" fmla="*/ T16 w 2009"/>
                      <a:gd name="T18" fmla="+- 0 1220 670"/>
                      <a:gd name="T19" fmla="*/ 1220 h 1538"/>
                      <a:gd name="T20" fmla="+- 0 4105 2207"/>
                      <a:gd name="T21" fmla="*/ T20 w 2009"/>
                      <a:gd name="T22" fmla="+- 0 1145 670"/>
                      <a:gd name="T23" fmla="*/ 1145 h 1538"/>
                      <a:gd name="T24" fmla="+- 0 4061 2207"/>
                      <a:gd name="T25" fmla="*/ T24 w 2009"/>
                      <a:gd name="T26" fmla="+- 0 1071 670"/>
                      <a:gd name="T27" fmla="*/ 1071 h 1538"/>
                      <a:gd name="T28" fmla="+- 0 4015 2207"/>
                      <a:gd name="T29" fmla="*/ T28 w 2009"/>
                      <a:gd name="T30" fmla="+- 0 999 670"/>
                      <a:gd name="T31" fmla="*/ 999 h 1538"/>
                      <a:gd name="T32" fmla="+- 0 3967 2207"/>
                      <a:gd name="T33" fmla="*/ T32 w 2009"/>
                      <a:gd name="T34" fmla="+- 0 929 670"/>
                      <a:gd name="T35" fmla="*/ 929 h 1538"/>
                      <a:gd name="T36" fmla="+- 0 3915 2207"/>
                      <a:gd name="T37" fmla="*/ T36 w 2009"/>
                      <a:gd name="T38" fmla="+- 0 861 670"/>
                      <a:gd name="T39" fmla="*/ 861 h 1538"/>
                      <a:gd name="T40" fmla="+- 0 3861 2207"/>
                      <a:gd name="T41" fmla="*/ T40 w 2009"/>
                      <a:gd name="T42" fmla="+- 0 795 670"/>
                      <a:gd name="T43" fmla="*/ 795 h 1538"/>
                      <a:gd name="T44" fmla="+- 0 3804 2207"/>
                      <a:gd name="T45" fmla="*/ T44 w 2009"/>
                      <a:gd name="T46" fmla="+- 0 731 670"/>
                      <a:gd name="T47" fmla="*/ 731 h 1538"/>
                      <a:gd name="T48" fmla="+- 0 3745 2207"/>
                      <a:gd name="T49" fmla="*/ T48 w 2009"/>
                      <a:gd name="T50" fmla="+- 0 670 670"/>
                      <a:gd name="T51" fmla="*/ 670 h 153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2009" h="1538">
                        <a:moveTo>
                          <a:pt x="1538" y="0"/>
                        </a:moveTo>
                        <a:lnTo>
                          <a:pt x="0" y="1537"/>
                        </a:lnTo>
                        <a:lnTo>
                          <a:pt x="2009" y="705"/>
                        </a:lnTo>
                        <a:lnTo>
                          <a:pt x="1975" y="627"/>
                        </a:lnTo>
                        <a:lnTo>
                          <a:pt x="1938" y="550"/>
                        </a:lnTo>
                        <a:lnTo>
                          <a:pt x="1898" y="475"/>
                        </a:lnTo>
                        <a:lnTo>
                          <a:pt x="1854" y="401"/>
                        </a:lnTo>
                        <a:lnTo>
                          <a:pt x="1808" y="329"/>
                        </a:lnTo>
                        <a:lnTo>
                          <a:pt x="1760" y="259"/>
                        </a:lnTo>
                        <a:lnTo>
                          <a:pt x="1708" y="191"/>
                        </a:lnTo>
                        <a:lnTo>
                          <a:pt x="1654" y="125"/>
                        </a:lnTo>
                        <a:lnTo>
                          <a:pt x="1597" y="61"/>
                        </a:lnTo>
                        <a:lnTo>
                          <a:pt x="1538" y="0"/>
                        </a:lnTo>
                        <a:close/>
                      </a:path>
                    </a:pathLst>
                  </a:custGeom>
                  <a:solidFill>
                    <a:srgbClr val="D62728">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docshape3">
                    <a:extLst>
                      <a:ext uri="{FF2B5EF4-FFF2-40B4-BE49-F238E27FC236}">
                        <a16:creationId xmlns:a16="http://schemas.microsoft.com/office/drawing/2014/main" id="{708967D4-9B73-4968-A8DE-034A580E352B}"/>
                      </a:ext>
                    </a:extLst>
                  </p:cNvPr>
                  <p:cNvSpPr>
                    <a:spLocks/>
                  </p:cNvSpPr>
                  <p:nvPr/>
                </p:nvSpPr>
                <p:spPr bwMode="auto">
                  <a:xfrm>
                    <a:off x="2207" y="669"/>
                    <a:ext cx="2009" cy="1538"/>
                  </a:xfrm>
                  <a:custGeom>
                    <a:avLst/>
                    <a:gdLst>
                      <a:gd name="T0" fmla="+- 0 4216 2207"/>
                      <a:gd name="T1" fmla="*/ T0 w 2009"/>
                      <a:gd name="T2" fmla="+- 0 1375 670"/>
                      <a:gd name="T3" fmla="*/ 1375 h 1538"/>
                      <a:gd name="T4" fmla="+- 0 4182 2207"/>
                      <a:gd name="T5" fmla="*/ T4 w 2009"/>
                      <a:gd name="T6" fmla="+- 0 1297 670"/>
                      <a:gd name="T7" fmla="*/ 1297 h 1538"/>
                      <a:gd name="T8" fmla="+- 0 4145 2207"/>
                      <a:gd name="T9" fmla="*/ T8 w 2009"/>
                      <a:gd name="T10" fmla="+- 0 1220 670"/>
                      <a:gd name="T11" fmla="*/ 1220 h 1538"/>
                      <a:gd name="T12" fmla="+- 0 4105 2207"/>
                      <a:gd name="T13" fmla="*/ T12 w 2009"/>
                      <a:gd name="T14" fmla="+- 0 1145 670"/>
                      <a:gd name="T15" fmla="*/ 1145 h 1538"/>
                      <a:gd name="T16" fmla="+- 0 4061 2207"/>
                      <a:gd name="T17" fmla="*/ T16 w 2009"/>
                      <a:gd name="T18" fmla="+- 0 1071 670"/>
                      <a:gd name="T19" fmla="*/ 1071 h 1538"/>
                      <a:gd name="T20" fmla="+- 0 4015 2207"/>
                      <a:gd name="T21" fmla="*/ T20 w 2009"/>
                      <a:gd name="T22" fmla="+- 0 999 670"/>
                      <a:gd name="T23" fmla="*/ 999 h 1538"/>
                      <a:gd name="T24" fmla="+- 0 3967 2207"/>
                      <a:gd name="T25" fmla="*/ T24 w 2009"/>
                      <a:gd name="T26" fmla="+- 0 929 670"/>
                      <a:gd name="T27" fmla="*/ 929 h 1538"/>
                      <a:gd name="T28" fmla="+- 0 3915 2207"/>
                      <a:gd name="T29" fmla="*/ T28 w 2009"/>
                      <a:gd name="T30" fmla="+- 0 861 670"/>
                      <a:gd name="T31" fmla="*/ 861 h 1538"/>
                      <a:gd name="T32" fmla="+- 0 3861 2207"/>
                      <a:gd name="T33" fmla="*/ T32 w 2009"/>
                      <a:gd name="T34" fmla="+- 0 795 670"/>
                      <a:gd name="T35" fmla="*/ 795 h 1538"/>
                      <a:gd name="T36" fmla="+- 0 3804 2207"/>
                      <a:gd name="T37" fmla="*/ T36 w 2009"/>
                      <a:gd name="T38" fmla="+- 0 731 670"/>
                      <a:gd name="T39" fmla="*/ 731 h 1538"/>
                      <a:gd name="T40" fmla="+- 0 3745 2207"/>
                      <a:gd name="T41" fmla="*/ T40 w 2009"/>
                      <a:gd name="T42" fmla="+- 0 670 670"/>
                      <a:gd name="T43" fmla="*/ 670 h 1538"/>
                      <a:gd name="T44" fmla="+- 0 2207 2207"/>
                      <a:gd name="T45" fmla="*/ T44 w 2009"/>
                      <a:gd name="T46" fmla="+- 0 2207 670"/>
                      <a:gd name="T47" fmla="*/ 2207 h 1538"/>
                      <a:gd name="T48" fmla="+- 0 4216 2207"/>
                      <a:gd name="T49" fmla="*/ T48 w 2009"/>
                      <a:gd name="T50" fmla="+- 0 1375 670"/>
                      <a:gd name="T51" fmla="*/ 1375 h 153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2009" h="1538">
                        <a:moveTo>
                          <a:pt x="2009" y="705"/>
                        </a:moveTo>
                        <a:lnTo>
                          <a:pt x="1975" y="627"/>
                        </a:lnTo>
                        <a:lnTo>
                          <a:pt x="1938" y="550"/>
                        </a:lnTo>
                        <a:lnTo>
                          <a:pt x="1898" y="475"/>
                        </a:lnTo>
                        <a:lnTo>
                          <a:pt x="1854" y="401"/>
                        </a:lnTo>
                        <a:lnTo>
                          <a:pt x="1808" y="329"/>
                        </a:lnTo>
                        <a:lnTo>
                          <a:pt x="1760" y="259"/>
                        </a:lnTo>
                        <a:lnTo>
                          <a:pt x="1708" y="191"/>
                        </a:lnTo>
                        <a:lnTo>
                          <a:pt x="1654" y="125"/>
                        </a:lnTo>
                        <a:lnTo>
                          <a:pt x="1597" y="61"/>
                        </a:lnTo>
                        <a:lnTo>
                          <a:pt x="1538" y="0"/>
                        </a:lnTo>
                        <a:lnTo>
                          <a:pt x="0" y="1537"/>
                        </a:lnTo>
                        <a:lnTo>
                          <a:pt x="2009" y="705"/>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docshape4">
                    <a:extLst>
                      <a:ext uri="{FF2B5EF4-FFF2-40B4-BE49-F238E27FC236}">
                        <a16:creationId xmlns:a16="http://schemas.microsoft.com/office/drawing/2014/main" id="{2F207CAB-2D36-4588-945D-DD48B79A3880}"/>
                      </a:ext>
                    </a:extLst>
                  </p:cNvPr>
                  <p:cNvSpPr>
                    <a:spLocks/>
                  </p:cNvSpPr>
                  <p:nvPr/>
                </p:nvSpPr>
                <p:spPr bwMode="auto">
                  <a:xfrm>
                    <a:off x="2207" y="198"/>
                    <a:ext cx="1538" cy="2009"/>
                  </a:xfrm>
                  <a:custGeom>
                    <a:avLst/>
                    <a:gdLst>
                      <a:gd name="T0" fmla="+- 0 3040 2207"/>
                      <a:gd name="T1" fmla="*/ T0 w 1538"/>
                      <a:gd name="T2" fmla="+- 0 199 199"/>
                      <a:gd name="T3" fmla="*/ 199 h 2009"/>
                      <a:gd name="T4" fmla="+- 0 2207 2207"/>
                      <a:gd name="T5" fmla="*/ T4 w 1538"/>
                      <a:gd name="T6" fmla="+- 0 2207 199"/>
                      <a:gd name="T7" fmla="*/ 2207 h 2009"/>
                      <a:gd name="T8" fmla="+- 0 3745 2207"/>
                      <a:gd name="T9" fmla="*/ T8 w 1538"/>
                      <a:gd name="T10" fmla="+- 0 670 199"/>
                      <a:gd name="T11" fmla="*/ 670 h 2009"/>
                      <a:gd name="T12" fmla="+- 0 3683 2207"/>
                      <a:gd name="T13" fmla="*/ T12 w 1538"/>
                      <a:gd name="T14" fmla="+- 0 611 199"/>
                      <a:gd name="T15" fmla="*/ 611 h 2009"/>
                      <a:gd name="T16" fmla="+- 0 3620 2207"/>
                      <a:gd name="T17" fmla="*/ T16 w 1538"/>
                      <a:gd name="T18" fmla="+- 0 554 199"/>
                      <a:gd name="T19" fmla="*/ 554 h 2009"/>
                      <a:gd name="T20" fmla="+- 0 3554 2207"/>
                      <a:gd name="T21" fmla="*/ T20 w 1538"/>
                      <a:gd name="T22" fmla="+- 0 500 199"/>
                      <a:gd name="T23" fmla="*/ 500 h 2009"/>
                      <a:gd name="T24" fmla="+- 0 3486 2207"/>
                      <a:gd name="T25" fmla="*/ T24 w 1538"/>
                      <a:gd name="T26" fmla="+- 0 448 199"/>
                      <a:gd name="T27" fmla="*/ 448 h 2009"/>
                      <a:gd name="T28" fmla="+- 0 3415 2207"/>
                      <a:gd name="T29" fmla="*/ T28 w 1538"/>
                      <a:gd name="T30" fmla="+- 0 399 199"/>
                      <a:gd name="T31" fmla="*/ 399 h 2009"/>
                      <a:gd name="T32" fmla="+- 0 3344 2207"/>
                      <a:gd name="T33" fmla="*/ T32 w 1538"/>
                      <a:gd name="T34" fmla="+- 0 353 199"/>
                      <a:gd name="T35" fmla="*/ 353 h 2009"/>
                      <a:gd name="T36" fmla="+- 0 3270 2207"/>
                      <a:gd name="T37" fmla="*/ T36 w 1538"/>
                      <a:gd name="T38" fmla="+- 0 310 199"/>
                      <a:gd name="T39" fmla="*/ 310 h 2009"/>
                      <a:gd name="T40" fmla="+- 0 3195 2207"/>
                      <a:gd name="T41" fmla="*/ T40 w 1538"/>
                      <a:gd name="T42" fmla="+- 0 270 199"/>
                      <a:gd name="T43" fmla="*/ 270 h 2009"/>
                      <a:gd name="T44" fmla="+- 0 3118 2207"/>
                      <a:gd name="T45" fmla="*/ T44 w 1538"/>
                      <a:gd name="T46" fmla="+- 0 233 199"/>
                      <a:gd name="T47" fmla="*/ 233 h 2009"/>
                      <a:gd name="T48" fmla="+- 0 3040 2207"/>
                      <a:gd name="T49" fmla="*/ T48 w 1538"/>
                      <a:gd name="T50" fmla="+- 0 199 199"/>
                      <a:gd name="T51" fmla="*/ 199 h 20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1538" h="2009">
                        <a:moveTo>
                          <a:pt x="833" y="0"/>
                        </a:moveTo>
                        <a:lnTo>
                          <a:pt x="0" y="2008"/>
                        </a:lnTo>
                        <a:lnTo>
                          <a:pt x="1538" y="471"/>
                        </a:lnTo>
                        <a:lnTo>
                          <a:pt x="1476" y="412"/>
                        </a:lnTo>
                        <a:lnTo>
                          <a:pt x="1413" y="355"/>
                        </a:lnTo>
                        <a:lnTo>
                          <a:pt x="1347" y="301"/>
                        </a:lnTo>
                        <a:lnTo>
                          <a:pt x="1279" y="249"/>
                        </a:lnTo>
                        <a:lnTo>
                          <a:pt x="1208" y="200"/>
                        </a:lnTo>
                        <a:lnTo>
                          <a:pt x="1137" y="154"/>
                        </a:lnTo>
                        <a:lnTo>
                          <a:pt x="1063" y="111"/>
                        </a:lnTo>
                        <a:lnTo>
                          <a:pt x="988" y="71"/>
                        </a:lnTo>
                        <a:lnTo>
                          <a:pt x="911" y="34"/>
                        </a:lnTo>
                        <a:lnTo>
                          <a:pt x="833" y="0"/>
                        </a:lnTo>
                        <a:close/>
                      </a:path>
                    </a:pathLst>
                  </a:custGeom>
                  <a:solidFill>
                    <a:srgbClr val="D62728">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docshape5">
                    <a:extLst>
                      <a:ext uri="{FF2B5EF4-FFF2-40B4-BE49-F238E27FC236}">
                        <a16:creationId xmlns:a16="http://schemas.microsoft.com/office/drawing/2014/main" id="{0CFE9283-F9D2-417B-8245-3D1E5B0AC3FD}"/>
                      </a:ext>
                    </a:extLst>
                  </p:cNvPr>
                  <p:cNvSpPr>
                    <a:spLocks/>
                  </p:cNvSpPr>
                  <p:nvPr/>
                </p:nvSpPr>
                <p:spPr bwMode="auto">
                  <a:xfrm>
                    <a:off x="2207" y="198"/>
                    <a:ext cx="1538" cy="2009"/>
                  </a:xfrm>
                  <a:custGeom>
                    <a:avLst/>
                    <a:gdLst>
                      <a:gd name="T0" fmla="+- 0 3745 2207"/>
                      <a:gd name="T1" fmla="*/ T0 w 1538"/>
                      <a:gd name="T2" fmla="+- 0 670 199"/>
                      <a:gd name="T3" fmla="*/ 670 h 2009"/>
                      <a:gd name="T4" fmla="+- 0 3683 2207"/>
                      <a:gd name="T5" fmla="*/ T4 w 1538"/>
                      <a:gd name="T6" fmla="+- 0 611 199"/>
                      <a:gd name="T7" fmla="*/ 611 h 2009"/>
                      <a:gd name="T8" fmla="+- 0 3620 2207"/>
                      <a:gd name="T9" fmla="*/ T8 w 1538"/>
                      <a:gd name="T10" fmla="+- 0 554 199"/>
                      <a:gd name="T11" fmla="*/ 554 h 2009"/>
                      <a:gd name="T12" fmla="+- 0 3554 2207"/>
                      <a:gd name="T13" fmla="*/ T12 w 1538"/>
                      <a:gd name="T14" fmla="+- 0 500 199"/>
                      <a:gd name="T15" fmla="*/ 500 h 2009"/>
                      <a:gd name="T16" fmla="+- 0 3486 2207"/>
                      <a:gd name="T17" fmla="*/ T16 w 1538"/>
                      <a:gd name="T18" fmla="+- 0 448 199"/>
                      <a:gd name="T19" fmla="*/ 448 h 2009"/>
                      <a:gd name="T20" fmla="+- 0 3415 2207"/>
                      <a:gd name="T21" fmla="*/ T20 w 1538"/>
                      <a:gd name="T22" fmla="+- 0 399 199"/>
                      <a:gd name="T23" fmla="*/ 399 h 2009"/>
                      <a:gd name="T24" fmla="+- 0 3344 2207"/>
                      <a:gd name="T25" fmla="*/ T24 w 1538"/>
                      <a:gd name="T26" fmla="+- 0 353 199"/>
                      <a:gd name="T27" fmla="*/ 353 h 2009"/>
                      <a:gd name="T28" fmla="+- 0 3270 2207"/>
                      <a:gd name="T29" fmla="*/ T28 w 1538"/>
                      <a:gd name="T30" fmla="+- 0 310 199"/>
                      <a:gd name="T31" fmla="*/ 310 h 2009"/>
                      <a:gd name="T32" fmla="+- 0 3195 2207"/>
                      <a:gd name="T33" fmla="*/ T32 w 1538"/>
                      <a:gd name="T34" fmla="+- 0 270 199"/>
                      <a:gd name="T35" fmla="*/ 270 h 2009"/>
                      <a:gd name="T36" fmla="+- 0 3118 2207"/>
                      <a:gd name="T37" fmla="*/ T36 w 1538"/>
                      <a:gd name="T38" fmla="+- 0 233 199"/>
                      <a:gd name="T39" fmla="*/ 233 h 2009"/>
                      <a:gd name="T40" fmla="+- 0 3040 2207"/>
                      <a:gd name="T41" fmla="*/ T40 w 1538"/>
                      <a:gd name="T42" fmla="+- 0 199 199"/>
                      <a:gd name="T43" fmla="*/ 199 h 2009"/>
                      <a:gd name="T44" fmla="+- 0 2207 2207"/>
                      <a:gd name="T45" fmla="*/ T44 w 1538"/>
                      <a:gd name="T46" fmla="+- 0 2207 199"/>
                      <a:gd name="T47" fmla="*/ 2207 h 2009"/>
                      <a:gd name="T48" fmla="+- 0 3745 2207"/>
                      <a:gd name="T49" fmla="*/ T48 w 1538"/>
                      <a:gd name="T50" fmla="+- 0 670 199"/>
                      <a:gd name="T51" fmla="*/ 670 h 20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1538" h="2009">
                        <a:moveTo>
                          <a:pt x="1538" y="471"/>
                        </a:moveTo>
                        <a:lnTo>
                          <a:pt x="1476" y="412"/>
                        </a:lnTo>
                        <a:lnTo>
                          <a:pt x="1413" y="355"/>
                        </a:lnTo>
                        <a:lnTo>
                          <a:pt x="1347" y="301"/>
                        </a:lnTo>
                        <a:lnTo>
                          <a:pt x="1279" y="249"/>
                        </a:lnTo>
                        <a:lnTo>
                          <a:pt x="1208" y="200"/>
                        </a:lnTo>
                        <a:lnTo>
                          <a:pt x="1137" y="154"/>
                        </a:lnTo>
                        <a:lnTo>
                          <a:pt x="1063" y="111"/>
                        </a:lnTo>
                        <a:lnTo>
                          <a:pt x="988" y="71"/>
                        </a:lnTo>
                        <a:lnTo>
                          <a:pt x="911" y="34"/>
                        </a:lnTo>
                        <a:lnTo>
                          <a:pt x="833" y="0"/>
                        </a:lnTo>
                        <a:lnTo>
                          <a:pt x="0" y="2008"/>
                        </a:lnTo>
                        <a:lnTo>
                          <a:pt x="1538" y="471"/>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docshape6">
                    <a:extLst>
                      <a:ext uri="{FF2B5EF4-FFF2-40B4-BE49-F238E27FC236}">
                        <a16:creationId xmlns:a16="http://schemas.microsoft.com/office/drawing/2014/main" id="{6EDCF237-BBDA-4100-96C5-19F2DCC37E19}"/>
                      </a:ext>
                    </a:extLst>
                  </p:cNvPr>
                  <p:cNvSpPr>
                    <a:spLocks/>
                  </p:cNvSpPr>
                  <p:nvPr/>
                </p:nvSpPr>
                <p:spPr bwMode="auto">
                  <a:xfrm>
                    <a:off x="2207" y="33"/>
                    <a:ext cx="833" cy="2175"/>
                  </a:xfrm>
                  <a:custGeom>
                    <a:avLst/>
                    <a:gdLst>
                      <a:gd name="T0" fmla="+- 0 2207 2207"/>
                      <a:gd name="T1" fmla="*/ T0 w 833"/>
                      <a:gd name="T2" fmla="+- 0 33 33"/>
                      <a:gd name="T3" fmla="*/ 33 h 2175"/>
                      <a:gd name="T4" fmla="+- 0 2207 2207"/>
                      <a:gd name="T5" fmla="*/ T4 w 833"/>
                      <a:gd name="T6" fmla="+- 0 2207 33"/>
                      <a:gd name="T7" fmla="*/ 2207 h 2175"/>
                      <a:gd name="T8" fmla="+- 0 3040 2207"/>
                      <a:gd name="T9" fmla="*/ T8 w 833"/>
                      <a:gd name="T10" fmla="+- 0 199 33"/>
                      <a:gd name="T11" fmla="*/ 199 h 2175"/>
                      <a:gd name="T12" fmla="+- 0 2960 2207"/>
                      <a:gd name="T13" fmla="*/ T12 w 833"/>
                      <a:gd name="T14" fmla="+- 0 167 33"/>
                      <a:gd name="T15" fmla="*/ 167 h 2175"/>
                      <a:gd name="T16" fmla="+- 0 2879 2207"/>
                      <a:gd name="T17" fmla="*/ T16 w 833"/>
                      <a:gd name="T18" fmla="+- 0 139 33"/>
                      <a:gd name="T19" fmla="*/ 139 h 2175"/>
                      <a:gd name="T20" fmla="+- 0 2798 2207"/>
                      <a:gd name="T21" fmla="*/ T20 w 833"/>
                      <a:gd name="T22" fmla="+- 0 115 33"/>
                      <a:gd name="T23" fmla="*/ 115 h 2175"/>
                      <a:gd name="T24" fmla="+- 0 2715 2207"/>
                      <a:gd name="T25" fmla="*/ T24 w 833"/>
                      <a:gd name="T26" fmla="+- 0 93 33"/>
                      <a:gd name="T27" fmla="*/ 93 h 2175"/>
                      <a:gd name="T28" fmla="+- 0 2632 2207"/>
                      <a:gd name="T29" fmla="*/ T28 w 833"/>
                      <a:gd name="T30" fmla="+- 0 75 33"/>
                      <a:gd name="T31" fmla="*/ 75 h 2175"/>
                      <a:gd name="T32" fmla="+- 0 2548 2207"/>
                      <a:gd name="T33" fmla="*/ T32 w 833"/>
                      <a:gd name="T34" fmla="+- 0 60 33"/>
                      <a:gd name="T35" fmla="*/ 60 h 2175"/>
                      <a:gd name="T36" fmla="+- 0 2463 2207"/>
                      <a:gd name="T37" fmla="*/ T36 w 833"/>
                      <a:gd name="T38" fmla="+- 0 48 33"/>
                      <a:gd name="T39" fmla="*/ 48 h 2175"/>
                      <a:gd name="T40" fmla="+- 0 2378 2207"/>
                      <a:gd name="T41" fmla="*/ T40 w 833"/>
                      <a:gd name="T42" fmla="+- 0 40 33"/>
                      <a:gd name="T43" fmla="*/ 40 h 2175"/>
                      <a:gd name="T44" fmla="+- 0 2293 2207"/>
                      <a:gd name="T45" fmla="*/ T44 w 833"/>
                      <a:gd name="T46" fmla="+- 0 35 33"/>
                      <a:gd name="T47" fmla="*/ 35 h 2175"/>
                      <a:gd name="T48" fmla="+- 0 2207 2207"/>
                      <a:gd name="T49" fmla="*/ T48 w 833"/>
                      <a:gd name="T50" fmla="+- 0 33 33"/>
                      <a:gd name="T51" fmla="*/ 33 h 21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33" h="2175">
                        <a:moveTo>
                          <a:pt x="0" y="0"/>
                        </a:moveTo>
                        <a:lnTo>
                          <a:pt x="0" y="2174"/>
                        </a:lnTo>
                        <a:lnTo>
                          <a:pt x="833" y="166"/>
                        </a:lnTo>
                        <a:lnTo>
                          <a:pt x="753" y="134"/>
                        </a:lnTo>
                        <a:lnTo>
                          <a:pt x="672" y="106"/>
                        </a:lnTo>
                        <a:lnTo>
                          <a:pt x="591" y="82"/>
                        </a:lnTo>
                        <a:lnTo>
                          <a:pt x="508" y="60"/>
                        </a:lnTo>
                        <a:lnTo>
                          <a:pt x="425" y="42"/>
                        </a:lnTo>
                        <a:lnTo>
                          <a:pt x="341" y="27"/>
                        </a:lnTo>
                        <a:lnTo>
                          <a:pt x="256" y="15"/>
                        </a:lnTo>
                        <a:lnTo>
                          <a:pt x="171" y="7"/>
                        </a:lnTo>
                        <a:lnTo>
                          <a:pt x="86" y="2"/>
                        </a:lnTo>
                        <a:lnTo>
                          <a:pt x="0" y="0"/>
                        </a:lnTo>
                        <a:close/>
                      </a:path>
                    </a:pathLst>
                  </a:custGeom>
                  <a:solidFill>
                    <a:srgbClr val="1F77B3">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docshape7">
                    <a:extLst>
                      <a:ext uri="{FF2B5EF4-FFF2-40B4-BE49-F238E27FC236}">
                        <a16:creationId xmlns:a16="http://schemas.microsoft.com/office/drawing/2014/main" id="{1BDF4136-1388-4068-87C7-1015CEFB301B}"/>
                      </a:ext>
                    </a:extLst>
                  </p:cNvPr>
                  <p:cNvSpPr>
                    <a:spLocks/>
                  </p:cNvSpPr>
                  <p:nvPr/>
                </p:nvSpPr>
                <p:spPr bwMode="auto">
                  <a:xfrm>
                    <a:off x="2207" y="33"/>
                    <a:ext cx="833" cy="2175"/>
                  </a:xfrm>
                  <a:custGeom>
                    <a:avLst/>
                    <a:gdLst>
                      <a:gd name="T0" fmla="+- 0 3040 2207"/>
                      <a:gd name="T1" fmla="*/ T0 w 833"/>
                      <a:gd name="T2" fmla="+- 0 199 33"/>
                      <a:gd name="T3" fmla="*/ 199 h 2175"/>
                      <a:gd name="T4" fmla="+- 0 2960 2207"/>
                      <a:gd name="T5" fmla="*/ T4 w 833"/>
                      <a:gd name="T6" fmla="+- 0 167 33"/>
                      <a:gd name="T7" fmla="*/ 167 h 2175"/>
                      <a:gd name="T8" fmla="+- 0 2879 2207"/>
                      <a:gd name="T9" fmla="*/ T8 w 833"/>
                      <a:gd name="T10" fmla="+- 0 139 33"/>
                      <a:gd name="T11" fmla="*/ 139 h 2175"/>
                      <a:gd name="T12" fmla="+- 0 2798 2207"/>
                      <a:gd name="T13" fmla="*/ T12 w 833"/>
                      <a:gd name="T14" fmla="+- 0 115 33"/>
                      <a:gd name="T15" fmla="*/ 115 h 2175"/>
                      <a:gd name="T16" fmla="+- 0 2715 2207"/>
                      <a:gd name="T17" fmla="*/ T16 w 833"/>
                      <a:gd name="T18" fmla="+- 0 93 33"/>
                      <a:gd name="T19" fmla="*/ 93 h 2175"/>
                      <a:gd name="T20" fmla="+- 0 2632 2207"/>
                      <a:gd name="T21" fmla="*/ T20 w 833"/>
                      <a:gd name="T22" fmla="+- 0 75 33"/>
                      <a:gd name="T23" fmla="*/ 75 h 2175"/>
                      <a:gd name="T24" fmla="+- 0 2548 2207"/>
                      <a:gd name="T25" fmla="*/ T24 w 833"/>
                      <a:gd name="T26" fmla="+- 0 60 33"/>
                      <a:gd name="T27" fmla="*/ 60 h 2175"/>
                      <a:gd name="T28" fmla="+- 0 2463 2207"/>
                      <a:gd name="T29" fmla="*/ T28 w 833"/>
                      <a:gd name="T30" fmla="+- 0 48 33"/>
                      <a:gd name="T31" fmla="*/ 48 h 2175"/>
                      <a:gd name="T32" fmla="+- 0 2378 2207"/>
                      <a:gd name="T33" fmla="*/ T32 w 833"/>
                      <a:gd name="T34" fmla="+- 0 40 33"/>
                      <a:gd name="T35" fmla="*/ 40 h 2175"/>
                      <a:gd name="T36" fmla="+- 0 2293 2207"/>
                      <a:gd name="T37" fmla="*/ T36 w 833"/>
                      <a:gd name="T38" fmla="+- 0 35 33"/>
                      <a:gd name="T39" fmla="*/ 35 h 2175"/>
                      <a:gd name="T40" fmla="+- 0 2207 2207"/>
                      <a:gd name="T41" fmla="*/ T40 w 833"/>
                      <a:gd name="T42" fmla="+- 0 33 33"/>
                      <a:gd name="T43" fmla="*/ 33 h 2175"/>
                      <a:gd name="T44" fmla="+- 0 2207 2207"/>
                      <a:gd name="T45" fmla="*/ T44 w 833"/>
                      <a:gd name="T46" fmla="+- 0 2207 33"/>
                      <a:gd name="T47" fmla="*/ 2207 h 2175"/>
                      <a:gd name="T48" fmla="+- 0 3040 2207"/>
                      <a:gd name="T49" fmla="*/ T48 w 833"/>
                      <a:gd name="T50" fmla="+- 0 199 33"/>
                      <a:gd name="T51" fmla="*/ 199 h 21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33" h="2175">
                        <a:moveTo>
                          <a:pt x="833" y="166"/>
                        </a:moveTo>
                        <a:lnTo>
                          <a:pt x="753" y="134"/>
                        </a:lnTo>
                        <a:lnTo>
                          <a:pt x="672" y="106"/>
                        </a:lnTo>
                        <a:lnTo>
                          <a:pt x="591" y="82"/>
                        </a:lnTo>
                        <a:lnTo>
                          <a:pt x="508" y="60"/>
                        </a:lnTo>
                        <a:lnTo>
                          <a:pt x="425" y="42"/>
                        </a:lnTo>
                        <a:lnTo>
                          <a:pt x="341" y="27"/>
                        </a:lnTo>
                        <a:lnTo>
                          <a:pt x="256" y="15"/>
                        </a:lnTo>
                        <a:lnTo>
                          <a:pt x="171" y="7"/>
                        </a:lnTo>
                        <a:lnTo>
                          <a:pt x="86" y="2"/>
                        </a:lnTo>
                        <a:lnTo>
                          <a:pt x="0" y="0"/>
                        </a:lnTo>
                        <a:lnTo>
                          <a:pt x="0" y="2174"/>
                        </a:lnTo>
                        <a:lnTo>
                          <a:pt x="833" y="166"/>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docshape8">
                    <a:extLst>
                      <a:ext uri="{FF2B5EF4-FFF2-40B4-BE49-F238E27FC236}">
                        <a16:creationId xmlns:a16="http://schemas.microsoft.com/office/drawing/2014/main" id="{5C772E66-D9D9-441F-AA1E-C349A8F50B0A}"/>
                      </a:ext>
                    </a:extLst>
                  </p:cNvPr>
                  <p:cNvSpPr>
                    <a:spLocks/>
                  </p:cNvSpPr>
                  <p:nvPr/>
                </p:nvSpPr>
                <p:spPr bwMode="auto">
                  <a:xfrm>
                    <a:off x="1375" y="33"/>
                    <a:ext cx="833" cy="2175"/>
                  </a:xfrm>
                  <a:custGeom>
                    <a:avLst/>
                    <a:gdLst>
                      <a:gd name="T0" fmla="+- 0 2207 1375"/>
                      <a:gd name="T1" fmla="*/ T0 w 833"/>
                      <a:gd name="T2" fmla="+- 0 33 33"/>
                      <a:gd name="T3" fmla="*/ 33 h 2175"/>
                      <a:gd name="T4" fmla="+- 0 2122 1375"/>
                      <a:gd name="T5" fmla="*/ T4 w 833"/>
                      <a:gd name="T6" fmla="+- 0 35 33"/>
                      <a:gd name="T7" fmla="*/ 35 h 2175"/>
                      <a:gd name="T8" fmla="+- 0 2037 1375"/>
                      <a:gd name="T9" fmla="*/ T8 w 833"/>
                      <a:gd name="T10" fmla="+- 0 40 33"/>
                      <a:gd name="T11" fmla="*/ 40 h 2175"/>
                      <a:gd name="T12" fmla="+- 0 1952 1375"/>
                      <a:gd name="T13" fmla="*/ T12 w 833"/>
                      <a:gd name="T14" fmla="+- 0 48 33"/>
                      <a:gd name="T15" fmla="*/ 48 h 2175"/>
                      <a:gd name="T16" fmla="+- 0 1867 1375"/>
                      <a:gd name="T17" fmla="*/ T16 w 833"/>
                      <a:gd name="T18" fmla="+- 0 60 33"/>
                      <a:gd name="T19" fmla="*/ 60 h 2175"/>
                      <a:gd name="T20" fmla="+- 0 1783 1375"/>
                      <a:gd name="T21" fmla="*/ T20 w 833"/>
                      <a:gd name="T22" fmla="+- 0 75 33"/>
                      <a:gd name="T23" fmla="*/ 75 h 2175"/>
                      <a:gd name="T24" fmla="+- 0 1700 1375"/>
                      <a:gd name="T25" fmla="*/ T24 w 833"/>
                      <a:gd name="T26" fmla="+- 0 93 33"/>
                      <a:gd name="T27" fmla="*/ 93 h 2175"/>
                      <a:gd name="T28" fmla="+- 0 1617 1375"/>
                      <a:gd name="T29" fmla="*/ T28 w 833"/>
                      <a:gd name="T30" fmla="+- 0 115 33"/>
                      <a:gd name="T31" fmla="*/ 115 h 2175"/>
                      <a:gd name="T32" fmla="+- 0 1536 1375"/>
                      <a:gd name="T33" fmla="*/ T32 w 833"/>
                      <a:gd name="T34" fmla="+- 0 139 33"/>
                      <a:gd name="T35" fmla="*/ 139 h 2175"/>
                      <a:gd name="T36" fmla="+- 0 1455 1375"/>
                      <a:gd name="T37" fmla="*/ T36 w 833"/>
                      <a:gd name="T38" fmla="+- 0 167 33"/>
                      <a:gd name="T39" fmla="*/ 167 h 2175"/>
                      <a:gd name="T40" fmla="+- 0 1375 1375"/>
                      <a:gd name="T41" fmla="*/ T40 w 833"/>
                      <a:gd name="T42" fmla="+- 0 199 33"/>
                      <a:gd name="T43" fmla="*/ 199 h 2175"/>
                      <a:gd name="T44" fmla="+- 0 2207 1375"/>
                      <a:gd name="T45" fmla="*/ T44 w 833"/>
                      <a:gd name="T46" fmla="+- 0 2207 33"/>
                      <a:gd name="T47" fmla="*/ 2207 h 2175"/>
                      <a:gd name="T48" fmla="+- 0 2207 1375"/>
                      <a:gd name="T49" fmla="*/ T48 w 833"/>
                      <a:gd name="T50" fmla="+- 0 33 33"/>
                      <a:gd name="T51" fmla="*/ 33 h 21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33" h="2175">
                        <a:moveTo>
                          <a:pt x="832" y="0"/>
                        </a:moveTo>
                        <a:lnTo>
                          <a:pt x="747" y="2"/>
                        </a:lnTo>
                        <a:lnTo>
                          <a:pt x="662" y="7"/>
                        </a:lnTo>
                        <a:lnTo>
                          <a:pt x="577" y="15"/>
                        </a:lnTo>
                        <a:lnTo>
                          <a:pt x="492" y="27"/>
                        </a:lnTo>
                        <a:lnTo>
                          <a:pt x="408" y="42"/>
                        </a:lnTo>
                        <a:lnTo>
                          <a:pt x="325" y="60"/>
                        </a:lnTo>
                        <a:lnTo>
                          <a:pt x="242" y="82"/>
                        </a:lnTo>
                        <a:lnTo>
                          <a:pt x="161" y="106"/>
                        </a:lnTo>
                        <a:lnTo>
                          <a:pt x="80" y="134"/>
                        </a:lnTo>
                        <a:lnTo>
                          <a:pt x="0" y="166"/>
                        </a:lnTo>
                        <a:lnTo>
                          <a:pt x="832" y="2174"/>
                        </a:lnTo>
                        <a:lnTo>
                          <a:pt x="832" y="0"/>
                        </a:lnTo>
                        <a:close/>
                      </a:path>
                    </a:pathLst>
                  </a:custGeom>
                  <a:solidFill>
                    <a:srgbClr val="2BA02B">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docshape9">
                    <a:extLst>
                      <a:ext uri="{FF2B5EF4-FFF2-40B4-BE49-F238E27FC236}">
                        <a16:creationId xmlns:a16="http://schemas.microsoft.com/office/drawing/2014/main" id="{A32A795B-279C-4913-B258-EFE0FA8BCB4B}"/>
                      </a:ext>
                    </a:extLst>
                  </p:cNvPr>
                  <p:cNvSpPr>
                    <a:spLocks/>
                  </p:cNvSpPr>
                  <p:nvPr/>
                </p:nvSpPr>
                <p:spPr bwMode="auto">
                  <a:xfrm>
                    <a:off x="1375" y="33"/>
                    <a:ext cx="833" cy="2175"/>
                  </a:xfrm>
                  <a:custGeom>
                    <a:avLst/>
                    <a:gdLst>
                      <a:gd name="T0" fmla="+- 0 2207 1375"/>
                      <a:gd name="T1" fmla="*/ T0 w 833"/>
                      <a:gd name="T2" fmla="+- 0 33 33"/>
                      <a:gd name="T3" fmla="*/ 33 h 2175"/>
                      <a:gd name="T4" fmla="+- 0 2122 1375"/>
                      <a:gd name="T5" fmla="*/ T4 w 833"/>
                      <a:gd name="T6" fmla="+- 0 35 33"/>
                      <a:gd name="T7" fmla="*/ 35 h 2175"/>
                      <a:gd name="T8" fmla="+- 0 2037 1375"/>
                      <a:gd name="T9" fmla="*/ T8 w 833"/>
                      <a:gd name="T10" fmla="+- 0 40 33"/>
                      <a:gd name="T11" fmla="*/ 40 h 2175"/>
                      <a:gd name="T12" fmla="+- 0 1952 1375"/>
                      <a:gd name="T13" fmla="*/ T12 w 833"/>
                      <a:gd name="T14" fmla="+- 0 48 33"/>
                      <a:gd name="T15" fmla="*/ 48 h 2175"/>
                      <a:gd name="T16" fmla="+- 0 1867 1375"/>
                      <a:gd name="T17" fmla="*/ T16 w 833"/>
                      <a:gd name="T18" fmla="+- 0 60 33"/>
                      <a:gd name="T19" fmla="*/ 60 h 2175"/>
                      <a:gd name="T20" fmla="+- 0 1783 1375"/>
                      <a:gd name="T21" fmla="*/ T20 w 833"/>
                      <a:gd name="T22" fmla="+- 0 75 33"/>
                      <a:gd name="T23" fmla="*/ 75 h 2175"/>
                      <a:gd name="T24" fmla="+- 0 1700 1375"/>
                      <a:gd name="T25" fmla="*/ T24 w 833"/>
                      <a:gd name="T26" fmla="+- 0 93 33"/>
                      <a:gd name="T27" fmla="*/ 93 h 2175"/>
                      <a:gd name="T28" fmla="+- 0 1617 1375"/>
                      <a:gd name="T29" fmla="*/ T28 w 833"/>
                      <a:gd name="T30" fmla="+- 0 115 33"/>
                      <a:gd name="T31" fmla="*/ 115 h 2175"/>
                      <a:gd name="T32" fmla="+- 0 1536 1375"/>
                      <a:gd name="T33" fmla="*/ T32 w 833"/>
                      <a:gd name="T34" fmla="+- 0 139 33"/>
                      <a:gd name="T35" fmla="*/ 139 h 2175"/>
                      <a:gd name="T36" fmla="+- 0 1455 1375"/>
                      <a:gd name="T37" fmla="*/ T36 w 833"/>
                      <a:gd name="T38" fmla="+- 0 167 33"/>
                      <a:gd name="T39" fmla="*/ 167 h 2175"/>
                      <a:gd name="T40" fmla="+- 0 1375 1375"/>
                      <a:gd name="T41" fmla="*/ T40 w 833"/>
                      <a:gd name="T42" fmla="+- 0 199 33"/>
                      <a:gd name="T43" fmla="*/ 199 h 2175"/>
                      <a:gd name="T44" fmla="+- 0 2207 1375"/>
                      <a:gd name="T45" fmla="*/ T44 w 833"/>
                      <a:gd name="T46" fmla="+- 0 2207 33"/>
                      <a:gd name="T47" fmla="*/ 2207 h 2175"/>
                      <a:gd name="T48" fmla="+- 0 2207 1375"/>
                      <a:gd name="T49" fmla="*/ T48 w 833"/>
                      <a:gd name="T50" fmla="+- 0 33 33"/>
                      <a:gd name="T51" fmla="*/ 33 h 21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33" h="2175">
                        <a:moveTo>
                          <a:pt x="832" y="0"/>
                        </a:moveTo>
                        <a:lnTo>
                          <a:pt x="747" y="2"/>
                        </a:lnTo>
                        <a:lnTo>
                          <a:pt x="662" y="7"/>
                        </a:lnTo>
                        <a:lnTo>
                          <a:pt x="577" y="15"/>
                        </a:lnTo>
                        <a:lnTo>
                          <a:pt x="492" y="27"/>
                        </a:lnTo>
                        <a:lnTo>
                          <a:pt x="408" y="42"/>
                        </a:lnTo>
                        <a:lnTo>
                          <a:pt x="325" y="60"/>
                        </a:lnTo>
                        <a:lnTo>
                          <a:pt x="242" y="82"/>
                        </a:lnTo>
                        <a:lnTo>
                          <a:pt x="161" y="106"/>
                        </a:lnTo>
                        <a:lnTo>
                          <a:pt x="80" y="134"/>
                        </a:lnTo>
                        <a:lnTo>
                          <a:pt x="0" y="166"/>
                        </a:lnTo>
                        <a:lnTo>
                          <a:pt x="832" y="2174"/>
                        </a:lnTo>
                        <a:lnTo>
                          <a:pt x="832"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docshape10">
                    <a:extLst>
                      <a:ext uri="{FF2B5EF4-FFF2-40B4-BE49-F238E27FC236}">
                        <a16:creationId xmlns:a16="http://schemas.microsoft.com/office/drawing/2014/main" id="{C4566E4C-185A-4F48-901F-52B8ECA4A795}"/>
                      </a:ext>
                    </a:extLst>
                  </p:cNvPr>
                  <p:cNvSpPr>
                    <a:spLocks/>
                  </p:cNvSpPr>
                  <p:nvPr/>
                </p:nvSpPr>
                <p:spPr bwMode="auto">
                  <a:xfrm>
                    <a:off x="669" y="198"/>
                    <a:ext cx="1538" cy="2009"/>
                  </a:xfrm>
                  <a:custGeom>
                    <a:avLst/>
                    <a:gdLst>
                      <a:gd name="T0" fmla="+- 0 1375 670"/>
                      <a:gd name="T1" fmla="*/ T0 w 1538"/>
                      <a:gd name="T2" fmla="+- 0 199 199"/>
                      <a:gd name="T3" fmla="*/ 199 h 2009"/>
                      <a:gd name="T4" fmla="+- 0 1297 670"/>
                      <a:gd name="T5" fmla="*/ T4 w 1538"/>
                      <a:gd name="T6" fmla="+- 0 233 199"/>
                      <a:gd name="T7" fmla="*/ 233 h 2009"/>
                      <a:gd name="T8" fmla="+- 0 1220 670"/>
                      <a:gd name="T9" fmla="*/ T8 w 1538"/>
                      <a:gd name="T10" fmla="+- 0 270 199"/>
                      <a:gd name="T11" fmla="*/ 270 h 2009"/>
                      <a:gd name="T12" fmla="+- 0 1145 670"/>
                      <a:gd name="T13" fmla="*/ T12 w 1538"/>
                      <a:gd name="T14" fmla="+- 0 310 199"/>
                      <a:gd name="T15" fmla="*/ 310 h 2009"/>
                      <a:gd name="T16" fmla="+- 0 1071 670"/>
                      <a:gd name="T17" fmla="*/ T16 w 1538"/>
                      <a:gd name="T18" fmla="+- 0 353 199"/>
                      <a:gd name="T19" fmla="*/ 353 h 2009"/>
                      <a:gd name="T20" fmla="+- 0 999 670"/>
                      <a:gd name="T21" fmla="*/ T20 w 1538"/>
                      <a:gd name="T22" fmla="+- 0 399 199"/>
                      <a:gd name="T23" fmla="*/ 399 h 2009"/>
                      <a:gd name="T24" fmla="+- 0 929 670"/>
                      <a:gd name="T25" fmla="*/ T24 w 1538"/>
                      <a:gd name="T26" fmla="+- 0 448 199"/>
                      <a:gd name="T27" fmla="*/ 448 h 2009"/>
                      <a:gd name="T28" fmla="+- 0 861 670"/>
                      <a:gd name="T29" fmla="*/ T28 w 1538"/>
                      <a:gd name="T30" fmla="+- 0 500 199"/>
                      <a:gd name="T31" fmla="*/ 500 h 2009"/>
                      <a:gd name="T32" fmla="+- 0 795 670"/>
                      <a:gd name="T33" fmla="*/ T32 w 1538"/>
                      <a:gd name="T34" fmla="+- 0 554 199"/>
                      <a:gd name="T35" fmla="*/ 554 h 2009"/>
                      <a:gd name="T36" fmla="+- 0 731 670"/>
                      <a:gd name="T37" fmla="*/ T36 w 1538"/>
                      <a:gd name="T38" fmla="+- 0 611 199"/>
                      <a:gd name="T39" fmla="*/ 611 h 2009"/>
                      <a:gd name="T40" fmla="+- 0 670 670"/>
                      <a:gd name="T41" fmla="*/ T40 w 1538"/>
                      <a:gd name="T42" fmla="+- 0 670 199"/>
                      <a:gd name="T43" fmla="*/ 670 h 2009"/>
                      <a:gd name="T44" fmla="+- 0 2207 670"/>
                      <a:gd name="T45" fmla="*/ T44 w 1538"/>
                      <a:gd name="T46" fmla="+- 0 2207 199"/>
                      <a:gd name="T47" fmla="*/ 2207 h 2009"/>
                      <a:gd name="T48" fmla="+- 0 1375 670"/>
                      <a:gd name="T49" fmla="*/ T48 w 1538"/>
                      <a:gd name="T50" fmla="+- 0 199 199"/>
                      <a:gd name="T51" fmla="*/ 199 h 20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1538" h="2009">
                        <a:moveTo>
                          <a:pt x="705" y="0"/>
                        </a:moveTo>
                        <a:lnTo>
                          <a:pt x="627" y="34"/>
                        </a:lnTo>
                        <a:lnTo>
                          <a:pt x="550" y="71"/>
                        </a:lnTo>
                        <a:lnTo>
                          <a:pt x="475" y="111"/>
                        </a:lnTo>
                        <a:lnTo>
                          <a:pt x="401" y="154"/>
                        </a:lnTo>
                        <a:lnTo>
                          <a:pt x="329" y="200"/>
                        </a:lnTo>
                        <a:lnTo>
                          <a:pt x="259" y="249"/>
                        </a:lnTo>
                        <a:lnTo>
                          <a:pt x="191" y="301"/>
                        </a:lnTo>
                        <a:lnTo>
                          <a:pt x="125" y="355"/>
                        </a:lnTo>
                        <a:lnTo>
                          <a:pt x="61" y="412"/>
                        </a:lnTo>
                        <a:lnTo>
                          <a:pt x="0" y="471"/>
                        </a:lnTo>
                        <a:lnTo>
                          <a:pt x="1537" y="2008"/>
                        </a:lnTo>
                        <a:lnTo>
                          <a:pt x="705" y="0"/>
                        </a:lnTo>
                        <a:close/>
                      </a:path>
                    </a:pathLst>
                  </a:custGeom>
                  <a:solidFill>
                    <a:srgbClr val="D62728">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docshape11">
                    <a:extLst>
                      <a:ext uri="{FF2B5EF4-FFF2-40B4-BE49-F238E27FC236}">
                        <a16:creationId xmlns:a16="http://schemas.microsoft.com/office/drawing/2014/main" id="{01F4AEC9-F5BE-4F09-8F8D-B26F5B44D7C2}"/>
                      </a:ext>
                    </a:extLst>
                  </p:cNvPr>
                  <p:cNvSpPr>
                    <a:spLocks/>
                  </p:cNvSpPr>
                  <p:nvPr/>
                </p:nvSpPr>
                <p:spPr bwMode="auto">
                  <a:xfrm>
                    <a:off x="669" y="198"/>
                    <a:ext cx="1538" cy="2009"/>
                  </a:xfrm>
                  <a:custGeom>
                    <a:avLst/>
                    <a:gdLst>
                      <a:gd name="T0" fmla="+- 0 1375 670"/>
                      <a:gd name="T1" fmla="*/ T0 w 1538"/>
                      <a:gd name="T2" fmla="+- 0 199 199"/>
                      <a:gd name="T3" fmla="*/ 199 h 2009"/>
                      <a:gd name="T4" fmla="+- 0 1297 670"/>
                      <a:gd name="T5" fmla="*/ T4 w 1538"/>
                      <a:gd name="T6" fmla="+- 0 233 199"/>
                      <a:gd name="T7" fmla="*/ 233 h 2009"/>
                      <a:gd name="T8" fmla="+- 0 1220 670"/>
                      <a:gd name="T9" fmla="*/ T8 w 1538"/>
                      <a:gd name="T10" fmla="+- 0 270 199"/>
                      <a:gd name="T11" fmla="*/ 270 h 2009"/>
                      <a:gd name="T12" fmla="+- 0 1145 670"/>
                      <a:gd name="T13" fmla="*/ T12 w 1538"/>
                      <a:gd name="T14" fmla="+- 0 310 199"/>
                      <a:gd name="T15" fmla="*/ 310 h 2009"/>
                      <a:gd name="T16" fmla="+- 0 1071 670"/>
                      <a:gd name="T17" fmla="*/ T16 w 1538"/>
                      <a:gd name="T18" fmla="+- 0 353 199"/>
                      <a:gd name="T19" fmla="*/ 353 h 2009"/>
                      <a:gd name="T20" fmla="+- 0 999 670"/>
                      <a:gd name="T21" fmla="*/ T20 w 1538"/>
                      <a:gd name="T22" fmla="+- 0 399 199"/>
                      <a:gd name="T23" fmla="*/ 399 h 2009"/>
                      <a:gd name="T24" fmla="+- 0 929 670"/>
                      <a:gd name="T25" fmla="*/ T24 w 1538"/>
                      <a:gd name="T26" fmla="+- 0 448 199"/>
                      <a:gd name="T27" fmla="*/ 448 h 2009"/>
                      <a:gd name="T28" fmla="+- 0 861 670"/>
                      <a:gd name="T29" fmla="*/ T28 w 1538"/>
                      <a:gd name="T30" fmla="+- 0 500 199"/>
                      <a:gd name="T31" fmla="*/ 500 h 2009"/>
                      <a:gd name="T32" fmla="+- 0 795 670"/>
                      <a:gd name="T33" fmla="*/ T32 w 1538"/>
                      <a:gd name="T34" fmla="+- 0 554 199"/>
                      <a:gd name="T35" fmla="*/ 554 h 2009"/>
                      <a:gd name="T36" fmla="+- 0 731 670"/>
                      <a:gd name="T37" fmla="*/ T36 w 1538"/>
                      <a:gd name="T38" fmla="+- 0 611 199"/>
                      <a:gd name="T39" fmla="*/ 611 h 2009"/>
                      <a:gd name="T40" fmla="+- 0 670 670"/>
                      <a:gd name="T41" fmla="*/ T40 w 1538"/>
                      <a:gd name="T42" fmla="+- 0 670 199"/>
                      <a:gd name="T43" fmla="*/ 670 h 2009"/>
                      <a:gd name="T44" fmla="+- 0 2207 670"/>
                      <a:gd name="T45" fmla="*/ T44 w 1538"/>
                      <a:gd name="T46" fmla="+- 0 2207 199"/>
                      <a:gd name="T47" fmla="*/ 2207 h 2009"/>
                      <a:gd name="T48" fmla="+- 0 1375 670"/>
                      <a:gd name="T49" fmla="*/ T48 w 1538"/>
                      <a:gd name="T50" fmla="+- 0 199 199"/>
                      <a:gd name="T51" fmla="*/ 199 h 20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1538" h="2009">
                        <a:moveTo>
                          <a:pt x="705" y="0"/>
                        </a:moveTo>
                        <a:lnTo>
                          <a:pt x="627" y="34"/>
                        </a:lnTo>
                        <a:lnTo>
                          <a:pt x="550" y="71"/>
                        </a:lnTo>
                        <a:lnTo>
                          <a:pt x="475" y="111"/>
                        </a:lnTo>
                        <a:lnTo>
                          <a:pt x="401" y="154"/>
                        </a:lnTo>
                        <a:lnTo>
                          <a:pt x="329" y="200"/>
                        </a:lnTo>
                        <a:lnTo>
                          <a:pt x="259" y="249"/>
                        </a:lnTo>
                        <a:lnTo>
                          <a:pt x="191" y="301"/>
                        </a:lnTo>
                        <a:lnTo>
                          <a:pt x="125" y="355"/>
                        </a:lnTo>
                        <a:lnTo>
                          <a:pt x="61" y="412"/>
                        </a:lnTo>
                        <a:lnTo>
                          <a:pt x="0" y="471"/>
                        </a:lnTo>
                        <a:lnTo>
                          <a:pt x="1537" y="2008"/>
                        </a:lnTo>
                        <a:lnTo>
                          <a:pt x="705"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docshape12">
                    <a:extLst>
                      <a:ext uri="{FF2B5EF4-FFF2-40B4-BE49-F238E27FC236}">
                        <a16:creationId xmlns:a16="http://schemas.microsoft.com/office/drawing/2014/main" id="{A176BEDA-8A8A-4A41-82C7-3AABC09B780B}"/>
                      </a:ext>
                    </a:extLst>
                  </p:cNvPr>
                  <p:cNvSpPr>
                    <a:spLocks/>
                  </p:cNvSpPr>
                  <p:nvPr/>
                </p:nvSpPr>
                <p:spPr bwMode="auto">
                  <a:xfrm>
                    <a:off x="198" y="669"/>
                    <a:ext cx="2009" cy="1538"/>
                  </a:xfrm>
                  <a:custGeom>
                    <a:avLst/>
                    <a:gdLst>
                      <a:gd name="T0" fmla="+- 0 670 199"/>
                      <a:gd name="T1" fmla="*/ T0 w 2009"/>
                      <a:gd name="T2" fmla="+- 0 670 670"/>
                      <a:gd name="T3" fmla="*/ 670 h 1538"/>
                      <a:gd name="T4" fmla="+- 0 611 199"/>
                      <a:gd name="T5" fmla="*/ T4 w 2009"/>
                      <a:gd name="T6" fmla="+- 0 731 670"/>
                      <a:gd name="T7" fmla="*/ 731 h 1538"/>
                      <a:gd name="T8" fmla="+- 0 554 199"/>
                      <a:gd name="T9" fmla="*/ T8 w 2009"/>
                      <a:gd name="T10" fmla="+- 0 795 670"/>
                      <a:gd name="T11" fmla="*/ 795 h 1538"/>
                      <a:gd name="T12" fmla="+- 0 500 199"/>
                      <a:gd name="T13" fmla="*/ T12 w 2009"/>
                      <a:gd name="T14" fmla="+- 0 861 670"/>
                      <a:gd name="T15" fmla="*/ 861 h 1538"/>
                      <a:gd name="T16" fmla="+- 0 448 199"/>
                      <a:gd name="T17" fmla="*/ T16 w 2009"/>
                      <a:gd name="T18" fmla="+- 0 929 670"/>
                      <a:gd name="T19" fmla="*/ 929 h 1538"/>
                      <a:gd name="T20" fmla="+- 0 399 199"/>
                      <a:gd name="T21" fmla="*/ T20 w 2009"/>
                      <a:gd name="T22" fmla="+- 0 999 670"/>
                      <a:gd name="T23" fmla="*/ 999 h 1538"/>
                      <a:gd name="T24" fmla="+- 0 353 199"/>
                      <a:gd name="T25" fmla="*/ T24 w 2009"/>
                      <a:gd name="T26" fmla="+- 0 1071 670"/>
                      <a:gd name="T27" fmla="*/ 1071 h 1538"/>
                      <a:gd name="T28" fmla="+- 0 310 199"/>
                      <a:gd name="T29" fmla="*/ T28 w 2009"/>
                      <a:gd name="T30" fmla="+- 0 1145 670"/>
                      <a:gd name="T31" fmla="*/ 1145 h 1538"/>
                      <a:gd name="T32" fmla="+- 0 270 199"/>
                      <a:gd name="T33" fmla="*/ T32 w 2009"/>
                      <a:gd name="T34" fmla="+- 0 1220 670"/>
                      <a:gd name="T35" fmla="*/ 1220 h 1538"/>
                      <a:gd name="T36" fmla="+- 0 233 199"/>
                      <a:gd name="T37" fmla="*/ T36 w 2009"/>
                      <a:gd name="T38" fmla="+- 0 1297 670"/>
                      <a:gd name="T39" fmla="*/ 1297 h 1538"/>
                      <a:gd name="T40" fmla="+- 0 199 199"/>
                      <a:gd name="T41" fmla="*/ T40 w 2009"/>
                      <a:gd name="T42" fmla="+- 0 1375 670"/>
                      <a:gd name="T43" fmla="*/ 1375 h 1538"/>
                      <a:gd name="T44" fmla="+- 0 2207 199"/>
                      <a:gd name="T45" fmla="*/ T44 w 2009"/>
                      <a:gd name="T46" fmla="+- 0 2207 670"/>
                      <a:gd name="T47" fmla="*/ 2207 h 1538"/>
                      <a:gd name="T48" fmla="+- 0 670 199"/>
                      <a:gd name="T49" fmla="*/ T48 w 2009"/>
                      <a:gd name="T50" fmla="+- 0 670 670"/>
                      <a:gd name="T51" fmla="*/ 670 h 153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2009" h="1538">
                        <a:moveTo>
                          <a:pt x="471" y="0"/>
                        </a:moveTo>
                        <a:lnTo>
                          <a:pt x="412" y="61"/>
                        </a:lnTo>
                        <a:lnTo>
                          <a:pt x="355" y="125"/>
                        </a:lnTo>
                        <a:lnTo>
                          <a:pt x="301" y="191"/>
                        </a:lnTo>
                        <a:lnTo>
                          <a:pt x="249" y="259"/>
                        </a:lnTo>
                        <a:lnTo>
                          <a:pt x="200" y="329"/>
                        </a:lnTo>
                        <a:lnTo>
                          <a:pt x="154" y="401"/>
                        </a:lnTo>
                        <a:lnTo>
                          <a:pt x="111" y="475"/>
                        </a:lnTo>
                        <a:lnTo>
                          <a:pt x="71" y="550"/>
                        </a:lnTo>
                        <a:lnTo>
                          <a:pt x="34" y="627"/>
                        </a:lnTo>
                        <a:lnTo>
                          <a:pt x="0" y="705"/>
                        </a:lnTo>
                        <a:lnTo>
                          <a:pt x="2008" y="1537"/>
                        </a:lnTo>
                        <a:lnTo>
                          <a:pt x="471" y="0"/>
                        </a:lnTo>
                        <a:close/>
                      </a:path>
                    </a:pathLst>
                  </a:custGeom>
                  <a:solidFill>
                    <a:srgbClr val="FF7F0E">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docshape13">
                    <a:extLst>
                      <a:ext uri="{FF2B5EF4-FFF2-40B4-BE49-F238E27FC236}">
                        <a16:creationId xmlns:a16="http://schemas.microsoft.com/office/drawing/2014/main" id="{56AB34F0-612E-42EB-BB31-93C4E7EAC121}"/>
                      </a:ext>
                    </a:extLst>
                  </p:cNvPr>
                  <p:cNvSpPr>
                    <a:spLocks/>
                  </p:cNvSpPr>
                  <p:nvPr/>
                </p:nvSpPr>
                <p:spPr bwMode="auto">
                  <a:xfrm>
                    <a:off x="198" y="669"/>
                    <a:ext cx="2009" cy="1538"/>
                  </a:xfrm>
                  <a:custGeom>
                    <a:avLst/>
                    <a:gdLst>
                      <a:gd name="T0" fmla="+- 0 670 199"/>
                      <a:gd name="T1" fmla="*/ T0 w 2009"/>
                      <a:gd name="T2" fmla="+- 0 670 670"/>
                      <a:gd name="T3" fmla="*/ 670 h 1538"/>
                      <a:gd name="T4" fmla="+- 0 611 199"/>
                      <a:gd name="T5" fmla="*/ T4 w 2009"/>
                      <a:gd name="T6" fmla="+- 0 731 670"/>
                      <a:gd name="T7" fmla="*/ 731 h 1538"/>
                      <a:gd name="T8" fmla="+- 0 554 199"/>
                      <a:gd name="T9" fmla="*/ T8 w 2009"/>
                      <a:gd name="T10" fmla="+- 0 795 670"/>
                      <a:gd name="T11" fmla="*/ 795 h 1538"/>
                      <a:gd name="T12" fmla="+- 0 500 199"/>
                      <a:gd name="T13" fmla="*/ T12 w 2009"/>
                      <a:gd name="T14" fmla="+- 0 861 670"/>
                      <a:gd name="T15" fmla="*/ 861 h 1538"/>
                      <a:gd name="T16" fmla="+- 0 448 199"/>
                      <a:gd name="T17" fmla="*/ T16 w 2009"/>
                      <a:gd name="T18" fmla="+- 0 929 670"/>
                      <a:gd name="T19" fmla="*/ 929 h 1538"/>
                      <a:gd name="T20" fmla="+- 0 399 199"/>
                      <a:gd name="T21" fmla="*/ T20 w 2009"/>
                      <a:gd name="T22" fmla="+- 0 999 670"/>
                      <a:gd name="T23" fmla="*/ 999 h 1538"/>
                      <a:gd name="T24" fmla="+- 0 353 199"/>
                      <a:gd name="T25" fmla="*/ T24 w 2009"/>
                      <a:gd name="T26" fmla="+- 0 1071 670"/>
                      <a:gd name="T27" fmla="*/ 1071 h 1538"/>
                      <a:gd name="T28" fmla="+- 0 310 199"/>
                      <a:gd name="T29" fmla="*/ T28 w 2009"/>
                      <a:gd name="T30" fmla="+- 0 1145 670"/>
                      <a:gd name="T31" fmla="*/ 1145 h 1538"/>
                      <a:gd name="T32" fmla="+- 0 270 199"/>
                      <a:gd name="T33" fmla="*/ T32 w 2009"/>
                      <a:gd name="T34" fmla="+- 0 1220 670"/>
                      <a:gd name="T35" fmla="*/ 1220 h 1538"/>
                      <a:gd name="T36" fmla="+- 0 233 199"/>
                      <a:gd name="T37" fmla="*/ T36 w 2009"/>
                      <a:gd name="T38" fmla="+- 0 1297 670"/>
                      <a:gd name="T39" fmla="*/ 1297 h 1538"/>
                      <a:gd name="T40" fmla="+- 0 199 199"/>
                      <a:gd name="T41" fmla="*/ T40 w 2009"/>
                      <a:gd name="T42" fmla="+- 0 1375 670"/>
                      <a:gd name="T43" fmla="*/ 1375 h 1538"/>
                      <a:gd name="T44" fmla="+- 0 2207 199"/>
                      <a:gd name="T45" fmla="*/ T44 w 2009"/>
                      <a:gd name="T46" fmla="+- 0 2207 670"/>
                      <a:gd name="T47" fmla="*/ 2207 h 1538"/>
                      <a:gd name="T48" fmla="+- 0 670 199"/>
                      <a:gd name="T49" fmla="*/ T48 w 2009"/>
                      <a:gd name="T50" fmla="+- 0 670 670"/>
                      <a:gd name="T51" fmla="*/ 670 h 153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2009" h="1538">
                        <a:moveTo>
                          <a:pt x="471" y="0"/>
                        </a:moveTo>
                        <a:lnTo>
                          <a:pt x="412" y="61"/>
                        </a:lnTo>
                        <a:lnTo>
                          <a:pt x="355" y="125"/>
                        </a:lnTo>
                        <a:lnTo>
                          <a:pt x="301" y="191"/>
                        </a:lnTo>
                        <a:lnTo>
                          <a:pt x="249" y="259"/>
                        </a:lnTo>
                        <a:lnTo>
                          <a:pt x="200" y="329"/>
                        </a:lnTo>
                        <a:lnTo>
                          <a:pt x="154" y="401"/>
                        </a:lnTo>
                        <a:lnTo>
                          <a:pt x="111" y="475"/>
                        </a:lnTo>
                        <a:lnTo>
                          <a:pt x="71" y="550"/>
                        </a:lnTo>
                        <a:lnTo>
                          <a:pt x="34" y="627"/>
                        </a:lnTo>
                        <a:lnTo>
                          <a:pt x="0" y="705"/>
                        </a:lnTo>
                        <a:lnTo>
                          <a:pt x="2008" y="1537"/>
                        </a:lnTo>
                        <a:lnTo>
                          <a:pt x="471"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docshape14">
                    <a:extLst>
                      <a:ext uri="{FF2B5EF4-FFF2-40B4-BE49-F238E27FC236}">
                        <a16:creationId xmlns:a16="http://schemas.microsoft.com/office/drawing/2014/main" id="{90D6A422-91C6-455F-8367-FB2723FB30D0}"/>
                      </a:ext>
                    </a:extLst>
                  </p:cNvPr>
                  <p:cNvSpPr>
                    <a:spLocks/>
                  </p:cNvSpPr>
                  <p:nvPr/>
                </p:nvSpPr>
                <p:spPr bwMode="auto">
                  <a:xfrm>
                    <a:off x="33" y="1375"/>
                    <a:ext cx="2175" cy="833"/>
                  </a:xfrm>
                  <a:custGeom>
                    <a:avLst/>
                    <a:gdLst>
                      <a:gd name="T0" fmla="+- 0 199 33"/>
                      <a:gd name="T1" fmla="*/ T0 w 2175"/>
                      <a:gd name="T2" fmla="+- 0 1375 1375"/>
                      <a:gd name="T3" fmla="*/ 1375 h 833"/>
                      <a:gd name="T4" fmla="+- 0 167 33"/>
                      <a:gd name="T5" fmla="*/ T4 w 2175"/>
                      <a:gd name="T6" fmla="+- 0 1455 1375"/>
                      <a:gd name="T7" fmla="*/ 1455 h 833"/>
                      <a:gd name="T8" fmla="+- 0 139 33"/>
                      <a:gd name="T9" fmla="*/ T8 w 2175"/>
                      <a:gd name="T10" fmla="+- 0 1536 1375"/>
                      <a:gd name="T11" fmla="*/ 1536 h 833"/>
                      <a:gd name="T12" fmla="+- 0 115 33"/>
                      <a:gd name="T13" fmla="*/ T12 w 2175"/>
                      <a:gd name="T14" fmla="+- 0 1617 1375"/>
                      <a:gd name="T15" fmla="*/ 1617 h 833"/>
                      <a:gd name="T16" fmla="+- 0 93 33"/>
                      <a:gd name="T17" fmla="*/ T16 w 2175"/>
                      <a:gd name="T18" fmla="+- 0 1700 1375"/>
                      <a:gd name="T19" fmla="*/ 1700 h 833"/>
                      <a:gd name="T20" fmla="+- 0 75 33"/>
                      <a:gd name="T21" fmla="*/ T20 w 2175"/>
                      <a:gd name="T22" fmla="+- 0 1783 1375"/>
                      <a:gd name="T23" fmla="*/ 1783 h 833"/>
                      <a:gd name="T24" fmla="+- 0 60 33"/>
                      <a:gd name="T25" fmla="*/ T24 w 2175"/>
                      <a:gd name="T26" fmla="+- 0 1867 1375"/>
                      <a:gd name="T27" fmla="*/ 1867 h 833"/>
                      <a:gd name="T28" fmla="+- 0 48 33"/>
                      <a:gd name="T29" fmla="*/ T28 w 2175"/>
                      <a:gd name="T30" fmla="+- 0 1952 1375"/>
                      <a:gd name="T31" fmla="*/ 1952 h 833"/>
                      <a:gd name="T32" fmla="+- 0 40 33"/>
                      <a:gd name="T33" fmla="*/ T32 w 2175"/>
                      <a:gd name="T34" fmla="+- 0 2037 1375"/>
                      <a:gd name="T35" fmla="*/ 2037 h 833"/>
                      <a:gd name="T36" fmla="+- 0 35 33"/>
                      <a:gd name="T37" fmla="*/ T36 w 2175"/>
                      <a:gd name="T38" fmla="+- 0 2122 1375"/>
                      <a:gd name="T39" fmla="*/ 2122 h 833"/>
                      <a:gd name="T40" fmla="+- 0 33 33"/>
                      <a:gd name="T41" fmla="*/ T40 w 2175"/>
                      <a:gd name="T42" fmla="+- 0 2207 1375"/>
                      <a:gd name="T43" fmla="*/ 2207 h 833"/>
                      <a:gd name="T44" fmla="+- 0 2207 33"/>
                      <a:gd name="T45" fmla="*/ T44 w 2175"/>
                      <a:gd name="T46" fmla="+- 0 2207 1375"/>
                      <a:gd name="T47" fmla="*/ 2207 h 833"/>
                      <a:gd name="T48" fmla="+- 0 199 33"/>
                      <a:gd name="T49" fmla="*/ T48 w 2175"/>
                      <a:gd name="T50" fmla="+- 0 1375 1375"/>
                      <a:gd name="T51" fmla="*/ 1375 h 83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2175" h="833">
                        <a:moveTo>
                          <a:pt x="166" y="0"/>
                        </a:moveTo>
                        <a:lnTo>
                          <a:pt x="134" y="80"/>
                        </a:lnTo>
                        <a:lnTo>
                          <a:pt x="106" y="161"/>
                        </a:lnTo>
                        <a:lnTo>
                          <a:pt x="82" y="242"/>
                        </a:lnTo>
                        <a:lnTo>
                          <a:pt x="60" y="325"/>
                        </a:lnTo>
                        <a:lnTo>
                          <a:pt x="42" y="408"/>
                        </a:lnTo>
                        <a:lnTo>
                          <a:pt x="27" y="492"/>
                        </a:lnTo>
                        <a:lnTo>
                          <a:pt x="15" y="577"/>
                        </a:lnTo>
                        <a:lnTo>
                          <a:pt x="7" y="662"/>
                        </a:lnTo>
                        <a:lnTo>
                          <a:pt x="2" y="747"/>
                        </a:lnTo>
                        <a:lnTo>
                          <a:pt x="0" y="832"/>
                        </a:lnTo>
                        <a:lnTo>
                          <a:pt x="2174" y="832"/>
                        </a:lnTo>
                        <a:lnTo>
                          <a:pt x="166" y="0"/>
                        </a:lnTo>
                        <a:close/>
                      </a:path>
                    </a:pathLst>
                  </a:custGeom>
                  <a:solidFill>
                    <a:srgbClr val="1F77B3">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docshape15">
                    <a:extLst>
                      <a:ext uri="{FF2B5EF4-FFF2-40B4-BE49-F238E27FC236}">
                        <a16:creationId xmlns:a16="http://schemas.microsoft.com/office/drawing/2014/main" id="{4E4F0DE3-3C0C-44DE-9D00-3F415184756F}"/>
                      </a:ext>
                    </a:extLst>
                  </p:cNvPr>
                  <p:cNvSpPr>
                    <a:spLocks/>
                  </p:cNvSpPr>
                  <p:nvPr/>
                </p:nvSpPr>
                <p:spPr bwMode="auto">
                  <a:xfrm>
                    <a:off x="33" y="1375"/>
                    <a:ext cx="2175" cy="833"/>
                  </a:xfrm>
                  <a:custGeom>
                    <a:avLst/>
                    <a:gdLst>
                      <a:gd name="T0" fmla="+- 0 199 33"/>
                      <a:gd name="T1" fmla="*/ T0 w 2175"/>
                      <a:gd name="T2" fmla="+- 0 1375 1375"/>
                      <a:gd name="T3" fmla="*/ 1375 h 833"/>
                      <a:gd name="T4" fmla="+- 0 167 33"/>
                      <a:gd name="T5" fmla="*/ T4 w 2175"/>
                      <a:gd name="T6" fmla="+- 0 1455 1375"/>
                      <a:gd name="T7" fmla="*/ 1455 h 833"/>
                      <a:gd name="T8" fmla="+- 0 139 33"/>
                      <a:gd name="T9" fmla="*/ T8 w 2175"/>
                      <a:gd name="T10" fmla="+- 0 1536 1375"/>
                      <a:gd name="T11" fmla="*/ 1536 h 833"/>
                      <a:gd name="T12" fmla="+- 0 115 33"/>
                      <a:gd name="T13" fmla="*/ T12 w 2175"/>
                      <a:gd name="T14" fmla="+- 0 1617 1375"/>
                      <a:gd name="T15" fmla="*/ 1617 h 833"/>
                      <a:gd name="T16" fmla="+- 0 93 33"/>
                      <a:gd name="T17" fmla="*/ T16 w 2175"/>
                      <a:gd name="T18" fmla="+- 0 1700 1375"/>
                      <a:gd name="T19" fmla="*/ 1700 h 833"/>
                      <a:gd name="T20" fmla="+- 0 75 33"/>
                      <a:gd name="T21" fmla="*/ T20 w 2175"/>
                      <a:gd name="T22" fmla="+- 0 1783 1375"/>
                      <a:gd name="T23" fmla="*/ 1783 h 833"/>
                      <a:gd name="T24" fmla="+- 0 60 33"/>
                      <a:gd name="T25" fmla="*/ T24 w 2175"/>
                      <a:gd name="T26" fmla="+- 0 1867 1375"/>
                      <a:gd name="T27" fmla="*/ 1867 h 833"/>
                      <a:gd name="T28" fmla="+- 0 48 33"/>
                      <a:gd name="T29" fmla="*/ T28 w 2175"/>
                      <a:gd name="T30" fmla="+- 0 1952 1375"/>
                      <a:gd name="T31" fmla="*/ 1952 h 833"/>
                      <a:gd name="T32" fmla="+- 0 40 33"/>
                      <a:gd name="T33" fmla="*/ T32 w 2175"/>
                      <a:gd name="T34" fmla="+- 0 2037 1375"/>
                      <a:gd name="T35" fmla="*/ 2037 h 833"/>
                      <a:gd name="T36" fmla="+- 0 35 33"/>
                      <a:gd name="T37" fmla="*/ T36 w 2175"/>
                      <a:gd name="T38" fmla="+- 0 2122 1375"/>
                      <a:gd name="T39" fmla="*/ 2122 h 833"/>
                      <a:gd name="T40" fmla="+- 0 33 33"/>
                      <a:gd name="T41" fmla="*/ T40 w 2175"/>
                      <a:gd name="T42" fmla="+- 0 2207 1375"/>
                      <a:gd name="T43" fmla="*/ 2207 h 833"/>
                      <a:gd name="T44" fmla="+- 0 2207 33"/>
                      <a:gd name="T45" fmla="*/ T44 w 2175"/>
                      <a:gd name="T46" fmla="+- 0 2207 1375"/>
                      <a:gd name="T47" fmla="*/ 2207 h 833"/>
                      <a:gd name="T48" fmla="+- 0 199 33"/>
                      <a:gd name="T49" fmla="*/ T48 w 2175"/>
                      <a:gd name="T50" fmla="+- 0 1375 1375"/>
                      <a:gd name="T51" fmla="*/ 1375 h 83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2175" h="833">
                        <a:moveTo>
                          <a:pt x="166" y="0"/>
                        </a:moveTo>
                        <a:lnTo>
                          <a:pt x="134" y="80"/>
                        </a:lnTo>
                        <a:lnTo>
                          <a:pt x="106" y="161"/>
                        </a:lnTo>
                        <a:lnTo>
                          <a:pt x="82" y="242"/>
                        </a:lnTo>
                        <a:lnTo>
                          <a:pt x="60" y="325"/>
                        </a:lnTo>
                        <a:lnTo>
                          <a:pt x="42" y="408"/>
                        </a:lnTo>
                        <a:lnTo>
                          <a:pt x="27" y="492"/>
                        </a:lnTo>
                        <a:lnTo>
                          <a:pt x="15" y="577"/>
                        </a:lnTo>
                        <a:lnTo>
                          <a:pt x="7" y="662"/>
                        </a:lnTo>
                        <a:lnTo>
                          <a:pt x="2" y="747"/>
                        </a:lnTo>
                        <a:lnTo>
                          <a:pt x="0" y="832"/>
                        </a:lnTo>
                        <a:lnTo>
                          <a:pt x="2174" y="832"/>
                        </a:lnTo>
                        <a:lnTo>
                          <a:pt x="166"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docshape16">
                    <a:extLst>
                      <a:ext uri="{FF2B5EF4-FFF2-40B4-BE49-F238E27FC236}">
                        <a16:creationId xmlns:a16="http://schemas.microsoft.com/office/drawing/2014/main" id="{05065235-5507-4A99-8128-83BC7218C983}"/>
                      </a:ext>
                    </a:extLst>
                  </p:cNvPr>
                  <p:cNvSpPr>
                    <a:spLocks/>
                  </p:cNvSpPr>
                  <p:nvPr/>
                </p:nvSpPr>
                <p:spPr bwMode="auto">
                  <a:xfrm>
                    <a:off x="33" y="2207"/>
                    <a:ext cx="2175" cy="833"/>
                  </a:xfrm>
                  <a:custGeom>
                    <a:avLst/>
                    <a:gdLst>
                      <a:gd name="T0" fmla="+- 0 2207 33"/>
                      <a:gd name="T1" fmla="*/ T0 w 2175"/>
                      <a:gd name="T2" fmla="+- 0 2207 2207"/>
                      <a:gd name="T3" fmla="*/ 2207 h 833"/>
                      <a:gd name="T4" fmla="+- 0 33 33"/>
                      <a:gd name="T5" fmla="*/ T4 w 2175"/>
                      <a:gd name="T6" fmla="+- 0 2207 2207"/>
                      <a:gd name="T7" fmla="*/ 2207 h 833"/>
                      <a:gd name="T8" fmla="+- 0 35 33"/>
                      <a:gd name="T9" fmla="*/ T8 w 2175"/>
                      <a:gd name="T10" fmla="+- 0 2293 2207"/>
                      <a:gd name="T11" fmla="*/ 2293 h 833"/>
                      <a:gd name="T12" fmla="+- 0 40 33"/>
                      <a:gd name="T13" fmla="*/ T12 w 2175"/>
                      <a:gd name="T14" fmla="+- 0 2378 2207"/>
                      <a:gd name="T15" fmla="*/ 2378 h 833"/>
                      <a:gd name="T16" fmla="+- 0 48 33"/>
                      <a:gd name="T17" fmla="*/ T16 w 2175"/>
                      <a:gd name="T18" fmla="+- 0 2463 2207"/>
                      <a:gd name="T19" fmla="*/ 2463 h 833"/>
                      <a:gd name="T20" fmla="+- 0 60 33"/>
                      <a:gd name="T21" fmla="*/ T20 w 2175"/>
                      <a:gd name="T22" fmla="+- 0 2548 2207"/>
                      <a:gd name="T23" fmla="*/ 2548 h 833"/>
                      <a:gd name="T24" fmla="+- 0 75 33"/>
                      <a:gd name="T25" fmla="*/ T24 w 2175"/>
                      <a:gd name="T26" fmla="+- 0 2632 2207"/>
                      <a:gd name="T27" fmla="*/ 2632 h 833"/>
                      <a:gd name="T28" fmla="+- 0 93 33"/>
                      <a:gd name="T29" fmla="*/ T28 w 2175"/>
                      <a:gd name="T30" fmla="+- 0 2715 2207"/>
                      <a:gd name="T31" fmla="*/ 2715 h 833"/>
                      <a:gd name="T32" fmla="+- 0 115 33"/>
                      <a:gd name="T33" fmla="*/ T32 w 2175"/>
                      <a:gd name="T34" fmla="+- 0 2798 2207"/>
                      <a:gd name="T35" fmla="*/ 2798 h 833"/>
                      <a:gd name="T36" fmla="+- 0 139 33"/>
                      <a:gd name="T37" fmla="*/ T36 w 2175"/>
                      <a:gd name="T38" fmla="+- 0 2879 2207"/>
                      <a:gd name="T39" fmla="*/ 2879 h 833"/>
                      <a:gd name="T40" fmla="+- 0 167 33"/>
                      <a:gd name="T41" fmla="*/ T40 w 2175"/>
                      <a:gd name="T42" fmla="+- 0 2960 2207"/>
                      <a:gd name="T43" fmla="*/ 2960 h 833"/>
                      <a:gd name="T44" fmla="+- 0 199 33"/>
                      <a:gd name="T45" fmla="*/ T44 w 2175"/>
                      <a:gd name="T46" fmla="+- 0 3040 2207"/>
                      <a:gd name="T47" fmla="*/ 3040 h 833"/>
                      <a:gd name="T48" fmla="+- 0 2207 33"/>
                      <a:gd name="T49" fmla="*/ T48 w 2175"/>
                      <a:gd name="T50" fmla="+- 0 2207 2207"/>
                      <a:gd name="T51" fmla="*/ 2207 h 83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2175" h="833">
                        <a:moveTo>
                          <a:pt x="2174" y="0"/>
                        </a:moveTo>
                        <a:lnTo>
                          <a:pt x="0" y="0"/>
                        </a:lnTo>
                        <a:lnTo>
                          <a:pt x="2" y="86"/>
                        </a:lnTo>
                        <a:lnTo>
                          <a:pt x="7" y="171"/>
                        </a:lnTo>
                        <a:lnTo>
                          <a:pt x="15" y="256"/>
                        </a:lnTo>
                        <a:lnTo>
                          <a:pt x="27" y="341"/>
                        </a:lnTo>
                        <a:lnTo>
                          <a:pt x="42" y="425"/>
                        </a:lnTo>
                        <a:lnTo>
                          <a:pt x="60" y="508"/>
                        </a:lnTo>
                        <a:lnTo>
                          <a:pt x="82" y="591"/>
                        </a:lnTo>
                        <a:lnTo>
                          <a:pt x="106" y="672"/>
                        </a:lnTo>
                        <a:lnTo>
                          <a:pt x="134" y="753"/>
                        </a:lnTo>
                        <a:lnTo>
                          <a:pt x="166" y="833"/>
                        </a:lnTo>
                        <a:lnTo>
                          <a:pt x="2174" y="0"/>
                        </a:lnTo>
                        <a:close/>
                      </a:path>
                    </a:pathLst>
                  </a:custGeom>
                  <a:solidFill>
                    <a:srgbClr val="8B564B">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docshape17">
                    <a:extLst>
                      <a:ext uri="{FF2B5EF4-FFF2-40B4-BE49-F238E27FC236}">
                        <a16:creationId xmlns:a16="http://schemas.microsoft.com/office/drawing/2014/main" id="{4AE3E7AF-BCB5-4034-B09B-CE1FB62B9444}"/>
                      </a:ext>
                    </a:extLst>
                  </p:cNvPr>
                  <p:cNvSpPr>
                    <a:spLocks/>
                  </p:cNvSpPr>
                  <p:nvPr/>
                </p:nvSpPr>
                <p:spPr bwMode="auto">
                  <a:xfrm>
                    <a:off x="33" y="2207"/>
                    <a:ext cx="2175" cy="833"/>
                  </a:xfrm>
                  <a:custGeom>
                    <a:avLst/>
                    <a:gdLst>
                      <a:gd name="T0" fmla="+- 0 33 33"/>
                      <a:gd name="T1" fmla="*/ T0 w 2175"/>
                      <a:gd name="T2" fmla="+- 0 2207 2207"/>
                      <a:gd name="T3" fmla="*/ 2207 h 833"/>
                      <a:gd name="T4" fmla="+- 0 35 33"/>
                      <a:gd name="T5" fmla="*/ T4 w 2175"/>
                      <a:gd name="T6" fmla="+- 0 2293 2207"/>
                      <a:gd name="T7" fmla="*/ 2293 h 833"/>
                      <a:gd name="T8" fmla="+- 0 40 33"/>
                      <a:gd name="T9" fmla="*/ T8 w 2175"/>
                      <a:gd name="T10" fmla="+- 0 2378 2207"/>
                      <a:gd name="T11" fmla="*/ 2378 h 833"/>
                      <a:gd name="T12" fmla="+- 0 48 33"/>
                      <a:gd name="T13" fmla="*/ T12 w 2175"/>
                      <a:gd name="T14" fmla="+- 0 2463 2207"/>
                      <a:gd name="T15" fmla="*/ 2463 h 833"/>
                      <a:gd name="T16" fmla="+- 0 60 33"/>
                      <a:gd name="T17" fmla="*/ T16 w 2175"/>
                      <a:gd name="T18" fmla="+- 0 2548 2207"/>
                      <a:gd name="T19" fmla="*/ 2548 h 833"/>
                      <a:gd name="T20" fmla="+- 0 75 33"/>
                      <a:gd name="T21" fmla="*/ T20 w 2175"/>
                      <a:gd name="T22" fmla="+- 0 2632 2207"/>
                      <a:gd name="T23" fmla="*/ 2632 h 833"/>
                      <a:gd name="T24" fmla="+- 0 93 33"/>
                      <a:gd name="T25" fmla="*/ T24 w 2175"/>
                      <a:gd name="T26" fmla="+- 0 2715 2207"/>
                      <a:gd name="T27" fmla="*/ 2715 h 833"/>
                      <a:gd name="T28" fmla="+- 0 115 33"/>
                      <a:gd name="T29" fmla="*/ T28 w 2175"/>
                      <a:gd name="T30" fmla="+- 0 2798 2207"/>
                      <a:gd name="T31" fmla="*/ 2798 h 833"/>
                      <a:gd name="T32" fmla="+- 0 139 33"/>
                      <a:gd name="T33" fmla="*/ T32 w 2175"/>
                      <a:gd name="T34" fmla="+- 0 2879 2207"/>
                      <a:gd name="T35" fmla="*/ 2879 h 833"/>
                      <a:gd name="T36" fmla="+- 0 167 33"/>
                      <a:gd name="T37" fmla="*/ T36 w 2175"/>
                      <a:gd name="T38" fmla="+- 0 2960 2207"/>
                      <a:gd name="T39" fmla="*/ 2960 h 833"/>
                      <a:gd name="T40" fmla="+- 0 199 33"/>
                      <a:gd name="T41" fmla="*/ T40 w 2175"/>
                      <a:gd name="T42" fmla="+- 0 3040 2207"/>
                      <a:gd name="T43" fmla="*/ 3040 h 833"/>
                      <a:gd name="T44" fmla="+- 0 2207 33"/>
                      <a:gd name="T45" fmla="*/ T44 w 2175"/>
                      <a:gd name="T46" fmla="+- 0 2207 2207"/>
                      <a:gd name="T47" fmla="*/ 2207 h 833"/>
                      <a:gd name="T48" fmla="+- 0 33 33"/>
                      <a:gd name="T49" fmla="*/ T48 w 2175"/>
                      <a:gd name="T50" fmla="+- 0 2207 2207"/>
                      <a:gd name="T51" fmla="*/ 2207 h 83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2175" h="833">
                        <a:moveTo>
                          <a:pt x="0" y="0"/>
                        </a:moveTo>
                        <a:lnTo>
                          <a:pt x="2" y="86"/>
                        </a:lnTo>
                        <a:lnTo>
                          <a:pt x="7" y="171"/>
                        </a:lnTo>
                        <a:lnTo>
                          <a:pt x="15" y="256"/>
                        </a:lnTo>
                        <a:lnTo>
                          <a:pt x="27" y="341"/>
                        </a:lnTo>
                        <a:lnTo>
                          <a:pt x="42" y="425"/>
                        </a:lnTo>
                        <a:lnTo>
                          <a:pt x="60" y="508"/>
                        </a:lnTo>
                        <a:lnTo>
                          <a:pt x="82" y="591"/>
                        </a:lnTo>
                        <a:lnTo>
                          <a:pt x="106" y="672"/>
                        </a:lnTo>
                        <a:lnTo>
                          <a:pt x="134" y="753"/>
                        </a:lnTo>
                        <a:lnTo>
                          <a:pt x="166" y="833"/>
                        </a:lnTo>
                        <a:lnTo>
                          <a:pt x="2174" y="0"/>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docshape18">
                    <a:extLst>
                      <a:ext uri="{FF2B5EF4-FFF2-40B4-BE49-F238E27FC236}">
                        <a16:creationId xmlns:a16="http://schemas.microsoft.com/office/drawing/2014/main" id="{81FB3C0A-48D8-4F91-AD52-946DA1BA64D3}"/>
                      </a:ext>
                    </a:extLst>
                  </p:cNvPr>
                  <p:cNvSpPr>
                    <a:spLocks/>
                  </p:cNvSpPr>
                  <p:nvPr/>
                </p:nvSpPr>
                <p:spPr bwMode="auto">
                  <a:xfrm>
                    <a:off x="198" y="2207"/>
                    <a:ext cx="2009" cy="1538"/>
                  </a:xfrm>
                  <a:custGeom>
                    <a:avLst/>
                    <a:gdLst>
                      <a:gd name="T0" fmla="+- 0 2207 199"/>
                      <a:gd name="T1" fmla="*/ T0 w 2009"/>
                      <a:gd name="T2" fmla="+- 0 2207 2207"/>
                      <a:gd name="T3" fmla="*/ 2207 h 1538"/>
                      <a:gd name="T4" fmla="+- 0 199 199"/>
                      <a:gd name="T5" fmla="*/ T4 w 2009"/>
                      <a:gd name="T6" fmla="+- 0 3040 2207"/>
                      <a:gd name="T7" fmla="*/ 3040 h 1538"/>
                      <a:gd name="T8" fmla="+- 0 233 199"/>
                      <a:gd name="T9" fmla="*/ T8 w 2009"/>
                      <a:gd name="T10" fmla="+- 0 3118 2207"/>
                      <a:gd name="T11" fmla="*/ 3118 h 1538"/>
                      <a:gd name="T12" fmla="+- 0 270 199"/>
                      <a:gd name="T13" fmla="*/ T12 w 2009"/>
                      <a:gd name="T14" fmla="+- 0 3195 2207"/>
                      <a:gd name="T15" fmla="*/ 3195 h 1538"/>
                      <a:gd name="T16" fmla="+- 0 310 199"/>
                      <a:gd name="T17" fmla="*/ T16 w 2009"/>
                      <a:gd name="T18" fmla="+- 0 3270 2207"/>
                      <a:gd name="T19" fmla="*/ 3270 h 1538"/>
                      <a:gd name="T20" fmla="+- 0 353 199"/>
                      <a:gd name="T21" fmla="*/ T20 w 2009"/>
                      <a:gd name="T22" fmla="+- 0 3344 2207"/>
                      <a:gd name="T23" fmla="*/ 3344 h 1538"/>
                      <a:gd name="T24" fmla="+- 0 399 199"/>
                      <a:gd name="T25" fmla="*/ T24 w 2009"/>
                      <a:gd name="T26" fmla="+- 0 3415 2207"/>
                      <a:gd name="T27" fmla="*/ 3415 h 1538"/>
                      <a:gd name="T28" fmla="+- 0 448 199"/>
                      <a:gd name="T29" fmla="*/ T28 w 2009"/>
                      <a:gd name="T30" fmla="+- 0 3486 2207"/>
                      <a:gd name="T31" fmla="*/ 3486 h 1538"/>
                      <a:gd name="T32" fmla="+- 0 500 199"/>
                      <a:gd name="T33" fmla="*/ T32 w 2009"/>
                      <a:gd name="T34" fmla="+- 0 3554 2207"/>
                      <a:gd name="T35" fmla="*/ 3554 h 1538"/>
                      <a:gd name="T36" fmla="+- 0 554 199"/>
                      <a:gd name="T37" fmla="*/ T36 w 2009"/>
                      <a:gd name="T38" fmla="+- 0 3620 2207"/>
                      <a:gd name="T39" fmla="*/ 3620 h 1538"/>
                      <a:gd name="T40" fmla="+- 0 611 199"/>
                      <a:gd name="T41" fmla="*/ T40 w 2009"/>
                      <a:gd name="T42" fmla="+- 0 3683 2207"/>
                      <a:gd name="T43" fmla="*/ 3683 h 1538"/>
                      <a:gd name="T44" fmla="+- 0 670 199"/>
                      <a:gd name="T45" fmla="*/ T44 w 2009"/>
                      <a:gd name="T46" fmla="+- 0 3745 2207"/>
                      <a:gd name="T47" fmla="*/ 3745 h 1538"/>
                      <a:gd name="T48" fmla="+- 0 2207 199"/>
                      <a:gd name="T49" fmla="*/ T48 w 2009"/>
                      <a:gd name="T50" fmla="+- 0 2207 2207"/>
                      <a:gd name="T51" fmla="*/ 2207 h 153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2009" h="1538">
                        <a:moveTo>
                          <a:pt x="2008" y="0"/>
                        </a:moveTo>
                        <a:lnTo>
                          <a:pt x="0" y="833"/>
                        </a:lnTo>
                        <a:lnTo>
                          <a:pt x="34" y="911"/>
                        </a:lnTo>
                        <a:lnTo>
                          <a:pt x="71" y="988"/>
                        </a:lnTo>
                        <a:lnTo>
                          <a:pt x="111" y="1063"/>
                        </a:lnTo>
                        <a:lnTo>
                          <a:pt x="154" y="1137"/>
                        </a:lnTo>
                        <a:lnTo>
                          <a:pt x="200" y="1208"/>
                        </a:lnTo>
                        <a:lnTo>
                          <a:pt x="249" y="1279"/>
                        </a:lnTo>
                        <a:lnTo>
                          <a:pt x="301" y="1347"/>
                        </a:lnTo>
                        <a:lnTo>
                          <a:pt x="355" y="1413"/>
                        </a:lnTo>
                        <a:lnTo>
                          <a:pt x="412" y="1476"/>
                        </a:lnTo>
                        <a:lnTo>
                          <a:pt x="471" y="1538"/>
                        </a:lnTo>
                        <a:lnTo>
                          <a:pt x="2008" y="0"/>
                        </a:lnTo>
                        <a:close/>
                      </a:path>
                    </a:pathLst>
                  </a:custGeom>
                  <a:solidFill>
                    <a:srgbClr val="D62728">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docshape19">
                    <a:extLst>
                      <a:ext uri="{FF2B5EF4-FFF2-40B4-BE49-F238E27FC236}">
                        <a16:creationId xmlns:a16="http://schemas.microsoft.com/office/drawing/2014/main" id="{076122BC-0243-4398-B257-C6301AB84917}"/>
                      </a:ext>
                    </a:extLst>
                  </p:cNvPr>
                  <p:cNvSpPr>
                    <a:spLocks/>
                  </p:cNvSpPr>
                  <p:nvPr/>
                </p:nvSpPr>
                <p:spPr bwMode="auto">
                  <a:xfrm>
                    <a:off x="198" y="2207"/>
                    <a:ext cx="2009" cy="1538"/>
                  </a:xfrm>
                  <a:custGeom>
                    <a:avLst/>
                    <a:gdLst>
                      <a:gd name="T0" fmla="+- 0 199 199"/>
                      <a:gd name="T1" fmla="*/ T0 w 2009"/>
                      <a:gd name="T2" fmla="+- 0 3040 2207"/>
                      <a:gd name="T3" fmla="*/ 3040 h 1538"/>
                      <a:gd name="T4" fmla="+- 0 233 199"/>
                      <a:gd name="T5" fmla="*/ T4 w 2009"/>
                      <a:gd name="T6" fmla="+- 0 3118 2207"/>
                      <a:gd name="T7" fmla="*/ 3118 h 1538"/>
                      <a:gd name="T8" fmla="+- 0 270 199"/>
                      <a:gd name="T9" fmla="*/ T8 w 2009"/>
                      <a:gd name="T10" fmla="+- 0 3195 2207"/>
                      <a:gd name="T11" fmla="*/ 3195 h 1538"/>
                      <a:gd name="T12" fmla="+- 0 310 199"/>
                      <a:gd name="T13" fmla="*/ T12 w 2009"/>
                      <a:gd name="T14" fmla="+- 0 3270 2207"/>
                      <a:gd name="T15" fmla="*/ 3270 h 1538"/>
                      <a:gd name="T16" fmla="+- 0 353 199"/>
                      <a:gd name="T17" fmla="*/ T16 w 2009"/>
                      <a:gd name="T18" fmla="+- 0 3344 2207"/>
                      <a:gd name="T19" fmla="*/ 3344 h 1538"/>
                      <a:gd name="T20" fmla="+- 0 399 199"/>
                      <a:gd name="T21" fmla="*/ T20 w 2009"/>
                      <a:gd name="T22" fmla="+- 0 3415 2207"/>
                      <a:gd name="T23" fmla="*/ 3415 h 1538"/>
                      <a:gd name="T24" fmla="+- 0 448 199"/>
                      <a:gd name="T25" fmla="*/ T24 w 2009"/>
                      <a:gd name="T26" fmla="+- 0 3486 2207"/>
                      <a:gd name="T27" fmla="*/ 3486 h 1538"/>
                      <a:gd name="T28" fmla="+- 0 500 199"/>
                      <a:gd name="T29" fmla="*/ T28 w 2009"/>
                      <a:gd name="T30" fmla="+- 0 3554 2207"/>
                      <a:gd name="T31" fmla="*/ 3554 h 1538"/>
                      <a:gd name="T32" fmla="+- 0 554 199"/>
                      <a:gd name="T33" fmla="*/ T32 w 2009"/>
                      <a:gd name="T34" fmla="+- 0 3620 2207"/>
                      <a:gd name="T35" fmla="*/ 3620 h 1538"/>
                      <a:gd name="T36" fmla="+- 0 611 199"/>
                      <a:gd name="T37" fmla="*/ T36 w 2009"/>
                      <a:gd name="T38" fmla="+- 0 3683 2207"/>
                      <a:gd name="T39" fmla="*/ 3683 h 1538"/>
                      <a:gd name="T40" fmla="+- 0 670 199"/>
                      <a:gd name="T41" fmla="*/ T40 w 2009"/>
                      <a:gd name="T42" fmla="+- 0 3745 2207"/>
                      <a:gd name="T43" fmla="*/ 3745 h 1538"/>
                      <a:gd name="T44" fmla="+- 0 2207 199"/>
                      <a:gd name="T45" fmla="*/ T44 w 2009"/>
                      <a:gd name="T46" fmla="+- 0 2207 2207"/>
                      <a:gd name="T47" fmla="*/ 2207 h 1538"/>
                      <a:gd name="T48" fmla="+- 0 199 199"/>
                      <a:gd name="T49" fmla="*/ T48 w 2009"/>
                      <a:gd name="T50" fmla="+- 0 3040 2207"/>
                      <a:gd name="T51" fmla="*/ 3040 h 153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2009" h="1538">
                        <a:moveTo>
                          <a:pt x="0" y="833"/>
                        </a:moveTo>
                        <a:lnTo>
                          <a:pt x="34" y="911"/>
                        </a:lnTo>
                        <a:lnTo>
                          <a:pt x="71" y="988"/>
                        </a:lnTo>
                        <a:lnTo>
                          <a:pt x="111" y="1063"/>
                        </a:lnTo>
                        <a:lnTo>
                          <a:pt x="154" y="1137"/>
                        </a:lnTo>
                        <a:lnTo>
                          <a:pt x="200" y="1208"/>
                        </a:lnTo>
                        <a:lnTo>
                          <a:pt x="249" y="1279"/>
                        </a:lnTo>
                        <a:lnTo>
                          <a:pt x="301" y="1347"/>
                        </a:lnTo>
                        <a:lnTo>
                          <a:pt x="355" y="1413"/>
                        </a:lnTo>
                        <a:lnTo>
                          <a:pt x="412" y="1476"/>
                        </a:lnTo>
                        <a:lnTo>
                          <a:pt x="471" y="1538"/>
                        </a:lnTo>
                        <a:lnTo>
                          <a:pt x="2008" y="0"/>
                        </a:lnTo>
                        <a:lnTo>
                          <a:pt x="0" y="833"/>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docshape20">
                    <a:extLst>
                      <a:ext uri="{FF2B5EF4-FFF2-40B4-BE49-F238E27FC236}">
                        <a16:creationId xmlns:a16="http://schemas.microsoft.com/office/drawing/2014/main" id="{9B902A8E-5C1C-4164-B494-2264E0D9A5AF}"/>
                      </a:ext>
                    </a:extLst>
                  </p:cNvPr>
                  <p:cNvSpPr>
                    <a:spLocks/>
                  </p:cNvSpPr>
                  <p:nvPr/>
                </p:nvSpPr>
                <p:spPr bwMode="auto">
                  <a:xfrm>
                    <a:off x="669" y="2207"/>
                    <a:ext cx="1538" cy="2009"/>
                  </a:xfrm>
                  <a:custGeom>
                    <a:avLst/>
                    <a:gdLst>
                      <a:gd name="T0" fmla="+- 0 2207 670"/>
                      <a:gd name="T1" fmla="*/ T0 w 1538"/>
                      <a:gd name="T2" fmla="+- 0 2207 2207"/>
                      <a:gd name="T3" fmla="*/ 2207 h 2009"/>
                      <a:gd name="T4" fmla="+- 0 670 670"/>
                      <a:gd name="T5" fmla="*/ T4 w 1538"/>
                      <a:gd name="T6" fmla="+- 0 3745 2207"/>
                      <a:gd name="T7" fmla="*/ 3745 h 2009"/>
                      <a:gd name="T8" fmla="+- 0 731 670"/>
                      <a:gd name="T9" fmla="*/ T8 w 1538"/>
                      <a:gd name="T10" fmla="+- 0 3804 2207"/>
                      <a:gd name="T11" fmla="*/ 3804 h 2009"/>
                      <a:gd name="T12" fmla="+- 0 795 670"/>
                      <a:gd name="T13" fmla="*/ T12 w 1538"/>
                      <a:gd name="T14" fmla="+- 0 3861 2207"/>
                      <a:gd name="T15" fmla="*/ 3861 h 2009"/>
                      <a:gd name="T16" fmla="+- 0 861 670"/>
                      <a:gd name="T17" fmla="*/ T16 w 1538"/>
                      <a:gd name="T18" fmla="+- 0 3915 2207"/>
                      <a:gd name="T19" fmla="*/ 3915 h 2009"/>
                      <a:gd name="T20" fmla="+- 0 929 670"/>
                      <a:gd name="T21" fmla="*/ T20 w 1538"/>
                      <a:gd name="T22" fmla="+- 0 3967 2207"/>
                      <a:gd name="T23" fmla="*/ 3967 h 2009"/>
                      <a:gd name="T24" fmla="+- 0 999 670"/>
                      <a:gd name="T25" fmla="*/ T24 w 1538"/>
                      <a:gd name="T26" fmla="+- 0 4015 2207"/>
                      <a:gd name="T27" fmla="*/ 4015 h 2009"/>
                      <a:gd name="T28" fmla="+- 0 1071 670"/>
                      <a:gd name="T29" fmla="*/ T28 w 1538"/>
                      <a:gd name="T30" fmla="+- 0 4061 2207"/>
                      <a:gd name="T31" fmla="*/ 4061 h 2009"/>
                      <a:gd name="T32" fmla="+- 0 1145 670"/>
                      <a:gd name="T33" fmla="*/ T32 w 1538"/>
                      <a:gd name="T34" fmla="+- 0 4105 2207"/>
                      <a:gd name="T35" fmla="*/ 4105 h 2009"/>
                      <a:gd name="T36" fmla="+- 0 1220 670"/>
                      <a:gd name="T37" fmla="*/ T36 w 1538"/>
                      <a:gd name="T38" fmla="+- 0 4145 2207"/>
                      <a:gd name="T39" fmla="*/ 4145 h 2009"/>
                      <a:gd name="T40" fmla="+- 0 1297 670"/>
                      <a:gd name="T41" fmla="*/ T40 w 1538"/>
                      <a:gd name="T42" fmla="+- 0 4182 2207"/>
                      <a:gd name="T43" fmla="*/ 4182 h 2009"/>
                      <a:gd name="T44" fmla="+- 0 1375 670"/>
                      <a:gd name="T45" fmla="*/ T44 w 1538"/>
                      <a:gd name="T46" fmla="+- 0 4216 2207"/>
                      <a:gd name="T47" fmla="*/ 4216 h 2009"/>
                      <a:gd name="T48" fmla="+- 0 2207 670"/>
                      <a:gd name="T49" fmla="*/ T48 w 1538"/>
                      <a:gd name="T50" fmla="+- 0 2207 2207"/>
                      <a:gd name="T51" fmla="*/ 2207 h 20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1538" h="2009">
                        <a:moveTo>
                          <a:pt x="1537" y="0"/>
                        </a:moveTo>
                        <a:lnTo>
                          <a:pt x="0" y="1538"/>
                        </a:lnTo>
                        <a:lnTo>
                          <a:pt x="61" y="1597"/>
                        </a:lnTo>
                        <a:lnTo>
                          <a:pt x="125" y="1654"/>
                        </a:lnTo>
                        <a:lnTo>
                          <a:pt x="191" y="1708"/>
                        </a:lnTo>
                        <a:lnTo>
                          <a:pt x="259" y="1760"/>
                        </a:lnTo>
                        <a:lnTo>
                          <a:pt x="329" y="1808"/>
                        </a:lnTo>
                        <a:lnTo>
                          <a:pt x="401" y="1854"/>
                        </a:lnTo>
                        <a:lnTo>
                          <a:pt x="475" y="1898"/>
                        </a:lnTo>
                        <a:lnTo>
                          <a:pt x="550" y="1938"/>
                        </a:lnTo>
                        <a:lnTo>
                          <a:pt x="627" y="1975"/>
                        </a:lnTo>
                        <a:lnTo>
                          <a:pt x="705" y="2009"/>
                        </a:lnTo>
                        <a:lnTo>
                          <a:pt x="1537" y="0"/>
                        </a:lnTo>
                        <a:close/>
                      </a:path>
                    </a:pathLst>
                  </a:custGeom>
                  <a:solidFill>
                    <a:srgbClr val="7F7F7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docshape21">
                    <a:extLst>
                      <a:ext uri="{FF2B5EF4-FFF2-40B4-BE49-F238E27FC236}">
                        <a16:creationId xmlns:a16="http://schemas.microsoft.com/office/drawing/2014/main" id="{71BB7546-A276-4651-9AC0-3D294EC51D69}"/>
                      </a:ext>
                    </a:extLst>
                  </p:cNvPr>
                  <p:cNvSpPr>
                    <a:spLocks/>
                  </p:cNvSpPr>
                  <p:nvPr/>
                </p:nvSpPr>
                <p:spPr bwMode="auto">
                  <a:xfrm>
                    <a:off x="669" y="2207"/>
                    <a:ext cx="1538" cy="2009"/>
                  </a:xfrm>
                  <a:custGeom>
                    <a:avLst/>
                    <a:gdLst>
                      <a:gd name="T0" fmla="+- 0 670 670"/>
                      <a:gd name="T1" fmla="*/ T0 w 1538"/>
                      <a:gd name="T2" fmla="+- 0 3745 2207"/>
                      <a:gd name="T3" fmla="*/ 3745 h 2009"/>
                      <a:gd name="T4" fmla="+- 0 731 670"/>
                      <a:gd name="T5" fmla="*/ T4 w 1538"/>
                      <a:gd name="T6" fmla="+- 0 3804 2207"/>
                      <a:gd name="T7" fmla="*/ 3804 h 2009"/>
                      <a:gd name="T8" fmla="+- 0 795 670"/>
                      <a:gd name="T9" fmla="*/ T8 w 1538"/>
                      <a:gd name="T10" fmla="+- 0 3861 2207"/>
                      <a:gd name="T11" fmla="*/ 3861 h 2009"/>
                      <a:gd name="T12" fmla="+- 0 861 670"/>
                      <a:gd name="T13" fmla="*/ T12 w 1538"/>
                      <a:gd name="T14" fmla="+- 0 3915 2207"/>
                      <a:gd name="T15" fmla="*/ 3915 h 2009"/>
                      <a:gd name="T16" fmla="+- 0 929 670"/>
                      <a:gd name="T17" fmla="*/ T16 w 1538"/>
                      <a:gd name="T18" fmla="+- 0 3967 2207"/>
                      <a:gd name="T19" fmla="*/ 3967 h 2009"/>
                      <a:gd name="T20" fmla="+- 0 999 670"/>
                      <a:gd name="T21" fmla="*/ T20 w 1538"/>
                      <a:gd name="T22" fmla="+- 0 4015 2207"/>
                      <a:gd name="T23" fmla="*/ 4015 h 2009"/>
                      <a:gd name="T24" fmla="+- 0 1071 670"/>
                      <a:gd name="T25" fmla="*/ T24 w 1538"/>
                      <a:gd name="T26" fmla="+- 0 4061 2207"/>
                      <a:gd name="T27" fmla="*/ 4061 h 2009"/>
                      <a:gd name="T28" fmla="+- 0 1145 670"/>
                      <a:gd name="T29" fmla="*/ T28 w 1538"/>
                      <a:gd name="T30" fmla="+- 0 4105 2207"/>
                      <a:gd name="T31" fmla="*/ 4105 h 2009"/>
                      <a:gd name="T32" fmla="+- 0 1220 670"/>
                      <a:gd name="T33" fmla="*/ T32 w 1538"/>
                      <a:gd name="T34" fmla="+- 0 4145 2207"/>
                      <a:gd name="T35" fmla="*/ 4145 h 2009"/>
                      <a:gd name="T36" fmla="+- 0 1297 670"/>
                      <a:gd name="T37" fmla="*/ T36 w 1538"/>
                      <a:gd name="T38" fmla="+- 0 4182 2207"/>
                      <a:gd name="T39" fmla="*/ 4182 h 2009"/>
                      <a:gd name="T40" fmla="+- 0 1375 670"/>
                      <a:gd name="T41" fmla="*/ T40 w 1538"/>
                      <a:gd name="T42" fmla="+- 0 4216 2207"/>
                      <a:gd name="T43" fmla="*/ 4216 h 2009"/>
                      <a:gd name="T44" fmla="+- 0 2207 670"/>
                      <a:gd name="T45" fmla="*/ T44 w 1538"/>
                      <a:gd name="T46" fmla="+- 0 2207 2207"/>
                      <a:gd name="T47" fmla="*/ 2207 h 2009"/>
                      <a:gd name="T48" fmla="+- 0 670 670"/>
                      <a:gd name="T49" fmla="*/ T48 w 1538"/>
                      <a:gd name="T50" fmla="+- 0 3745 2207"/>
                      <a:gd name="T51" fmla="*/ 3745 h 20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1538" h="2009">
                        <a:moveTo>
                          <a:pt x="0" y="1538"/>
                        </a:moveTo>
                        <a:lnTo>
                          <a:pt x="61" y="1597"/>
                        </a:lnTo>
                        <a:lnTo>
                          <a:pt x="125" y="1654"/>
                        </a:lnTo>
                        <a:lnTo>
                          <a:pt x="191" y="1708"/>
                        </a:lnTo>
                        <a:lnTo>
                          <a:pt x="259" y="1760"/>
                        </a:lnTo>
                        <a:lnTo>
                          <a:pt x="329" y="1808"/>
                        </a:lnTo>
                        <a:lnTo>
                          <a:pt x="401" y="1854"/>
                        </a:lnTo>
                        <a:lnTo>
                          <a:pt x="475" y="1898"/>
                        </a:lnTo>
                        <a:lnTo>
                          <a:pt x="550" y="1938"/>
                        </a:lnTo>
                        <a:lnTo>
                          <a:pt x="627" y="1975"/>
                        </a:lnTo>
                        <a:lnTo>
                          <a:pt x="705" y="2009"/>
                        </a:lnTo>
                        <a:lnTo>
                          <a:pt x="1537" y="0"/>
                        </a:lnTo>
                        <a:lnTo>
                          <a:pt x="0" y="1538"/>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docshape22">
                    <a:extLst>
                      <a:ext uri="{FF2B5EF4-FFF2-40B4-BE49-F238E27FC236}">
                        <a16:creationId xmlns:a16="http://schemas.microsoft.com/office/drawing/2014/main" id="{196F0E1B-AAD0-49AB-9E0A-7F8834FEF133}"/>
                      </a:ext>
                    </a:extLst>
                  </p:cNvPr>
                  <p:cNvSpPr>
                    <a:spLocks/>
                  </p:cNvSpPr>
                  <p:nvPr/>
                </p:nvSpPr>
                <p:spPr bwMode="auto">
                  <a:xfrm>
                    <a:off x="1375" y="2207"/>
                    <a:ext cx="833" cy="2175"/>
                  </a:xfrm>
                  <a:custGeom>
                    <a:avLst/>
                    <a:gdLst>
                      <a:gd name="T0" fmla="+- 0 2207 1375"/>
                      <a:gd name="T1" fmla="*/ T0 w 833"/>
                      <a:gd name="T2" fmla="+- 0 2207 2207"/>
                      <a:gd name="T3" fmla="*/ 2207 h 2175"/>
                      <a:gd name="T4" fmla="+- 0 1375 1375"/>
                      <a:gd name="T5" fmla="*/ T4 w 833"/>
                      <a:gd name="T6" fmla="+- 0 4216 2207"/>
                      <a:gd name="T7" fmla="*/ 4216 h 2175"/>
                      <a:gd name="T8" fmla="+- 0 1455 1375"/>
                      <a:gd name="T9" fmla="*/ T8 w 833"/>
                      <a:gd name="T10" fmla="+- 0 4247 2207"/>
                      <a:gd name="T11" fmla="*/ 4247 h 2175"/>
                      <a:gd name="T12" fmla="+- 0 1536 1375"/>
                      <a:gd name="T13" fmla="*/ T12 w 833"/>
                      <a:gd name="T14" fmla="+- 0 4275 2207"/>
                      <a:gd name="T15" fmla="*/ 4275 h 2175"/>
                      <a:gd name="T16" fmla="+- 0 1617 1375"/>
                      <a:gd name="T17" fmla="*/ T16 w 833"/>
                      <a:gd name="T18" fmla="+- 0 4300 2207"/>
                      <a:gd name="T19" fmla="*/ 4300 h 2175"/>
                      <a:gd name="T20" fmla="+- 0 1700 1375"/>
                      <a:gd name="T21" fmla="*/ T20 w 833"/>
                      <a:gd name="T22" fmla="+- 0 4322 2207"/>
                      <a:gd name="T23" fmla="*/ 4322 h 2175"/>
                      <a:gd name="T24" fmla="+- 0 1783 1375"/>
                      <a:gd name="T25" fmla="*/ T24 w 833"/>
                      <a:gd name="T26" fmla="+- 0 4340 2207"/>
                      <a:gd name="T27" fmla="*/ 4340 h 2175"/>
                      <a:gd name="T28" fmla="+- 0 1867 1375"/>
                      <a:gd name="T29" fmla="*/ T28 w 833"/>
                      <a:gd name="T30" fmla="+- 0 4355 2207"/>
                      <a:gd name="T31" fmla="*/ 4355 h 2175"/>
                      <a:gd name="T32" fmla="+- 0 1952 1375"/>
                      <a:gd name="T33" fmla="*/ T32 w 833"/>
                      <a:gd name="T34" fmla="+- 0 4367 2207"/>
                      <a:gd name="T35" fmla="*/ 4367 h 2175"/>
                      <a:gd name="T36" fmla="+- 0 2037 1375"/>
                      <a:gd name="T37" fmla="*/ T36 w 833"/>
                      <a:gd name="T38" fmla="+- 0 4375 2207"/>
                      <a:gd name="T39" fmla="*/ 4375 h 2175"/>
                      <a:gd name="T40" fmla="+- 0 2122 1375"/>
                      <a:gd name="T41" fmla="*/ T40 w 833"/>
                      <a:gd name="T42" fmla="+- 0 4380 2207"/>
                      <a:gd name="T43" fmla="*/ 4380 h 2175"/>
                      <a:gd name="T44" fmla="+- 0 2207 1375"/>
                      <a:gd name="T45" fmla="*/ T44 w 833"/>
                      <a:gd name="T46" fmla="+- 0 4382 2207"/>
                      <a:gd name="T47" fmla="*/ 4382 h 2175"/>
                      <a:gd name="T48" fmla="+- 0 2207 1375"/>
                      <a:gd name="T49" fmla="*/ T48 w 833"/>
                      <a:gd name="T50" fmla="+- 0 2207 2207"/>
                      <a:gd name="T51" fmla="*/ 2207 h 21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33" h="2175">
                        <a:moveTo>
                          <a:pt x="832" y="0"/>
                        </a:moveTo>
                        <a:lnTo>
                          <a:pt x="0" y="2009"/>
                        </a:lnTo>
                        <a:lnTo>
                          <a:pt x="80" y="2040"/>
                        </a:lnTo>
                        <a:lnTo>
                          <a:pt x="161" y="2068"/>
                        </a:lnTo>
                        <a:lnTo>
                          <a:pt x="242" y="2093"/>
                        </a:lnTo>
                        <a:lnTo>
                          <a:pt x="325" y="2115"/>
                        </a:lnTo>
                        <a:lnTo>
                          <a:pt x="408" y="2133"/>
                        </a:lnTo>
                        <a:lnTo>
                          <a:pt x="492" y="2148"/>
                        </a:lnTo>
                        <a:lnTo>
                          <a:pt x="577" y="2160"/>
                        </a:lnTo>
                        <a:lnTo>
                          <a:pt x="662" y="2168"/>
                        </a:lnTo>
                        <a:lnTo>
                          <a:pt x="747" y="2173"/>
                        </a:lnTo>
                        <a:lnTo>
                          <a:pt x="832" y="2175"/>
                        </a:lnTo>
                        <a:lnTo>
                          <a:pt x="832" y="0"/>
                        </a:lnTo>
                        <a:close/>
                      </a:path>
                    </a:pathLst>
                  </a:custGeom>
                  <a:solidFill>
                    <a:srgbClr val="1F77B3">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docshape23">
                    <a:extLst>
                      <a:ext uri="{FF2B5EF4-FFF2-40B4-BE49-F238E27FC236}">
                        <a16:creationId xmlns:a16="http://schemas.microsoft.com/office/drawing/2014/main" id="{137F2059-9BF2-436F-A573-2F263FCEA421}"/>
                      </a:ext>
                    </a:extLst>
                  </p:cNvPr>
                  <p:cNvSpPr>
                    <a:spLocks/>
                  </p:cNvSpPr>
                  <p:nvPr/>
                </p:nvSpPr>
                <p:spPr bwMode="auto">
                  <a:xfrm>
                    <a:off x="1375" y="2207"/>
                    <a:ext cx="833" cy="2175"/>
                  </a:xfrm>
                  <a:custGeom>
                    <a:avLst/>
                    <a:gdLst>
                      <a:gd name="T0" fmla="+- 0 1375 1375"/>
                      <a:gd name="T1" fmla="*/ T0 w 833"/>
                      <a:gd name="T2" fmla="+- 0 4216 2207"/>
                      <a:gd name="T3" fmla="*/ 4216 h 2175"/>
                      <a:gd name="T4" fmla="+- 0 1455 1375"/>
                      <a:gd name="T5" fmla="*/ T4 w 833"/>
                      <a:gd name="T6" fmla="+- 0 4247 2207"/>
                      <a:gd name="T7" fmla="*/ 4247 h 2175"/>
                      <a:gd name="T8" fmla="+- 0 1536 1375"/>
                      <a:gd name="T9" fmla="*/ T8 w 833"/>
                      <a:gd name="T10" fmla="+- 0 4275 2207"/>
                      <a:gd name="T11" fmla="*/ 4275 h 2175"/>
                      <a:gd name="T12" fmla="+- 0 1617 1375"/>
                      <a:gd name="T13" fmla="*/ T12 w 833"/>
                      <a:gd name="T14" fmla="+- 0 4300 2207"/>
                      <a:gd name="T15" fmla="*/ 4300 h 2175"/>
                      <a:gd name="T16" fmla="+- 0 1700 1375"/>
                      <a:gd name="T17" fmla="*/ T16 w 833"/>
                      <a:gd name="T18" fmla="+- 0 4322 2207"/>
                      <a:gd name="T19" fmla="*/ 4322 h 2175"/>
                      <a:gd name="T20" fmla="+- 0 1783 1375"/>
                      <a:gd name="T21" fmla="*/ T20 w 833"/>
                      <a:gd name="T22" fmla="+- 0 4340 2207"/>
                      <a:gd name="T23" fmla="*/ 4340 h 2175"/>
                      <a:gd name="T24" fmla="+- 0 1867 1375"/>
                      <a:gd name="T25" fmla="*/ T24 w 833"/>
                      <a:gd name="T26" fmla="+- 0 4355 2207"/>
                      <a:gd name="T27" fmla="*/ 4355 h 2175"/>
                      <a:gd name="T28" fmla="+- 0 1952 1375"/>
                      <a:gd name="T29" fmla="*/ T28 w 833"/>
                      <a:gd name="T30" fmla="+- 0 4367 2207"/>
                      <a:gd name="T31" fmla="*/ 4367 h 2175"/>
                      <a:gd name="T32" fmla="+- 0 2037 1375"/>
                      <a:gd name="T33" fmla="*/ T32 w 833"/>
                      <a:gd name="T34" fmla="+- 0 4375 2207"/>
                      <a:gd name="T35" fmla="*/ 4375 h 2175"/>
                      <a:gd name="T36" fmla="+- 0 2122 1375"/>
                      <a:gd name="T37" fmla="*/ T36 w 833"/>
                      <a:gd name="T38" fmla="+- 0 4380 2207"/>
                      <a:gd name="T39" fmla="*/ 4380 h 2175"/>
                      <a:gd name="T40" fmla="+- 0 2207 1375"/>
                      <a:gd name="T41" fmla="*/ T40 w 833"/>
                      <a:gd name="T42" fmla="+- 0 4382 2207"/>
                      <a:gd name="T43" fmla="*/ 4382 h 2175"/>
                      <a:gd name="T44" fmla="+- 0 2207 1375"/>
                      <a:gd name="T45" fmla="*/ T44 w 833"/>
                      <a:gd name="T46" fmla="+- 0 2207 2207"/>
                      <a:gd name="T47" fmla="*/ 2207 h 2175"/>
                      <a:gd name="T48" fmla="+- 0 1375 1375"/>
                      <a:gd name="T49" fmla="*/ T48 w 833"/>
                      <a:gd name="T50" fmla="+- 0 4216 2207"/>
                      <a:gd name="T51" fmla="*/ 4216 h 21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33" h="2175">
                        <a:moveTo>
                          <a:pt x="0" y="2009"/>
                        </a:moveTo>
                        <a:lnTo>
                          <a:pt x="80" y="2040"/>
                        </a:lnTo>
                        <a:lnTo>
                          <a:pt x="161" y="2068"/>
                        </a:lnTo>
                        <a:lnTo>
                          <a:pt x="242" y="2093"/>
                        </a:lnTo>
                        <a:lnTo>
                          <a:pt x="325" y="2115"/>
                        </a:lnTo>
                        <a:lnTo>
                          <a:pt x="408" y="2133"/>
                        </a:lnTo>
                        <a:lnTo>
                          <a:pt x="492" y="2148"/>
                        </a:lnTo>
                        <a:lnTo>
                          <a:pt x="577" y="2160"/>
                        </a:lnTo>
                        <a:lnTo>
                          <a:pt x="662" y="2168"/>
                        </a:lnTo>
                        <a:lnTo>
                          <a:pt x="747" y="2173"/>
                        </a:lnTo>
                        <a:lnTo>
                          <a:pt x="832" y="2175"/>
                        </a:lnTo>
                        <a:lnTo>
                          <a:pt x="832" y="0"/>
                        </a:lnTo>
                        <a:lnTo>
                          <a:pt x="0" y="2009"/>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docshape24">
                    <a:extLst>
                      <a:ext uri="{FF2B5EF4-FFF2-40B4-BE49-F238E27FC236}">
                        <a16:creationId xmlns:a16="http://schemas.microsoft.com/office/drawing/2014/main" id="{F0A7FD08-4C10-436B-9A53-F0105C64998A}"/>
                      </a:ext>
                    </a:extLst>
                  </p:cNvPr>
                  <p:cNvSpPr>
                    <a:spLocks/>
                  </p:cNvSpPr>
                  <p:nvPr/>
                </p:nvSpPr>
                <p:spPr bwMode="auto">
                  <a:xfrm>
                    <a:off x="2207" y="2207"/>
                    <a:ext cx="833" cy="2175"/>
                  </a:xfrm>
                  <a:custGeom>
                    <a:avLst/>
                    <a:gdLst>
                      <a:gd name="T0" fmla="+- 0 2207 2207"/>
                      <a:gd name="T1" fmla="*/ T0 w 833"/>
                      <a:gd name="T2" fmla="+- 0 2207 2207"/>
                      <a:gd name="T3" fmla="*/ 2207 h 2175"/>
                      <a:gd name="T4" fmla="+- 0 2207 2207"/>
                      <a:gd name="T5" fmla="*/ T4 w 833"/>
                      <a:gd name="T6" fmla="+- 0 4382 2207"/>
                      <a:gd name="T7" fmla="*/ 4382 h 2175"/>
                      <a:gd name="T8" fmla="+- 0 2293 2207"/>
                      <a:gd name="T9" fmla="*/ T8 w 833"/>
                      <a:gd name="T10" fmla="+- 0 4380 2207"/>
                      <a:gd name="T11" fmla="*/ 4380 h 2175"/>
                      <a:gd name="T12" fmla="+- 0 2378 2207"/>
                      <a:gd name="T13" fmla="*/ T12 w 833"/>
                      <a:gd name="T14" fmla="+- 0 4375 2207"/>
                      <a:gd name="T15" fmla="*/ 4375 h 2175"/>
                      <a:gd name="T16" fmla="+- 0 2463 2207"/>
                      <a:gd name="T17" fmla="*/ T16 w 833"/>
                      <a:gd name="T18" fmla="+- 0 4367 2207"/>
                      <a:gd name="T19" fmla="*/ 4367 h 2175"/>
                      <a:gd name="T20" fmla="+- 0 2548 2207"/>
                      <a:gd name="T21" fmla="*/ T20 w 833"/>
                      <a:gd name="T22" fmla="+- 0 4355 2207"/>
                      <a:gd name="T23" fmla="*/ 4355 h 2175"/>
                      <a:gd name="T24" fmla="+- 0 2632 2207"/>
                      <a:gd name="T25" fmla="*/ T24 w 833"/>
                      <a:gd name="T26" fmla="+- 0 4340 2207"/>
                      <a:gd name="T27" fmla="*/ 4340 h 2175"/>
                      <a:gd name="T28" fmla="+- 0 2715 2207"/>
                      <a:gd name="T29" fmla="*/ T28 w 833"/>
                      <a:gd name="T30" fmla="+- 0 4322 2207"/>
                      <a:gd name="T31" fmla="*/ 4322 h 2175"/>
                      <a:gd name="T32" fmla="+- 0 2798 2207"/>
                      <a:gd name="T33" fmla="*/ T32 w 833"/>
                      <a:gd name="T34" fmla="+- 0 4300 2207"/>
                      <a:gd name="T35" fmla="*/ 4300 h 2175"/>
                      <a:gd name="T36" fmla="+- 0 2879 2207"/>
                      <a:gd name="T37" fmla="*/ T36 w 833"/>
                      <a:gd name="T38" fmla="+- 0 4275 2207"/>
                      <a:gd name="T39" fmla="*/ 4275 h 2175"/>
                      <a:gd name="T40" fmla="+- 0 2960 2207"/>
                      <a:gd name="T41" fmla="*/ T40 w 833"/>
                      <a:gd name="T42" fmla="+- 0 4247 2207"/>
                      <a:gd name="T43" fmla="*/ 4247 h 2175"/>
                      <a:gd name="T44" fmla="+- 0 3040 2207"/>
                      <a:gd name="T45" fmla="*/ T44 w 833"/>
                      <a:gd name="T46" fmla="+- 0 4216 2207"/>
                      <a:gd name="T47" fmla="*/ 4216 h 2175"/>
                      <a:gd name="T48" fmla="+- 0 2207 2207"/>
                      <a:gd name="T49" fmla="*/ T48 w 833"/>
                      <a:gd name="T50" fmla="+- 0 2207 2207"/>
                      <a:gd name="T51" fmla="*/ 2207 h 21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33" h="2175">
                        <a:moveTo>
                          <a:pt x="0" y="0"/>
                        </a:moveTo>
                        <a:lnTo>
                          <a:pt x="0" y="2175"/>
                        </a:lnTo>
                        <a:lnTo>
                          <a:pt x="86" y="2173"/>
                        </a:lnTo>
                        <a:lnTo>
                          <a:pt x="171" y="2168"/>
                        </a:lnTo>
                        <a:lnTo>
                          <a:pt x="256" y="2160"/>
                        </a:lnTo>
                        <a:lnTo>
                          <a:pt x="341" y="2148"/>
                        </a:lnTo>
                        <a:lnTo>
                          <a:pt x="425" y="2133"/>
                        </a:lnTo>
                        <a:lnTo>
                          <a:pt x="508" y="2115"/>
                        </a:lnTo>
                        <a:lnTo>
                          <a:pt x="591" y="2093"/>
                        </a:lnTo>
                        <a:lnTo>
                          <a:pt x="672" y="2068"/>
                        </a:lnTo>
                        <a:lnTo>
                          <a:pt x="753" y="2040"/>
                        </a:lnTo>
                        <a:lnTo>
                          <a:pt x="833" y="2009"/>
                        </a:lnTo>
                        <a:lnTo>
                          <a:pt x="0" y="0"/>
                        </a:lnTo>
                        <a:close/>
                      </a:path>
                    </a:pathLst>
                  </a:custGeom>
                  <a:solidFill>
                    <a:srgbClr val="E277C1">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docshape25">
                    <a:extLst>
                      <a:ext uri="{FF2B5EF4-FFF2-40B4-BE49-F238E27FC236}">
                        <a16:creationId xmlns:a16="http://schemas.microsoft.com/office/drawing/2014/main" id="{8FCDCB6E-F4B7-4905-8B5C-ADFF9AF2FA62}"/>
                      </a:ext>
                    </a:extLst>
                  </p:cNvPr>
                  <p:cNvSpPr>
                    <a:spLocks/>
                  </p:cNvSpPr>
                  <p:nvPr/>
                </p:nvSpPr>
                <p:spPr bwMode="auto">
                  <a:xfrm>
                    <a:off x="2207" y="2207"/>
                    <a:ext cx="833" cy="2175"/>
                  </a:xfrm>
                  <a:custGeom>
                    <a:avLst/>
                    <a:gdLst>
                      <a:gd name="T0" fmla="+- 0 2207 2207"/>
                      <a:gd name="T1" fmla="*/ T0 w 833"/>
                      <a:gd name="T2" fmla="+- 0 4382 2207"/>
                      <a:gd name="T3" fmla="*/ 4382 h 2175"/>
                      <a:gd name="T4" fmla="+- 0 2293 2207"/>
                      <a:gd name="T5" fmla="*/ T4 w 833"/>
                      <a:gd name="T6" fmla="+- 0 4380 2207"/>
                      <a:gd name="T7" fmla="*/ 4380 h 2175"/>
                      <a:gd name="T8" fmla="+- 0 2378 2207"/>
                      <a:gd name="T9" fmla="*/ T8 w 833"/>
                      <a:gd name="T10" fmla="+- 0 4375 2207"/>
                      <a:gd name="T11" fmla="*/ 4375 h 2175"/>
                      <a:gd name="T12" fmla="+- 0 2463 2207"/>
                      <a:gd name="T13" fmla="*/ T12 w 833"/>
                      <a:gd name="T14" fmla="+- 0 4367 2207"/>
                      <a:gd name="T15" fmla="*/ 4367 h 2175"/>
                      <a:gd name="T16" fmla="+- 0 2548 2207"/>
                      <a:gd name="T17" fmla="*/ T16 w 833"/>
                      <a:gd name="T18" fmla="+- 0 4355 2207"/>
                      <a:gd name="T19" fmla="*/ 4355 h 2175"/>
                      <a:gd name="T20" fmla="+- 0 2632 2207"/>
                      <a:gd name="T21" fmla="*/ T20 w 833"/>
                      <a:gd name="T22" fmla="+- 0 4340 2207"/>
                      <a:gd name="T23" fmla="*/ 4340 h 2175"/>
                      <a:gd name="T24" fmla="+- 0 2715 2207"/>
                      <a:gd name="T25" fmla="*/ T24 w 833"/>
                      <a:gd name="T26" fmla="+- 0 4322 2207"/>
                      <a:gd name="T27" fmla="*/ 4322 h 2175"/>
                      <a:gd name="T28" fmla="+- 0 2798 2207"/>
                      <a:gd name="T29" fmla="*/ T28 w 833"/>
                      <a:gd name="T30" fmla="+- 0 4300 2207"/>
                      <a:gd name="T31" fmla="*/ 4300 h 2175"/>
                      <a:gd name="T32" fmla="+- 0 2879 2207"/>
                      <a:gd name="T33" fmla="*/ T32 w 833"/>
                      <a:gd name="T34" fmla="+- 0 4275 2207"/>
                      <a:gd name="T35" fmla="*/ 4275 h 2175"/>
                      <a:gd name="T36" fmla="+- 0 2960 2207"/>
                      <a:gd name="T37" fmla="*/ T36 w 833"/>
                      <a:gd name="T38" fmla="+- 0 4247 2207"/>
                      <a:gd name="T39" fmla="*/ 4247 h 2175"/>
                      <a:gd name="T40" fmla="+- 0 3040 2207"/>
                      <a:gd name="T41" fmla="*/ T40 w 833"/>
                      <a:gd name="T42" fmla="+- 0 4216 2207"/>
                      <a:gd name="T43" fmla="*/ 4216 h 2175"/>
                      <a:gd name="T44" fmla="+- 0 2207 2207"/>
                      <a:gd name="T45" fmla="*/ T44 w 833"/>
                      <a:gd name="T46" fmla="+- 0 2207 2207"/>
                      <a:gd name="T47" fmla="*/ 2207 h 2175"/>
                      <a:gd name="T48" fmla="+- 0 2207 2207"/>
                      <a:gd name="T49" fmla="*/ T48 w 833"/>
                      <a:gd name="T50" fmla="+- 0 4382 2207"/>
                      <a:gd name="T51" fmla="*/ 4382 h 21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33" h="2175">
                        <a:moveTo>
                          <a:pt x="0" y="2175"/>
                        </a:moveTo>
                        <a:lnTo>
                          <a:pt x="86" y="2173"/>
                        </a:lnTo>
                        <a:lnTo>
                          <a:pt x="171" y="2168"/>
                        </a:lnTo>
                        <a:lnTo>
                          <a:pt x="256" y="2160"/>
                        </a:lnTo>
                        <a:lnTo>
                          <a:pt x="341" y="2148"/>
                        </a:lnTo>
                        <a:lnTo>
                          <a:pt x="425" y="2133"/>
                        </a:lnTo>
                        <a:lnTo>
                          <a:pt x="508" y="2115"/>
                        </a:lnTo>
                        <a:lnTo>
                          <a:pt x="591" y="2093"/>
                        </a:lnTo>
                        <a:lnTo>
                          <a:pt x="672" y="2068"/>
                        </a:lnTo>
                        <a:lnTo>
                          <a:pt x="753" y="2040"/>
                        </a:lnTo>
                        <a:lnTo>
                          <a:pt x="833" y="2009"/>
                        </a:lnTo>
                        <a:lnTo>
                          <a:pt x="0" y="0"/>
                        </a:lnTo>
                        <a:lnTo>
                          <a:pt x="0" y="2175"/>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docshape26">
                    <a:extLst>
                      <a:ext uri="{FF2B5EF4-FFF2-40B4-BE49-F238E27FC236}">
                        <a16:creationId xmlns:a16="http://schemas.microsoft.com/office/drawing/2014/main" id="{E93076DA-B1BD-4C93-8FB5-4ECBC5DEE64E}"/>
                      </a:ext>
                    </a:extLst>
                  </p:cNvPr>
                  <p:cNvSpPr>
                    <a:spLocks/>
                  </p:cNvSpPr>
                  <p:nvPr/>
                </p:nvSpPr>
                <p:spPr bwMode="auto">
                  <a:xfrm>
                    <a:off x="2207" y="2207"/>
                    <a:ext cx="1538" cy="2009"/>
                  </a:xfrm>
                  <a:custGeom>
                    <a:avLst/>
                    <a:gdLst>
                      <a:gd name="T0" fmla="+- 0 2207 2207"/>
                      <a:gd name="T1" fmla="*/ T0 w 1538"/>
                      <a:gd name="T2" fmla="+- 0 2207 2207"/>
                      <a:gd name="T3" fmla="*/ 2207 h 2009"/>
                      <a:gd name="T4" fmla="+- 0 3040 2207"/>
                      <a:gd name="T5" fmla="*/ T4 w 1538"/>
                      <a:gd name="T6" fmla="+- 0 4216 2207"/>
                      <a:gd name="T7" fmla="*/ 4216 h 2009"/>
                      <a:gd name="T8" fmla="+- 0 3118 2207"/>
                      <a:gd name="T9" fmla="*/ T8 w 1538"/>
                      <a:gd name="T10" fmla="+- 0 4182 2207"/>
                      <a:gd name="T11" fmla="*/ 4182 h 2009"/>
                      <a:gd name="T12" fmla="+- 0 3195 2207"/>
                      <a:gd name="T13" fmla="*/ T12 w 1538"/>
                      <a:gd name="T14" fmla="+- 0 4145 2207"/>
                      <a:gd name="T15" fmla="*/ 4145 h 2009"/>
                      <a:gd name="T16" fmla="+- 0 3270 2207"/>
                      <a:gd name="T17" fmla="*/ T16 w 1538"/>
                      <a:gd name="T18" fmla="+- 0 4105 2207"/>
                      <a:gd name="T19" fmla="*/ 4105 h 2009"/>
                      <a:gd name="T20" fmla="+- 0 3344 2207"/>
                      <a:gd name="T21" fmla="*/ T20 w 1538"/>
                      <a:gd name="T22" fmla="+- 0 4061 2207"/>
                      <a:gd name="T23" fmla="*/ 4061 h 2009"/>
                      <a:gd name="T24" fmla="+- 0 3415 2207"/>
                      <a:gd name="T25" fmla="*/ T24 w 1538"/>
                      <a:gd name="T26" fmla="+- 0 4015 2207"/>
                      <a:gd name="T27" fmla="*/ 4015 h 2009"/>
                      <a:gd name="T28" fmla="+- 0 3486 2207"/>
                      <a:gd name="T29" fmla="*/ T28 w 1538"/>
                      <a:gd name="T30" fmla="+- 0 3967 2207"/>
                      <a:gd name="T31" fmla="*/ 3967 h 2009"/>
                      <a:gd name="T32" fmla="+- 0 3554 2207"/>
                      <a:gd name="T33" fmla="*/ T32 w 1538"/>
                      <a:gd name="T34" fmla="+- 0 3915 2207"/>
                      <a:gd name="T35" fmla="*/ 3915 h 2009"/>
                      <a:gd name="T36" fmla="+- 0 3620 2207"/>
                      <a:gd name="T37" fmla="*/ T36 w 1538"/>
                      <a:gd name="T38" fmla="+- 0 3861 2207"/>
                      <a:gd name="T39" fmla="*/ 3861 h 2009"/>
                      <a:gd name="T40" fmla="+- 0 3683 2207"/>
                      <a:gd name="T41" fmla="*/ T40 w 1538"/>
                      <a:gd name="T42" fmla="+- 0 3804 2207"/>
                      <a:gd name="T43" fmla="*/ 3804 h 2009"/>
                      <a:gd name="T44" fmla="+- 0 3745 2207"/>
                      <a:gd name="T45" fmla="*/ T44 w 1538"/>
                      <a:gd name="T46" fmla="+- 0 3745 2207"/>
                      <a:gd name="T47" fmla="*/ 3745 h 2009"/>
                      <a:gd name="T48" fmla="+- 0 2207 2207"/>
                      <a:gd name="T49" fmla="*/ T48 w 1538"/>
                      <a:gd name="T50" fmla="+- 0 2207 2207"/>
                      <a:gd name="T51" fmla="*/ 2207 h 20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1538" h="2009">
                        <a:moveTo>
                          <a:pt x="0" y="0"/>
                        </a:moveTo>
                        <a:lnTo>
                          <a:pt x="833" y="2009"/>
                        </a:lnTo>
                        <a:lnTo>
                          <a:pt x="911" y="1975"/>
                        </a:lnTo>
                        <a:lnTo>
                          <a:pt x="988" y="1938"/>
                        </a:lnTo>
                        <a:lnTo>
                          <a:pt x="1063" y="1898"/>
                        </a:lnTo>
                        <a:lnTo>
                          <a:pt x="1137" y="1854"/>
                        </a:lnTo>
                        <a:lnTo>
                          <a:pt x="1208" y="1808"/>
                        </a:lnTo>
                        <a:lnTo>
                          <a:pt x="1279" y="1760"/>
                        </a:lnTo>
                        <a:lnTo>
                          <a:pt x="1347" y="1708"/>
                        </a:lnTo>
                        <a:lnTo>
                          <a:pt x="1413" y="1654"/>
                        </a:lnTo>
                        <a:lnTo>
                          <a:pt x="1476" y="1597"/>
                        </a:lnTo>
                        <a:lnTo>
                          <a:pt x="1538" y="1538"/>
                        </a:lnTo>
                        <a:lnTo>
                          <a:pt x="0" y="0"/>
                        </a:lnTo>
                        <a:close/>
                      </a:path>
                    </a:pathLst>
                  </a:custGeom>
                  <a:solidFill>
                    <a:srgbClr val="D62728">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docshape27">
                    <a:extLst>
                      <a:ext uri="{FF2B5EF4-FFF2-40B4-BE49-F238E27FC236}">
                        <a16:creationId xmlns:a16="http://schemas.microsoft.com/office/drawing/2014/main" id="{9433F7A9-18DF-46FA-AA4E-9DBD40C27495}"/>
                      </a:ext>
                    </a:extLst>
                  </p:cNvPr>
                  <p:cNvSpPr>
                    <a:spLocks/>
                  </p:cNvSpPr>
                  <p:nvPr/>
                </p:nvSpPr>
                <p:spPr bwMode="auto">
                  <a:xfrm>
                    <a:off x="2207" y="2207"/>
                    <a:ext cx="1538" cy="2009"/>
                  </a:xfrm>
                  <a:custGeom>
                    <a:avLst/>
                    <a:gdLst>
                      <a:gd name="T0" fmla="+- 0 3040 2207"/>
                      <a:gd name="T1" fmla="*/ T0 w 1538"/>
                      <a:gd name="T2" fmla="+- 0 4216 2207"/>
                      <a:gd name="T3" fmla="*/ 4216 h 2009"/>
                      <a:gd name="T4" fmla="+- 0 3118 2207"/>
                      <a:gd name="T5" fmla="*/ T4 w 1538"/>
                      <a:gd name="T6" fmla="+- 0 4182 2207"/>
                      <a:gd name="T7" fmla="*/ 4182 h 2009"/>
                      <a:gd name="T8" fmla="+- 0 3195 2207"/>
                      <a:gd name="T9" fmla="*/ T8 w 1538"/>
                      <a:gd name="T10" fmla="+- 0 4145 2207"/>
                      <a:gd name="T11" fmla="*/ 4145 h 2009"/>
                      <a:gd name="T12" fmla="+- 0 3270 2207"/>
                      <a:gd name="T13" fmla="*/ T12 w 1538"/>
                      <a:gd name="T14" fmla="+- 0 4105 2207"/>
                      <a:gd name="T15" fmla="*/ 4105 h 2009"/>
                      <a:gd name="T16" fmla="+- 0 3344 2207"/>
                      <a:gd name="T17" fmla="*/ T16 w 1538"/>
                      <a:gd name="T18" fmla="+- 0 4061 2207"/>
                      <a:gd name="T19" fmla="*/ 4061 h 2009"/>
                      <a:gd name="T20" fmla="+- 0 3415 2207"/>
                      <a:gd name="T21" fmla="*/ T20 w 1538"/>
                      <a:gd name="T22" fmla="+- 0 4015 2207"/>
                      <a:gd name="T23" fmla="*/ 4015 h 2009"/>
                      <a:gd name="T24" fmla="+- 0 3486 2207"/>
                      <a:gd name="T25" fmla="*/ T24 w 1538"/>
                      <a:gd name="T26" fmla="+- 0 3967 2207"/>
                      <a:gd name="T27" fmla="*/ 3967 h 2009"/>
                      <a:gd name="T28" fmla="+- 0 3554 2207"/>
                      <a:gd name="T29" fmla="*/ T28 w 1538"/>
                      <a:gd name="T30" fmla="+- 0 3915 2207"/>
                      <a:gd name="T31" fmla="*/ 3915 h 2009"/>
                      <a:gd name="T32" fmla="+- 0 3620 2207"/>
                      <a:gd name="T33" fmla="*/ T32 w 1538"/>
                      <a:gd name="T34" fmla="+- 0 3861 2207"/>
                      <a:gd name="T35" fmla="*/ 3861 h 2009"/>
                      <a:gd name="T36" fmla="+- 0 3683 2207"/>
                      <a:gd name="T37" fmla="*/ T36 w 1538"/>
                      <a:gd name="T38" fmla="+- 0 3804 2207"/>
                      <a:gd name="T39" fmla="*/ 3804 h 2009"/>
                      <a:gd name="T40" fmla="+- 0 3745 2207"/>
                      <a:gd name="T41" fmla="*/ T40 w 1538"/>
                      <a:gd name="T42" fmla="+- 0 3745 2207"/>
                      <a:gd name="T43" fmla="*/ 3745 h 2009"/>
                      <a:gd name="T44" fmla="+- 0 2207 2207"/>
                      <a:gd name="T45" fmla="*/ T44 w 1538"/>
                      <a:gd name="T46" fmla="+- 0 2207 2207"/>
                      <a:gd name="T47" fmla="*/ 2207 h 2009"/>
                      <a:gd name="T48" fmla="+- 0 3040 2207"/>
                      <a:gd name="T49" fmla="*/ T48 w 1538"/>
                      <a:gd name="T50" fmla="+- 0 4216 2207"/>
                      <a:gd name="T51" fmla="*/ 4216 h 20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1538" h="2009">
                        <a:moveTo>
                          <a:pt x="833" y="2009"/>
                        </a:moveTo>
                        <a:lnTo>
                          <a:pt x="911" y="1975"/>
                        </a:lnTo>
                        <a:lnTo>
                          <a:pt x="988" y="1938"/>
                        </a:lnTo>
                        <a:lnTo>
                          <a:pt x="1063" y="1898"/>
                        </a:lnTo>
                        <a:lnTo>
                          <a:pt x="1137" y="1854"/>
                        </a:lnTo>
                        <a:lnTo>
                          <a:pt x="1208" y="1808"/>
                        </a:lnTo>
                        <a:lnTo>
                          <a:pt x="1279" y="1760"/>
                        </a:lnTo>
                        <a:lnTo>
                          <a:pt x="1347" y="1708"/>
                        </a:lnTo>
                        <a:lnTo>
                          <a:pt x="1413" y="1654"/>
                        </a:lnTo>
                        <a:lnTo>
                          <a:pt x="1476" y="1597"/>
                        </a:lnTo>
                        <a:lnTo>
                          <a:pt x="1538" y="1538"/>
                        </a:lnTo>
                        <a:lnTo>
                          <a:pt x="0" y="0"/>
                        </a:lnTo>
                        <a:lnTo>
                          <a:pt x="833" y="2009"/>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docshape28">
                    <a:extLst>
                      <a:ext uri="{FF2B5EF4-FFF2-40B4-BE49-F238E27FC236}">
                        <a16:creationId xmlns:a16="http://schemas.microsoft.com/office/drawing/2014/main" id="{8CA85641-D54B-4BDB-8311-6E8F061FEFD7}"/>
                      </a:ext>
                    </a:extLst>
                  </p:cNvPr>
                  <p:cNvSpPr>
                    <a:spLocks/>
                  </p:cNvSpPr>
                  <p:nvPr/>
                </p:nvSpPr>
                <p:spPr bwMode="auto">
                  <a:xfrm>
                    <a:off x="2207" y="2207"/>
                    <a:ext cx="2009" cy="1538"/>
                  </a:xfrm>
                  <a:custGeom>
                    <a:avLst/>
                    <a:gdLst>
                      <a:gd name="T0" fmla="+- 0 2207 2207"/>
                      <a:gd name="T1" fmla="*/ T0 w 2009"/>
                      <a:gd name="T2" fmla="+- 0 2207 2207"/>
                      <a:gd name="T3" fmla="*/ 2207 h 1538"/>
                      <a:gd name="T4" fmla="+- 0 3745 2207"/>
                      <a:gd name="T5" fmla="*/ T4 w 2009"/>
                      <a:gd name="T6" fmla="+- 0 3745 2207"/>
                      <a:gd name="T7" fmla="*/ 3745 h 1538"/>
                      <a:gd name="T8" fmla="+- 0 3804 2207"/>
                      <a:gd name="T9" fmla="*/ T8 w 2009"/>
                      <a:gd name="T10" fmla="+- 0 3683 2207"/>
                      <a:gd name="T11" fmla="*/ 3683 h 1538"/>
                      <a:gd name="T12" fmla="+- 0 3861 2207"/>
                      <a:gd name="T13" fmla="*/ T12 w 2009"/>
                      <a:gd name="T14" fmla="+- 0 3620 2207"/>
                      <a:gd name="T15" fmla="*/ 3620 h 1538"/>
                      <a:gd name="T16" fmla="+- 0 3915 2207"/>
                      <a:gd name="T17" fmla="*/ T16 w 2009"/>
                      <a:gd name="T18" fmla="+- 0 3554 2207"/>
                      <a:gd name="T19" fmla="*/ 3554 h 1538"/>
                      <a:gd name="T20" fmla="+- 0 3967 2207"/>
                      <a:gd name="T21" fmla="*/ T20 w 2009"/>
                      <a:gd name="T22" fmla="+- 0 3486 2207"/>
                      <a:gd name="T23" fmla="*/ 3486 h 1538"/>
                      <a:gd name="T24" fmla="+- 0 4015 2207"/>
                      <a:gd name="T25" fmla="*/ T24 w 2009"/>
                      <a:gd name="T26" fmla="+- 0 3415 2207"/>
                      <a:gd name="T27" fmla="*/ 3415 h 1538"/>
                      <a:gd name="T28" fmla="+- 0 4061 2207"/>
                      <a:gd name="T29" fmla="*/ T28 w 2009"/>
                      <a:gd name="T30" fmla="+- 0 3344 2207"/>
                      <a:gd name="T31" fmla="*/ 3344 h 1538"/>
                      <a:gd name="T32" fmla="+- 0 4105 2207"/>
                      <a:gd name="T33" fmla="*/ T32 w 2009"/>
                      <a:gd name="T34" fmla="+- 0 3270 2207"/>
                      <a:gd name="T35" fmla="*/ 3270 h 1538"/>
                      <a:gd name="T36" fmla="+- 0 4145 2207"/>
                      <a:gd name="T37" fmla="*/ T36 w 2009"/>
                      <a:gd name="T38" fmla="+- 0 3195 2207"/>
                      <a:gd name="T39" fmla="*/ 3195 h 1538"/>
                      <a:gd name="T40" fmla="+- 0 4182 2207"/>
                      <a:gd name="T41" fmla="*/ T40 w 2009"/>
                      <a:gd name="T42" fmla="+- 0 3118 2207"/>
                      <a:gd name="T43" fmla="*/ 3118 h 1538"/>
                      <a:gd name="T44" fmla="+- 0 4216 2207"/>
                      <a:gd name="T45" fmla="*/ T44 w 2009"/>
                      <a:gd name="T46" fmla="+- 0 3040 2207"/>
                      <a:gd name="T47" fmla="*/ 3040 h 1538"/>
                      <a:gd name="T48" fmla="+- 0 2207 2207"/>
                      <a:gd name="T49" fmla="*/ T48 w 2009"/>
                      <a:gd name="T50" fmla="+- 0 2207 2207"/>
                      <a:gd name="T51" fmla="*/ 2207 h 153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2009" h="1538">
                        <a:moveTo>
                          <a:pt x="0" y="0"/>
                        </a:moveTo>
                        <a:lnTo>
                          <a:pt x="1538" y="1538"/>
                        </a:lnTo>
                        <a:lnTo>
                          <a:pt x="1597" y="1476"/>
                        </a:lnTo>
                        <a:lnTo>
                          <a:pt x="1654" y="1413"/>
                        </a:lnTo>
                        <a:lnTo>
                          <a:pt x="1708" y="1347"/>
                        </a:lnTo>
                        <a:lnTo>
                          <a:pt x="1760" y="1279"/>
                        </a:lnTo>
                        <a:lnTo>
                          <a:pt x="1808" y="1208"/>
                        </a:lnTo>
                        <a:lnTo>
                          <a:pt x="1854" y="1137"/>
                        </a:lnTo>
                        <a:lnTo>
                          <a:pt x="1898" y="1063"/>
                        </a:lnTo>
                        <a:lnTo>
                          <a:pt x="1938" y="988"/>
                        </a:lnTo>
                        <a:lnTo>
                          <a:pt x="1975" y="911"/>
                        </a:lnTo>
                        <a:lnTo>
                          <a:pt x="2009" y="833"/>
                        </a:lnTo>
                        <a:lnTo>
                          <a:pt x="0" y="0"/>
                        </a:lnTo>
                        <a:close/>
                      </a:path>
                    </a:pathLst>
                  </a:custGeom>
                  <a:solidFill>
                    <a:srgbClr val="BCBD21">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docshape29">
                    <a:extLst>
                      <a:ext uri="{FF2B5EF4-FFF2-40B4-BE49-F238E27FC236}">
                        <a16:creationId xmlns:a16="http://schemas.microsoft.com/office/drawing/2014/main" id="{8865C09A-40E1-4EAA-852B-7D8C750906F2}"/>
                      </a:ext>
                    </a:extLst>
                  </p:cNvPr>
                  <p:cNvSpPr>
                    <a:spLocks/>
                  </p:cNvSpPr>
                  <p:nvPr/>
                </p:nvSpPr>
                <p:spPr bwMode="auto">
                  <a:xfrm>
                    <a:off x="2207" y="2207"/>
                    <a:ext cx="2009" cy="1538"/>
                  </a:xfrm>
                  <a:custGeom>
                    <a:avLst/>
                    <a:gdLst>
                      <a:gd name="T0" fmla="+- 0 3745 2207"/>
                      <a:gd name="T1" fmla="*/ T0 w 2009"/>
                      <a:gd name="T2" fmla="+- 0 3745 2207"/>
                      <a:gd name="T3" fmla="*/ 3745 h 1538"/>
                      <a:gd name="T4" fmla="+- 0 3804 2207"/>
                      <a:gd name="T5" fmla="*/ T4 w 2009"/>
                      <a:gd name="T6" fmla="+- 0 3683 2207"/>
                      <a:gd name="T7" fmla="*/ 3683 h 1538"/>
                      <a:gd name="T8" fmla="+- 0 3861 2207"/>
                      <a:gd name="T9" fmla="*/ T8 w 2009"/>
                      <a:gd name="T10" fmla="+- 0 3620 2207"/>
                      <a:gd name="T11" fmla="*/ 3620 h 1538"/>
                      <a:gd name="T12" fmla="+- 0 3915 2207"/>
                      <a:gd name="T13" fmla="*/ T12 w 2009"/>
                      <a:gd name="T14" fmla="+- 0 3554 2207"/>
                      <a:gd name="T15" fmla="*/ 3554 h 1538"/>
                      <a:gd name="T16" fmla="+- 0 3967 2207"/>
                      <a:gd name="T17" fmla="*/ T16 w 2009"/>
                      <a:gd name="T18" fmla="+- 0 3486 2207"/>
                      <a:gd name="T19" fmla="*/ 3486 h 1538"/>
                      <a:gd name="T20" fmla="+- 0 4015 2207"/>
                      <a:gd name="T21" fmla="*/ T20 w 2009"/>
                      <a:gd name="T22" fmla="+- 0 3415 2207"/>
                      <a:gd name="T23" fmla="*/ 3415 h 1538"/>
                      <a:gd name="T24" fmla="+- 0 4061 2207"/>
                      <a:gd name="T25" fmla="*/ T24 w 2009"/>
                      <a:gd name="T26" fmla="+- 0 3344 2207"/>
                      <a:gd name="T27" fmla="*/ 3344 h 1538"/>
                      <a:gd name="T28" fmla="+- 0 4105 2207"/>
                      <a:gd name="T29" fmla="*/ T28 w 2009"/>
                      <a:gd name="T30" fmla="+- 0 3270 2207"/>
                      <a:gd name="T31" fmla="*/ 3270 h 1538"/>
                      <a:gd name="T32" fmla="+- 0 4145 2207"/>
                      <a:gd name="T33" fmla="*/ T32 w 2009"/>
                      <a:gd name="T34" fmla="+- 0 3195 2207"/>
                      <a:gd name="T35" fmla="*/ 3195 h 1538"/>
                      <a:gd name="T36" fmla="+- 0 4182 2207"/>
                      <a:gd name="T37" fmla="*/ T36 w 2009"/>
                      <a:gd name="T38" fmla="+- 0 3118 2207"/>
                      <a:gd name="T39" fmla="*/ 3118 h 1538"/>
                      <a:gd name="T40" fmla="+- 0 4216 2207"/>
                      <a:gd name="T41" fmla="*/ T40 w 2009"/>
                      <a:gd name="T42" fmla="+- 0 3040 2207"/>
                      <a:gd name="T43" fmla="*/ 3040 h 1538"/>
                      <a:gd name="T44" fmla="+- 0 2207 2207"/>
                      <a:gd name="T45" fmla="*/ T44 w 2009"/>
                      <a:gd name="T46" fmla="+- 0 2207 2207"/>
                      <a:gd name="T47" fmla="*/ 2207 h 1538"/>
                      <a:gd name="T48" fmla="+- 0 3745 2207"/>
                      <a:gd name="T49" fmla="*/ T48 w 2009"/>
                      <a:gd name="T50" fmla="+- 0 3745 2207"/>
                      <a:gd name="T51" fmla="*/ 3745 h 153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2009" h="1538">
                        <a:moveTo>
                          <a:pt x="1538" y="1538"/>
                        </a:moveTo>
                        <a:lnTo>
                          <a:pt x="1597" y="1476"/>
                        </a:lnTo>
                        <a:lnTo>
                          <a:pt x="1654" y="1413"/>
                        </a:lnTo>
                        <a:lnTo>
                          <a:pt x="1708" y="1347"/>
                        </a:lnTo>
                        <a:lnTo>
                          <a:pt x="1760" y="1279"/>
                        </a:lnTo>
                        <a:lnTo>
                          <a:pt x="1808" y="1208"/>
                        </a:lnTo>
                        <a:lnTo>
                          <a:pt x="1854" y="1137"/>
                        </a:lnTo>
                        <a:lnTo>
                          <a:pt x="1898" y="1063"/>
                        </a:lnTo>
                        <a:lnTo>
                          <a:pt x="1938" y="988"/>
                        </a:lnTo>
                        <a:lnTo>
                          <a:pt x="1975" y="911"/>
                        </a:lnTo>
                        <a:lnTo>
                          <a:pt x="2009" y="833"/>
                        </a:lnTo>
                        <a:lnTo>
                          <a:pt x="0" y="0"/>
                        </a:lnTo>
                        <a:lnTo>
                          <a:pt x="1538" y="1538"/>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docshape30">
                    <a:extLst>
                      <a:ext uri="{FF2B5EF4-FFF2-40B4-BE49-F238E27FC236}">
                        <a16:creationId xmlns:a16="http://schemas.microsoft.com/office/drawing/2014/main" id="{8C326E54-7A6B-4373-B5C6-85DA58822595}"/>
                      </a:ext>
                    </a:extLst>
                  </p:cNvPr>
                  <p:cNvSpPr>
                    <a:spLocks/>
                  </p:cNvSpPr>
                  <p:nvPr/>
                </p:nvSpPr>
                <p:spPr bwMode="auto">
                  <a:xfrm>
                    <a:off x="2207" y="2207"/>
                    <a:ext cx="2175" cy="833"/>
                  </a:xfrm>
                  <a:custGeom>
                    <a:avLst/>
                    <a:gdLst>
                      <a:gd name="T0" fmla="+- 0 4382 2207"/>
                      <a:gd name="T1" fmla="*/ T0 w 2175"/>
                      <a:gd name="T2" fmla="+- 0 2207 2207"/>
                      <a:gd name="T3" fmla="*/ 2207 h 833"/>
                      <a:gd name="T4" fmla="+- 0 2207 2207"/>
                      <a:gd name="T5" fmla="*/ T4 w 2175"/>
                      <a:gd name="T6" fmla="+- 0 2207 2207"/>
                      <a:gd name="T7" fmla="*/ 2207 h 833"/>
                      <a:gd name="T8" fmla="+- 0 4216 2207"/>
                      <a:gd name="T9" fmla="*/ T8 w 2175"/>
                      <a:gd name="T10" fmla="+- 0 3040 2207"/>
                      <a:gd name="T11" fmla="*/ 3040 h 833"/>
                      <a:gd name="T12" fmla="+- 0 4247 2207"/>
                      <a:gd name="T13" fmla="*/ T12 w 2175"/>
                      <a:gd name="T14" fmla="+- 0 2960 2207"/>
                      <a:gd name="T15" fmla="*/ 2960 h 833"/>
                      <a:gd name="T16" fmla="+- 0 4275 2207"/>
                      <a:gd name="T17" fmla="*/ T16 w 2175"/>
                      <a:gd name="T18" fmla="+- 0 2879 2207"/>
                      <a:gd name="T19" fmla="*/ 2879 h 833"/>
                      <a:gd name="T20" fmla="+- 0 4300 2207"/>
                      <a:gd name="T21" fmla="*/ T20 w 2175"/>
                      <a:gd name="T22" fmla="+- 0 2798 2207"/>
                      <a:gd name="T23" fmla="*/ 2798 h 833"/>
                      <a:gd name="T24" fmla="+- 0 4322 2207"/>
                      <a:gd name="T25" fmla="*/ T24 w 2175"/>
                      <a:gd name="T26" fmla="+- 0 2715 2207"/>
                      <a:gd name="T27" fmla="*/ 2715 h 833"/>
                      <a:gd name="T28" fmla="+- 0 4340 2207"/>
                      <a:gd name="T29" fmla="*/ T28 w 2175"/>
                      <a:gd name="T30" fmla="+- 0 2632 2207"/>
                      <a:gd name="T31" fmla="*/ 2632 h 833"/>
                      <a:gd name="T32" fmla="+- 0 4355 2207"/>
                      <a:gd name="T33" fmla="*/ T32 w 2175"/>
                      <a:gd name="T34" fmla="+- 0 2548 2207"/>
                      <a:gd name="T35" fmla="*/ 2548 h 833"/>
                      <a:gd name="T36" fmla="+- 0 4367 2207"/>
                      <a:gd name="T37" fmla="*/ T36 w 2175"/>
                      <a:gd name="T38" fmla="+- 0 2463 2207"/>
                      <a:gd name="T39" fmla="*/ 2463 h 833"/>
                      <a:gd name="T40" fmla="+- 0 4375 2207"/>
                      <a:gd name="T41" fmla="*/ T40 w 2175"/>
                      <a:gd name="T42" fmla="+- 0 2378 2207"/>
                      <a:gd name="T43" fmla="*/ 2378 h 833"/>
                      <a:gd name="T44" fmla="+- 0 4380 2207"/>
                      <a:gd name="T45" fmla="*/ T44 w 2175"/>
                      <a:gd name="T46" fmla="+- 0 2293 2207"/>
                      <a:gd name="T47" fmla="*/ 2293 h 833"/>
                      <a:gd name="T48" fmla="+- 0 4382 2207"/>
                      <a:gd name="T49" fmla="*/ T48 w 2175"/>
                      <a:gd name="T50" fmla="+- 0 2207 2207"/>
                      <a:gd name="T51" fmla="*/ 2207 h 83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2175" h="833">
                        <a:moveTo>
                          <a:pt x="2175" y="0"/>
                        </a:moveTo>
                        <a:lnTo>
                          <a:pt x="0" y="0"/>
                        </a:lnTo>
                        <a:lnTo>
                          <a:pt x="2009" y="833"/>
                        </a:lnTo>
                        <a:lnTo>
                          <a:pt x="2040" y="753"/>
                        </a:lnTo>
                        <a:lnTo>
                          <a:pt x="2068" y="672"/>
                        </a:lnTo>
                        <a:lnTo>
                          <a:pt x="2093" y="591"/>
                        </a:lnTo>
                        <a:lnTo>
                          <a:pt x="2115" y="508"/>
                        </a:lnTo>
                        <a:lnTo>
                          <a:pt x="2133" y="425"/>
                        </a:lnTo>
                        <a:lnTo>
                          <a:pt x="2148" y="341"/>
                        </a:lnTo>
                        <a:lnTo>
                          <a:pt x="2160" y="256"/>
                        </a:lnTo>
                        <a:lnTo>
                          <a:pt x="2168" y="171"/>
                        </a:lnTo>
                        <a:lnTo>
                          <a:pt x="2173" y="86"/>
                        </a:lnTo>
                        <a:lnTo>
                          <a:pt x="2175" y="0"/>
                        </a:lnTo>
                        <a:close/>
                      </a:path>
                    </a:pathLst>
                  </a:custGeom>
                  <a:solidFill>
                    <a:srgbClr val="1F77B3">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docshape31">
                    <a:extLst>
                      <a:ext uri="{FF2B5EF4-FFF2-40B4-BE49-F238E27FC236}">
                        <a16:creationId xmlns:a16="http://schemas.microsoft.com/office/drawing/2014/main" id="{82DA23BC-1CA8-4082-A64E-92D62755DEBF}"/>
                      </a:ext>
                    </a:extLst>
                  </p:cNvPr>
                  <p:cNvSpPr>
                    <a:spLocks/>
                  </p:cNvSpPr>
                  <p:nvPr/>
                </p:nvSpPr>
                <p:spPr bwMode="auto">
                  <a:xfrm>
                    <a:off x="2207" y="2207"/>
                    <a:ext cx="2175" cy="833"/>
                  </a:xfrm>
                  <a:custGeom>
                    <a:avLst/>
                    <a:gdLst>
                      <a:gd name="T0" fmla="+- 0 4216 2207"/>
                      <a:gd name="T1" fmla="*/ T0 w 2175"/>
                      <a:gd name="T2" fmla="+- 0 3040 2207"/>
                      <a:gd name="T3" fmla="*/ 3040 h 833"/>
                      <a:gd name="T4" fmla="+- 0 4247 2207"/>
                      <a:gd name="T5" fmla="*/ T4 w 2175"/>
                      <a:gd name="T6" fmla="+- 0 2960 2207"/>
                      <a:gd name="T7" fmla="*/ 2960 h 833"/>
                      <a:gd name="T8" fmla="+- 0 4275 2207"/>
                      <a:gd name="T9" fmla="*/ T8 w 2175"/>
                      <a:gd name="T10" fmla="+- 0 2879 2207"/>
                      <a:gd name="T11" fmla="*/ 2879 h 833"/>
                      <a:gd name="T12" fmla="+- 0 4300 2207"/>
                      <a:gd name="T13" fmla="*/ T12 w 2175"/>
                      <a:gd name="T14" fmla="+- 0 2798 2207"/>
                      <a:gd name="T15" fmla="*/ 2798 h 833"/>
                      <a:gd name="T16" fmla="+- 0 4322 2207"/>
                      <a:gd name="T17" fmla="*/ T16 w 2175"/>
                      <a:gd name="T18" fmla="+- 0 2715 2207"/>
                      <a:gd name="T19" fmla="*/ 2715 h 833"/>
                      <a:gd name="T20" fmla="+- 0 4340 2207"/>
                      <a:gd name="T21" fmla="*/ T20 w 2175"/>
                      <a:gd name="T22" fmla="+- 0 2632 2207"/>
                      <a:gd name="T23" fmla="*/ 2632 h 833"/>
                      <a:gd name="T24" fmla="+- 0 4355 2207"/>
                      <a:gd name="T25" fmla="*/ T24 w 2175"/>
                      <a:gd name="T26" fmla="+- 0 2548 2207"/>
                      <a:gd name="T27" fmla="*/ 2548 h 833"/>
                      <a:gd name="T28" fmla="+- 0 4367 2207"/>
                      <a:gd name="T29" fmla="*/ T28 w 2175"/>
                      <a:gd name="T30" fmla="+- 0 2463 2207"/>
                      <a:gd name="T31" fmla="*/ 2463 h 833"/>
                      <a:gd name="T32" fmla="+- 0 4375 2207"/>
                      <a:gd name="T33" fmla="*/ T32 w 2175"/>
                      <a:gd name="T34" fmla="+- 0 2378 2207"/>
                      <a:gd name="T35" fmla="*/ 2378 h 833"/>
                      <a:gd name="T36" fmla="+- 0 4380 2207"/>
                      <a:gd name="T37" fmla="*/ T36 w 2175"/>
                      <a:gd name="T38" fmla="+- 0 2293 2207"/>
                      <a:gd name="T39" fmla="*/ 2293 h 833"/>
                      <a:gd name="T40" fmla="+- 0 4382 2207"/>
                      <a:gd name="T41" fmla="*/ T40 w 2175"/>
                      <a:gd name="T42" fmla="+- 0 2207 2207"/>
                      <a:gd name="T43" fmla="*/ 2207 h 833"/>
                      <a:gd name="T44" fmla="+- 0 2207 2207"/>
                      <a:gd name="T45" fmla="*/ T44 w 2175"/>
                      <a:gd name="T46" fmla="+- 0 2207 2207"/>
                      <a:gd name="T47" fmla="*/ 2207 h 833"/>
                      <a:gd name="T48" fmla="+- 0 4216 2207"/>
                      <a:gd name="T49" fmla="*/ T48 w 2175"/>
                      <a:gd name="T50" fmla="+- 0 3040 2207"/>
                      <a:gd name="T51" fmla="*/ 3040 h 83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2175" h="833">
                        <a:moveTo>
                          <a:pt x="2009" y="833"/>
                        </a:moveTo>
                        <a:lnTo>
                          <a:pt x="2040" y="753"/>
                        </a:lnTo>
                        <a:lnTo>
                          <a:pt x="2068" y="672"/>
                        </a:lnTo>
                        <a:lnTo>
                          <a:pt x="2093" y="591"/>
                        </a:lnTo>
                        <a:lnTo>
                          <a:pt x="2115" y="508"/>
                        </a:lnTo>
                        <a:lnTo>
                          <a:pt x="2133" y="425"/>
                        </a:lnTo>
                        <a:lnTo>
                          <a:pt x="2148" y="341"/>
                        </a:lnTo>
                        <a:lnTo>
                          <a:pt x="2160" y="256"/>
                        </a:lnTo>
                        <a:lnTo>
                          <a:pt x="2168" y="171"/>
                        </a:lnTo>
                        <a:lnTo>
                          <a:pt x="2173" y="86"/>
                        </a:lnTo>
                        <a:lnTo>
                          <a:pt x="2175" y="0"/>
                        </a:lnTo>
                        <a:lnTo>
                          <a:pt x="0" y="0"/>
                        </a:lnTo>
                        <a:lnTo>
                          <a:pt x="2009" y="833"/>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docshape32">
                    <a:extLst>
                      <a:ext uri="{FF2B5EF4-FFF2-40B4-BE49-F238E27FC236}">
                        <a16:creationId xmlns:a16="http://schemas.microsoft.com/office/drawing/2014/main" id="{5CFFF33D-B5C1-4FBF-9A0E-8136278326D0}"/>
                      </a:ext>
                    </a:extLst>
                  </p:cNvPr>
                  <p:cNvSpPr>
                    <a:spLocks/>
                  </p:cNvSpPr>
                  <p:nvPr/>
                </p:nvSpPr>
                <p:spPr bwMode="auto">
                  <a:xfrm>
                    <a:off x="2207" y="1375"/>
                    <a:ext cx="2175" cy="833"/>
                  </a:xfrm>
                  <a:custGeom>
                    <a:avLst/>
                    <a:gdLst>
                      <a:gd name="T0" fmla="+- 0 4216 2207"/>
                      <a:gd name="T1" fmla="*/ T0 w 2175"/>
                      <a:gd name="T2" fmla="+- 0 1375 1375"/>
                      <a:gd name="T3" fmla="*/ 1375 h 833"/>
                      <a:gd name="T4" fmla="+- 0 2207 2207"/>
                      <a:gd name="T5" fmla="*/ T4 w 2175"/>
                      <a:gd name="T6" fmla="+- 0 2207 1375"/>
                      <a:gd name="T7" fmla="*/ 2207 h 833"/>
                      <a:gd name="T8" fmla="+- 0 4382 2207"/>
                      <a:gd name="T9" fmla="*/ T8 w 2175"/>
                      <a:gd name="T10" fmla="+- 0 2207 1375"/>
                      <a:gd name="T11" fmla="*/ 2207 h 833"/>
                      <a:gd name="T12" fmla="+- 0 4380 2207"/>
                      <a:gd name="T13" fmla="*/ T12 w 2175"/>
                      <a:gd name="T14" fmla="+- 0 2122 1375"/>
                      <a:gd name="T15" fmla="*/ 2122 h 833"/>
                      <a:gd name="T16" fmla="+- 0 4375 2207"/>
                      <a:gd name="T17" fmla="*/ T16 w 2175"/>
                      <a:gd name="T18" fmla="+- 0 2037 1375"/>
                      <a:gd name="T19" fmla="*/ 2037 h 833"/>
                      <a:gd name="T20" fmla="+- 0 4367 2207"/>
                      <a:gd name="T21" fmla="*/ T20 w 2175"/>
                      <a:gd name="T22" fmla="+- 0 1952 1375"/>
                      <a:gd name="T23" fmla="*/ 1952 h 833"/>
                      <a:gd name="T24" fmla="+- 0 4355 2207"/>
                      <a:gd name="T25" fmla="*/ T24 w 2175"/>
                      <a:gd name="T26" fmla="+- 0 1867 1375"/>
                      <a:gd name="T27" fmla="*/ 1867 h 833"/>
                      <a:gd name="T28" fmla="+- 0 4340 2207"/>
                      <a:gd name="T29" fmla="*/ T28 w 2175"/>
                      <a:gd name="T30" fmla="+- 0 1783 1375"/>
                      <a:gd name="T31" fmla="*/ 1783 h 833"/>
                      <a:gd name="T32" fmla="+- 0 4322 2207"/>
                      <a:gd name="T33" fmla="*/ T32 w 2175"/>
                      <a:gd name="T34" fmla="+- 0 1700 1375"/>
                      <a:gd name="T35" fmla="*/ 1700 h 833"/>
                      <a:gd name="T36" fmla="+- 0 4300 2207"/>
                      <a:gd name="T37" fmla="*/ T36 w 2175"/>
                      <a:gd name="T38" fmla="+- 0 1617 1375"/>
                      <a:gd name="T39" fmla="*/ 1617 h 833"/>
                      <a:gd name="T40" fmla="+- 0 4275 2207"/>
                      <a:gd name="T41" fmla="*/ T40 w 2175"/>
                      <a:gd name="T42" fmla="+- 0 1536 1375"/>
                      <a:gd name="T43" fmla="*/ 1536 h 833"/>
                      <a:gd name="T44" fmla="+- 0 4247 2207"/>
                      <a:gd name="T45" fmla="*/ T44 w 2175"/>
                      <a:gd name="T46" fmla="+- 0 1455 1375"/>
                      <a:gd name="T47" fmla="*/ 1455 h 833"/>
                      <a:gd name="T48" fmla="+- 0 4216 2207"/>
                      <a:gd name="T49" fmla="*/ T48 w 2175"/>
                      <a:gd name="T50" fmla="+- 0 1375 1375"/>
                      <a:gd name="T51" fmla="*/ 1375 h 83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2175" h="833">
                        <a:moveTo>
                          <a:pt x="2009" y="0"/>
                        </a:moveTo>
                        <a:lnTo>
                          <a:pt x="0" y="832"/>
                        </a:lnTo>
                        <a:lnTo>
                          <a:pt x="2175" y="832"/>
                        </a:lnTo>
                        <a:lnTo>
                          <a:pt x="2173" y="747"/>
                        </a:lnTo>
                        <a:lnTo>
                          <a:pt x="2168" y="662"/>
                        </a:lnTo>
                        <a:lnTo>
                          <a:pt x="2160" y="577"/>
                        </a:lnTo>
                        <a:lnTo>
                          <a:pt x="2148" y="492"/>
                        </a:lnTo>
                        <a:lnTo>
                          <a:pt x="2133" y="408"/>
                        </a:lnTo>
                        <a:lnTo>
                          <a:pt x="2115" y="325"/>
                        </a:lnTo>
                        <a:lnTo>
                          <a:pt x="2093" y="242"/>
                        </a:lnTo>
                        <a:lnTo>
                          <a:pt x="2068" y="161"/>
                        </a:lnTo>
                        <a:lnTo>
                          <a:pt x="2040" y="80"/>
                        </a:lnTo>
                        <a:lnTo>
                          <a:pt x="2009" y="0"/>
                        </a:lnTo>
                        <a:close/>
                      </a:path>
                    </a:pathLst>
                  </a:custGeom>
                  <a:solidFill>
                    <a:srgbClr val="16BDC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docshape33">
                    <a:extLst>
                      <a:ext uri="{FF2B5EF4-FFF2-40B4-BE49-F238E27FC236}">
                        <a16:creationId xmlns:a16="http://schemas.microsoft.com/office/drawing/2014/main" id="{45E0B8FB-A793-4F56-8E85-F82E6CD1F9D2}"/>
                      </a:ext>
                    </a:extLst>
                  </p:cNvPr>
                  <p:cNvSpPr>
                    <a:spLocks/>
                  </p:cNvSpPr>
                  <p:nvPr/>
                </p:nvSpPr>
                <p:spPr bwMode="auto">
                  <a:xfrm>
                    <a:off x="2207" y="1375"/>
                    <a:ext cx="2175" cy="833"/>
                  </a:xfrm>
                  <a:custGeom>
                    <a:avLst/>
                    <a:gdLst>
                      <a:gd name="T0" fmla="+- 0 4382 2207"/>
                      <a:gd name="T1" fmla="*/ T0 w 2175"/>
                      <a:gd name="T2" fmla="+- 0 2207 1375"/>
                      <a:gd name="T3" fmla="*/ 2207 h 833"/>
                      <a:gd name="T4" fmla="+- 0 4380 2207"/>
                      <a:gd name="T5" fmla="*/ T4 w 2175"/>
                      <a:gd name="T6" fmla="+- 0 2122 1375"/>
                      <a:gd name="T7" fmla="*/ 2122 h 833"/>
                      <a:gd name="T8" fmla="+- 0 4375 2207"/>
                      <a:gd name="T9" fmla="*/ T8 w 2175"/>
                      <a:gd name="T10" fmla="+- 0 2037 1375"/>
                      <a:gd name="T11" fmla="*/ 2037 h 833"/>
                      <a:gd name="T12" fmla="+- 0 4367 2207"/>
                      <a:gd name="T13" fmla="*/ T12 w 2175"/>
                      <a:gd name="T14" fmla="+- 0 1952 1375"/>
                      <a:gd name="T15" fmla="*/ 1952 h 833"/>
                      <a:gd name="T16" fmla="+- 0 4355 2207"/>
                      <a:gd name="T17" fmla="*/ T16 w 2175"/>
                      <a:gd name="T18" fmla="+- 0 1867 1375"/>
                      <a:gd name="T19" fmla="*/ 1867 h 833"/>
                      <a:gd name="T20" fmla="+- 0 4340 2207"/>
                      <a:gd name="T21" fmla="*/ T20 w 2175"/>
                      <a:gd name="T22" fmla="+- 0 1783 1375"/>
                      <a:gd name="T23" fmla="*/ 1783 h 833"/>
                      <a:gd name="T24" fmla="+- 0 4322 2207"/>
                      <a:gd name="T25" fmla="*/ T24 w 2175"/>
                      <a:gd name="T26" fmla="+- 0 1700 1375"/>
                      <a:gd name="T27" fmla="*/ 1700 h 833"/>
                      <a:gd name="T28" fmla="+- 0 4300 2207"/>
                      <a:gd name="T29" fmla="*/ T28 w 2175"/>
                      <a:gd name="T30" fmla="+- 0 1617 1375"/>
                      <a:gd name="T31" fmla="*/ 1617 h 833"/>
                      <a:gd name="T32" fmla="+- 0 4275 2207"/>
                      <a:gd name="T33" fmla="*/ T32 w 2175"/>
                      <a:gd name="T34" fmla="+- 0 1536 1375"/>
                      <a:gd name="T35" fmla="*/ 1536 h 833"/>
                      <a:gd name="T36" fmla="+- 0 4247 2207"/>
                      <a:gd name="T37" fmla="*/ T36 w 2175"/>
                      <a:gd name="T38" fmla="+- 0 1455 1375"/>
                      <a:gd name="T39" fmla="*/ 1455 h 833"/>
                      <a:gd name="T40" fmla="+- 0 4216 2207"/>
                      <a:gd name="T41" fmla="*/ T40 w 2175"/>
                      <a:gd name="T42" fmla="+- 0 1375 1375"/>
                      <a:gd name="T43" fmla="*/ 1375 h 833"/>
                      <a:gd name="T44" fmla="+- 0 2207 2207"/>
                      <a:gd name="T45" fmla="*/ T44 w 2175"/>
                      <a:gd name="T46" fmla="+- 0 2207 1375"/>
                      <a:gd name="T47" fmla="*/ 2207 h 833"/>
                      <a:gd name="T48" fmla="+- 0 4382 2207"/>
                      <a:gd name="T49" fmla="*/ T48 w 2175"/>
                      <a:gd name="T50" fmla="+- 0 2207 1375"/>
                      <a:gd name="T51" fmla="*/ 2207 h 83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2175" h="833">
                        <a:moveTo>
                          <a:pt x="2175" y="832"/>
                        </a:moveTo>
                        <a:lnTo>
                          <a:pt x="2173" y="747"/>
                        </a:lnTo>
                        <a:lnTo>
                          <a:pt x="2168" y="662"/>
                        </a:lnTo>
                        <a:lnTo>
                          <a:pt x="2160" y="577"/>
                        </a:lnTo>
                        <a:lnTo>
                          <a:pt x="2148" y="492"/>
                        </a:lnTo>
                        <a:lnTo>
                          <a:pt x="2133" y="408"/>
                        </a:lnTo>
                        <a:lnTo>
                          <a:pt x="2115" y="325"/>
                        </a:lnTo>
                        <a:lnTo>
                          <a:pt x="2093" y="242"/>
                        </a:lnTo>
                        <a:lnTo>
                          <a:pt x="2068" y="161"/>
                        </a:lnTo>
                        <a:lnTo>
                          <a:pt x="2040" y="80"/>
                        </a:lnTo>
                        <a:lnTo>
                          <a:pt x="2009" y="0"/>
                        </a:lnTo>
                        <a:lnTo>
                          <a:pt x="0" y="832"/>
                        </a:lnTo>
                        <a:lnTo>
                          <a:pt x="2175" y="832"/>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docshape34">
                    <a:extLst>
                      <a:ext uri="{FF2B5EF4-FFF2-40B4-BE49-F238E27FC236}">
                        <a16:creationId xmlns:a16="http://schemas.microsoft.com/office/drawing/2014/main" id="{4707C4F3-58BD-4545-B7EA-499E85BD0201}"/>
                      </a:ext>
                    </a:extLst>
                  </p:cNvPr>
                  <p:cNvSpPr>
                    <a:spLocks/>
                  </p:cNvSpPr>
                  <p:nvPr/>
                </p:nvSpPr>
                <p:spPr bwMode="auto">
                  <a:xfrm>
                    <a:off x="1120" y="1120"/>
                    <a:ext cx="2175" cy="2175"/>
                  </a:xfrm>
                  <a:custGeom>
                    <a:avLst/>
                    <a:gdLst>
                      <a:gd name="T0" fmla="+- 0 3291 1120"/>
                      <a:gd name="T1" fmla="*/ T0 w 2175"/>
                      <a:gd name="T2" fmla="+- 0 2122 1120"/>
                      <a:gd name="T3" fmla="*/ 2122 h 2175"/>
                      <a:gd name="T4" fmla="+- 0 3265 1120"/>
                      <a:gd name="T5" fmla="*/ T4 w 2175"/>
                      <a:gd name="T6" fmla="+- 0 1954 1120"/>
                      <a:gd name="T7" fmla="*/ 1954 h 2175"/>
                      <a:gd name="T8" fmla="+- 0 3212 1120"/>
                      <a:gd name="T9" fmla="*/ T8 w 2175"/>
                      <a:gd name="T10" fmla="+- 0 1791 1120"/>
                      <a:gd name="T11" fmla="*/ 1791 h 2175"/>
                      <a:gd name="T12" fmla="+- 0 3134 1120"/>
                      <a:gd name="T13" fmla="*/ T12 w 2175"/>
                      <a:gd name="T14" fmla="+- 0 1639 1120"/>
                      <a:gd name="T15" fmla="*/ 1639 h 2175"/>
                      <a:gd name="T16" fmla="+- 0 3034 1120"/>
                      <a:gd name="T17" fmla="*/ T16 w 2175"/>
                      <a:gd name="T18" fmla="+- 0 1501 1120"/>
                      <a:gd name="T19" fmla="*/ 1501 h 2175"/>
                      <a:gd name="T20" fmla="+- 0 2913 1120"/>
                      <a:gd name="T21" fmla="*/ T20 w 2175"/>
                      <a:gd name="T22" fmla="+- 0 1381 1120"/>
                      <a:gd name="T23" fmla="*/ 1381 h 2175"/>
                      <a:gd name="T24" fmla="+- 0 2776 1120"/>
                      <a:gd name="T25" fmla="*/ T24 w 2175"/>
                      <a:gd name="T26" fmla="+- 0 1280 1120"/>
                      <a:gd name="T27" fmla="*/ 1280 h 2175"/>
                      <a:gd name="T28" fmla="+- 0 2623 1120"/>
                      <a:gd name="T29" fmla="*/ T28 w 2175"/>
                      <a:gd name="T30" fmla="+- 0 1203 1120"/>
                      <a:gd name="T31" fmla="*/ 1203 h 2175"/>
                      <a:gd name="T32" fmla="+- 0 2461 1120"/>
                      <a:gd name="T33" fmla="*/ T32 w 2175"/>
                      <a:gd name="T34" fmla="+- 0 1150 1120"/>
                      <a:gd name="T35" fmla="*/ 1150 h 2175"/>
                      <a:gd name="T36" fmla="+- 0 2293 1120"/>
                      <a:gd name="T37" fmla="*/ T36 w 2175"/>
                      <a:gd name="T38" fmla="+- 0 1124 1120"/>
                      <a:gd name="T39" fmla="*/ 1124 h 2175"/>
                      <a:gd name="T40" fmla="+- 0 2122 1120"/>
                      <a:gd name="T41" fmla="*/ T40 w 2175"/>
                      <a:gd name="T42" fmla="+- 0 1124 1120"/>
                      <a:gd name="T43" fmla="*/ 1124 h 2175"/>
                      <a:gd name="T44" fmla="+- 0 1954 1120"/>
                      <a:gd name="T45" fmla="*/ T44 w 2175"/>
                      <a:gd name="T46" fmla="+- 0 1150 1120"/>
                      <a:gd name="T47" fmla="*/ 1150 h 2175"/>
                      <a:gd name="T48" fmla="+- 0 1791 1120"/>
                      <a:gd name="T49" fmla="*/ T48 w 2175"/>
                      <a:gd name="T50" fmla="+- 0 1203 1120"/>
                      <a:gd name="T51" fmla="*/ 1203 h 2175"/>
                      <a:gd name="T52" fmla="+- 0 1639 1120"/>
                      <a:gd name="T53" fmla="*/ T52 w 2175"/>
                      <a:gd name="T54" fmla="+- 0 1280 1120"/>
                      <a:gd name="T55" fmla="*/ 1280 h 2175"/>
                      <a:gd name="T56" fmla="+- 0 1501 1120"/>
                      <a:gd name="T57" fmla="*/ T56 w 2175"/>
                      <a:gd name="T58" fmla="+- 0 1381 1120"/>
                      <a:gd name="T59" fmla="*/ 1381 h 2175"/>
                      <a:gd name="T60" fmla="+- 0 1381 1120"/>
                      <a:gd name="T61" fmla="*/ T60 w 2175"/>
                      <a:gd name="T62" fmla="+- 0 1501 1120"/>
                      <a:gd name="T63" fmla="*/ 1501 h 2175"/>
                      <a:gd name="T64" fmla="+- 0 1280 1120"/>
                      <a:gd name="T65" fmla="*/ T64 w 2175"/>
                      <a:gd name="T66" fmla="+- 0 1639 1120"/>
                      <a:gd name="T67" fmla="*/ 1639 h 2175"/>
                      <a:gd name="T68" fmla="+- 0 1203 1120"/>
                      <a:gd name="T69" fmla="*/ T68 w 2175"/>
                      <a:gd name="T70" fmla="+- 0 1791 1120"/>
                      <a:gd name="T71" fmla="*/ 1791 h 2175"/>
                      <a:gd name="T72" fmla="+- 0 1150 1120"/>
                      <a:gd name="T73" fmla="*/ T72 w 2175"/>
                      <a:gd name="T74" fmla="+- 0 1954 1120"/>
                      <a:gd name="T75" fmla="*/ 1954 h 2175"/>
                      <a:gd name="T76" fmla="+- 0 1124 1120"/>
                      <a:gd name="T77" fmla="*/ T76 w 2175"/>
                      <a:gd name="T78" fmla="+- 0 2122 1120"/>
                      <a:gd name="T79" fmla="*/ 2122 h 2175"/>
                      <a:gd name="T80" fmla="+- 0 1124 1120"/>
                      <a:gd name="T81" fmla="*/ T80 w 2175"/>
                      <a:gd name="T82" fmla="+- 0 2293 1120"/>
                      <a:gd name="T83" fmla="*/ 2293 h 2175"/>
                      <a:gd name="T84" fmla="+- 0 1150 1120"/>
                      <a:gd name="T85" fmla="*/ T84 w 2175"/>
                      <a:gd name="T86" fmla="+- 0 2461 1120"/>
                      <a:gd name="T87" fmla="*/ 2461 h 2175"/>
                      <a:gd name="T88" fmla="+- 0 1203 1120"/>
                      <a:gd name="T89" fmla="*/ T88 w 2175"/>
                      <a:gd name="T90" fmla="+- 0 2623 1120"/>
                      <a:gd name="T91" fmla="*/ 2623 h 2175"/>
                      <a:gd name="T92" fmla="+- 0 1280 1120"/>
                      <a:gd name="T93" fmla="*/ T92 w 2175"/>
                      <a:gd name="T94" fmla="+- 0 2776 1120"/>
                      <a:gd name="T95" fmla="*/ 2776 h 2175"/>
                      <a:gd name="T96" fmla="+- 0 1381 1120"/>
                      <a:gd name="T97" fmla="*/ T96 w 2175"/>
                      <a:gd name="T98" fmla="+- 0 2913 1120"/>
                      <a:gd name="T99" fmla="*/ 2913 h 2175"/>
                      <a:gd name="T100" fmla="+- 0 1501 1120"/>
                      <a:gd name="T101" fmla="*/ T100 w 2175"/>
                      <a:gd name="T102" fmla="+- 0 3034 1120"/>
                      <a:gd name="T103" fmla="*/ 3034 h 2175"/>
                      <a:gd name="T104" fmla="+- 0 1639 1120"/>
                      <a:gd name="T105" fmla="*/ T104 w 2175"/>
                      <a:gd name="T106" fmla="+- 0 3134 1120"/>
                      <a:gd name="T107" fmla="*/ 3134 h 2175"/>
                      <a:gd name="T108" fmla="+- 0 1791 1120"/>
                      <a:gd name="T109" fmla="*/ T108 w 2175"/>
                      <a:gd name="T110" fmla="+- 0 3212 1120"/>
                      <a:gd name="T111" fmla="*/ 3212 h 2175"/>
                      <a:gd name="T112" fmla="+- 0 1954 1120"/>
                      <a:gd name="T113" fmla="*/ T112 w 2175"/>
                      <a:gd name="T114" fmla="+- 0 3265 1120"/>
                      <a:gd name="T115" fmla="*/ 3265 h 2175"/>
                      <a:gd name="T116" fmla="+- 0 2122 1120"/>
                      <a:gd name="T117" fmla="*/ T116 w 2175"/>
                      <a:gd name="T118" fmla="+- 0 3291 1120"/>
                      <a:gd name="T119" fmla="*/ 3291 h 2175"/>
                      <a:gd name="T120" fmla="+- 0 2293 1120"/>
                      <a:gd name="T121" fmla="*/ T120 w 2175"/>
                      <a:gd name="T122" fmla="+- 0 3291 1120"/>
                      <a:gd name="T123" fmla="*/ 3291 h 2175"/>
                      <a:gd name="T124" fmla="+- 0 2461 1120"/>
                      <a:gd name="T125" fmla="*/ T124 w 2175"/>
                      <a:gd name="T126" fmla="+- 0 3265 1120"/>
                      <a:gd name="T127" fmla="*/ 3265 h 2175"/>
                      <a:gd name="T128" fmla="+- 0 2623 1120"/>
                      <a:gd name="T129" fmla="*/ T128 w 2175"/>
                      <a:gd name="T130" fmla="+- 0 3212 1120"/>
                      <a:gd name="T131" fmla="*/ 3212 h 2175"/>
                      <a:gd name="T132" fmla="+- 0 2776 1120"/>
                      <a:gd name="T133" fmla="*/ T132 w 2175"/>
                      <a:gd name="T134" fmla="+- 0 3134 1120"/>
                      <a:gd name="T135" fmla="*/ 3134 h 2175"/>
                      <a:gd name="T136" fmla="+- 0 2913 1120"/>
                      <a:gd name="T137" fmla="*/ T136 w 2175"/>
                      <a:gd name="T138" fmla="+- 0 3034 1120"/>
                      <a:gd name="T139" fmla="*/ 3034 h 2175"/>
                      <a:gd name="T140" fmla="+- 0 3034 1120"/>
                      <a:gd name="T141" fmla="*/ T140 w 2175"/>
                      <a:gd name="T142" fmla="+- 0 2913 1120"/>
                      <a:gd name="T143" fmla="*/ 2913 h 2175"/>
                      <a:gd name="T144" fmla="+- 0 3134 1120"/>
                      <a:gd name="T145" fmla="*/ T144 w 2175"/>
                      <a:gd name="T146" fmla="+- 0 2776 1120"/>
                      <a:gd name="T147" fmla="*/ 2776 h 2175"/>
                      <a:gd name="T148" fmla="+- 0 3212 1120"/>
                      <a:gd name="T149" fmla="*/ T148 w 2175"/>
                      <a:gd name="T150" fmla="+- 0 2623 1120"/>
                      <a:gd name="T151" fmla="*/ 2623 h 2175"/>
                      <a:gd name="T152" fmla="+- 0 3265 1120"/>
                      <a:gd name="T153" fmla="*/ T152 w 2175"/>
                      <a:gd name="T154" fmla="+- 0 2461 1120"/>
                      <a:gd name="T155" fmla="*/ 2461 h 2175"/>
                      <a:gd name="T156" fmla="+- 0 3291 1120"/>
                      <a:gd name="T157" fmla="*/ T156 w 2175"/>
                      <a:gd name="T158" fmla="+- 0 2293 1120"/>
                      <a:gd name="T159" fmla="*/ 2293 h 21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Lst>
                    <a:rect l="0" t="0" r="r" b="b"/>
                    <a:pathLst>
                      <a:path w="2175" h="2175">
                        <a:moveTo>
                          <a:pt x="2175" y="1087"/>
                        </a:moveTo>
                        <a:lnTo>
                          <a:pt x="2171" y="1002"/>
                        </a:lnTo>
                        <a:lnTo>
                          <a:pt x="2161" y="917"/>
                        </a:lnTo>
                        <a:lnTo>
                          <a:pt x="2145" y="834"/>
                        </a:lnTo>
                        <a:lnTo>
                          <a:pt x="2121" y="752"/>
                        </a:lnTo>
                        <a:lnTo>
                          <a:pt x="2092" y="671"/>
                        </a:lnTo>
                        <a:lnTo>
                          <a:pt x="2056" y="594"/>
                        </a:lnTo>
                        <a:lnTo>
                          <a:pt x="2014" y="519"/>
                        </a:lnTo>
                        <a:lnTo>
                          <a:pt x="1967" y="448"/>
                        </a:lnTo>
                        <a:lnTo>
                          <a:pt x="1914" y="381"/>
                        </a:lnTo>
                        <a:lnTo>
                          <a:pt x="1856" y="319"/>
                        </a:lnTo>
                        <a:lnTo>
                          <a:pt x="1793" y="261"/>
                        </a:lnTo>
                        <a:lnTo>
                          <a:pt x="1726" y="208"/>
                        </a:lnTo>
                        <a:lnTo>
                          <a:pt x="1656" y="160"/>
                        </a:lnTo>
                        <a:lnTo>
                          <a:pt x="1581" y="119"/>
                        </a:lnTo>
                        <a:lnTo>
                          <a:pt x="1503" y="83"/>
                        </a:lnTo>
                        <a:lnTo>
                          <a:pt x="1423" y="53"/>
                        </a:lnTo>
                        <a:lnTo>
                          <a:pt x="1341" y="30"/>
                        </a:lnTo>
                        <a:lnTo>
                          <a:pt x="1258" y="14"/>
                        </a:lnTo>
                        <a:lnTo>
                          <a:pt x="1173" y="4"/>
                        </a:lnTo>
                        <a:lnTo>
                          <a:pt x="1087" y="0"/>
                        </a:lnTo>
                        <a:lnTo>
                          <a:pt x="1002" y="4"/>
                        </a:lnTo>
                        <a:lnTo>
                          <a:pt x="917" y="14"/>
                        </a:lnTo>
                        <a:lnTo>
                          <a:pt x="834" y="30"/>
                        </a:lnTo>
                        <a:lnTo>
                          <a:pt x="752" y="53"/>
                        </a:lnTo>
                        <a:lnTo>
                          <a:pt x="671" y="83"/>
                        </a:lnTo>
                        <a:lnTo>
                          <a:pt x="594" y="119"/>
                        </a:lnTo>
                        <a:lnTo>
                          <a:pt x="519" y="160"/>
                        </a:lnTo>
                        <a:lnTo>
                          <a:pt x="448" y="208"/>
                        </a:lnTo>
                        <a:lnTo>
                          <a:pt x="381" y="261"/>
                        </a:lnTo>
                        <a:lnTo>
                          <a:pt x="319" y="319"/>
                        </a:lnTo>
                        <a:lnTo>
                          <a:pt x="261" y="381"/>
                        </a:lnTo>
                        <a:lnTo>
                          <a:pt x="208" y="448"/>
                        </a:lnTo>
                        <a:lnTo>
                          <a:pt x="160" y="519"/>
                        </a:lnTo>
                        <a:lnTo>
                          <a:pt x="119" y="594"/>
                        </a:lnTo>
                        <a:lnTo>
                          <a:pt x="83" y="671"/>
                        </a:lnTo>
                        <a:lnTo>
                          <a:pt x="53" y="752"/>
                        </a:lnTo>
                        <a:lnTo>
                          <a:pt x="30" y="834"/>
                        </a:lnTo>
                        <a:lnTo>
                          <a:pt x="14" y="917"/>
                        </a:lnTo>
                        <a:lnTo>
                          <a:pt x="4" y="1002"/>
                        </a:lnTo>
                        <a:lnTo>
                          <a:pt x="0" y="1087"/>
                        </a:lnTo>
                        <a:lnTo>
                          <a:pt x="4" y="1173"/>
                        </a:lnTo>
                        <a:lnTo>
                          <a:pt x="14" y="1258"/>
                        </a:lnTo>
                        <a:lnTo>
                          <a:pt x="30" y="1341"/>
                        </a:lnTo>
                        <a:lnTo>
                          <a:pt x="53" y="1423"/>
                        </a:lnTo>
                        <a:lnTo>
                          <a:pt x="83" y="1503"/>
                        </a:lnTo>
                        <a:lnTo>
                          <a:pt x="119" y="1581"/>
                        </a:lnTo>
                        <a:lnTo>
                          <a:pt x="160" y="1656"/>
                        </a:lnTo>
                        <a:lnTo>
                          <a:pt x="208" y="1726"/>
                        </a:lnTo>
                        <a:lnTo>
                          <a:pt x="261" y="1793"/>
                        </a:lnTo>
                        <a:lnTo>
                          <a:pt x="319" y="1856"/>
                        </a:lnTo>
                        <a:lnTo>
                          <a:pt x="381" y="1914"/>
                        </a:lnTo>
                        <a:lnTo>
                          <a:pt x="448" y="1967"/>
                        </a:lnTo>
                        <a:lnTo>
                          <a:pt x="519" y="2014"/>
                        </a:lnTo>
                        <a:lnTo>
                          <a:pt x="594" y="2056"/>
                        </a:lnTo>
                        <a:lnTo>
                          <a:pt x="671" y="2092"/>
                        </a:lnTo>
                        <a:lnTo>
                          <a:pt x="752" y="2121"/>
                        </a:lnTo>
                        <a:lnTo>
                          <a:pt x="834" y="2145"/>
                        </a:lnTo>
                        <a:lnTo>
                          <a:pt x="917" y="2161"/>
                        </a:lnTo>
                        <a:lnTo>
                          <a:pt x="1002" y="2171"/>
                        </a:lnTo>
                        <a:lnTo>
                          <a:pt x="1087" y="2175"/>
                        </a:lnTo>
                        <a:lnTo>
                          <a:pt x="1173" y="2171"/>
                        </a:lnTo>
                        <a:lnTo>
                          <a:pt x="1258" y="2161"/>
                        </a:lnTo>
                        <a:lnTo>
                          <a:pt x="1341" y="2145"/>
                        </a:lnTo>
                        <a:lnTo>
                          <a:pt x="1423" y="2121"/>
                        </a:lnTo>
                        <a:lnTo>
                          <a:pt x="1503" y="2092"/>
                        </a:lnTo>
                        <a:lnTo>
                          <a:pt x="1581" y="2056"/>
                        </a:lnTo>
                        <a:lnTo>
                          <a:pt x="1656" y="2014"/>
                        </a:lnTo>
                        <a:lnTo>
                          <a:pt x="1726" y="1967"/>
                        </a:lnTo>
                        <a:lnTo>
                          <a:pt x="1793" y="1914"/>
                        </a:lnTo>
                        <a:lnTo>
                          <a:pt x="1856" y="1856"/>
                        </a:lnTo>
                        <a:lnTo>
                          <a:pt x="1914" y="1793"/>
                        </a:lnTo>
                        <a:lnTo>
                          <a:pt x="1967" y="1726"/>
                        </a:lnTo>
                        <a:lnTo>
                          <a:pt x="2014" y="1656"/>
                        </a:lnTo>
                        <a:lnTo>
                          <a:pt x="2056" y="1581"/>
                        </a:lnTo>
                        <a:lnTo>
                          <a:pt x="2092" y="1503"/>
                        </a:lnTo>
                        <a:lnTo>
                          <a:pt x="2121" y="1423"/>
                        </a:lnTo>
                        <a:lnTo>
                          <a:pt x="2145" y="1341"/>
                        </a:lnTo>
                        <a:lnTo>
                          <a:pt x="2161" y="1258"/>
                        </a:lnTo>
                        <a:lnTo>
                          <a:pt x="2171" y="1173"/>
                        </a:lnTo>
                        <a:lnTo>
                          <a:pt x="2175"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0" name="文本框 49">
                  <a:extLst>
                    <a:ext uri="{FF2B5EF4-FFF2-40B4-BE49-F238E27FC236}">
                      <a16:creationId xmlns:a16="http://schemas.microsoft.com/office/drawing/2014/main" id="{E0CA1CD8-D1A8-4EB4-8AD5-81D26F9AAAC8}"/>
                    </a:ext>
                  </a:extLst>
                </p:cNvPr>
                <p:cNvSpPr txBox="1"/>
                <p:nvPr/>
              </p:nvSpPr>
              <p:spPr>
                <a:xfrm>
                  <a:off x="3037983" y="2367299"/>
                  <a:ext cx="395142" cy="369332"/>
                </a:xfrm>
                <a:prstGeom prst="rect">
                  <a:avLst/>
                </a:prstGeom>
                <a:noFill/>
              </p:spPr>
              <p:txBody>
                <a:bodyPr wrap="square" rtlCol="0">
                  <a:spAutoFit/>
                </a:bodyPr>
                <a:lstStyle/>
                <a:p>
                  <a:r>
                    <a:rPr lang="en-US" altLang="zh-CN" dirty="0">
                      <a:latin typeface="Comic Sans MS" panose="030F0702030302020204" pitchFamily="66" charset="0"/>
                    </a:rPr>
                    <a:t>3</a:t>
                  </a:r>
                  <a:endParaRPr lang="zh-CN" altLang="en-US" dirty="0">
                    <a:latin typeface="Comic Sans MS" panose="030F0702030302020204" pitchFamily="66" charset="0"/>
                  </a:endParaRPr>
                </a:p>
              </p:txBody>
            </p:sp>
            <p:sp>
              <p:nvSpPr>
                <p:cNvPr id="51" name="文本框 50">
                  <a:extLst>
                    <a:ext uri="{FF2B5EF4-FFF2-40B4-BE49-F238E27FC236}">
                      <a16:creationId xmlns:a16="http://schemas.microsoft.com/office/drawing/2014/main" id="{D6B22D69-F7AD-4CDF-A255-6C3EA13FE36B}"/>
                    </a:ext>
                  </a:extLst>
                </p:cNvPr>
                <p:cNvSpPr txBox="1"/>
                <p:nvPr/>
              </p:nvSpPr>
              <p:spPr>
                <a:xfrm>
                  <a:off x="3444085" y="2379124"/>
                  <a:ext cx="395142" cy="369332"/>
                </a:xfrm>
                <a:prstGeom prst="rect">
                  <a:avLst/>
                </a:prstGeom>
                <a:noFill/>
              </p:spPr>
              <p:txBody>
                <a:bodyPr wrap="square" rtlCol="0">
                  <a:spAutoFit/>
                </a:bodyPr>
                <a:lstStyle/>
                <a:p>
                  <a:r>
                    <a:rPr lang="en-US" altLang="zh-CN" dirty="0">
                      <a:latin typeface="Comic Sans MS" panose="030F0702030302020204" pitchFamily="66" charset="0"/>
                    </a:rPr>
                    <a:t>1</a:t>
                  </a:r>
                  <a:endParaRPr lang="zh-CN" altLang="en-US" dirty="0">
                    <a:latin typeface="Comic Sans MS" panose="030F0702030302020204" pitchFamily="66" charset="0"/>
                  </a:endParaRPr>
                </a:p>
              </p:txBody>
            </p:sp>
            <p:sp>
              <p:nvSpPr>
                <p:cNvPr id="52" name="文本框 51">
                  <a:extLst>
                    <a:ext uri="{FF2B5EF4-FFF2-40B4-BE49-F238E27FC236}">
                      <a16:creationId xmlns:a16="http://schemas.microsoft.com/office/drawing/2014/main" id="{0AAD80AD-FDD3-4A1C-876A-94EE24ABD5D6}"/>
                    </a:ext>
                  </a:extLst>
                </p:cNvPr>
                <p:cNvSpPr txBox="1"/>
                <p:nvPr/>
              </p:nvSpPr>
              <p:spPr>
                <a:xfrm>
                  <a:off x="3825340" y="2516876"/>
                  <a:ext cx="395142" cy="369332"/>
                </a:xfrm>
                <a:prstGeom prst="rect">
                  <a:avLst/>
                </a:prstGeom>
                <a:noFill/>
              </p:spPr>
              <p:txBody>
                <a:bodyPr wrap="square" rtlCol="0">
                  <a:spAutoFit/>
                </a:bodyPr>
                <a:lstStyle/>
                <a:p>
                  <a:r>
                    <a:rPr lang="en-US" altLang="zh-CN" dirty="0">
                      <a:latin typeface="Comic Sans MS" panose="030F0702030302020204" pitchFamily="66" charset="0"/>
                    </a:rPr>
                    <a:t>0</a:t>
                  </a:r>
                  <a:endParaRPr lang="zh-CN" altLang="en-US" dirty="0">
                    <a:latin typeface="Comic Sans MS" panose="030F0702030302020204" pitchFamily="66" charset="0"/>
                  </a:endParaRPr>
                </a:p>
              </p:txBody>
            </p:sp>
            <p:sp>
              <p:nvSpPr>
                <p:cNvPr id="53" name="文本框 52">
                  <a:extLst>
                    <a:ext uri="{FF2B5EF4-FFF2-40B4-BE49-F238E27FC236}">
                      <a16:creationId xmlns:a16="http://schemas.microsoft.com/office/drawing/2014/main" id="{BC41C7E9-C64A-463A-A50C-F15A7ABF70AA}"/>
                    </a:ext>
                  </a:extLst>
                </p:cNvPr>
                <p:cNvSpPr txBox="1"/>
                <p:nvPr/>
              </p:nvSpPr>
              <p:spPr>
                <a:xfrm>
                  <a:off x="4124990" y="2825821"/>
                  <a:ext cx="395142" cy="369332"/>
                </a:xfrm>
                <a:prstGeom prst="rect">
                  <a:avLst/>
                </a:prstGeom>
                <a:noFill/>
              </p:spPr>
              <p:txBody>
                <a:bodyPr wrap="square" rtlCol="0">
                  <a:spAutoFit/>
                </a:bodyPr>
                <a:lstStyle/>
                <a:p>
                  <a:r>
                    <a:rPr lang="en-US" altLang="zh-CN" dirty="0">
                      <a:latin typeface="Comic Sans MS" panose="030F0702030302020204" pitchFamily="66" charset="0"/>
                    </a:rPr>
                    <a:t>0</a:t>
                  </a:r>
                  <a:endParaRPr lang="zh-CN" altLang="en-US" dirty="0">
                    <a:latin typeface="Comic Sans MS" panose="030F0702030302020204" pitchFamily="66" charset="0"/>
                  </a:endParaRPr>
                </a:p>
              </p:txBody>
            </p:sp>
            <p:sp>
              <p:nvSpPr>
                <p:cNvPr id="54" name="文本框 53">
                  <a:extLst>
                    <a:ext uri="{FF2B5EF4-FFF2-40B4-BE49-F238E27FC236}">
                      <a16:creationId xmlns:a16="http://schemas.microsoft.com/office/drawing/2014/main" id="{922722F5-E83E-4B45-B789-361BDFEF5F7B}"/>
                    </a:ext>
                  </a:extLst>
                </p:cNvPr>
                <p:cNvSpPr txBox="1"/>
                <p:nvPr/>
              </p:nvSpPr>
              <p:spPr>
                <a:xfrm>
                  <a:off x="4278381" y="3256620"/>
                  <a:ext cx="395142" cy="307777"/>
                </a:xfrm>
                <a:prstGeom prst="rect">
                  <a:avLst/>
                </a:prstGeom>
                <a:noFill/>
              </p:spPr>
              <p:txBody>
                <a:bodyPr wrap="square" rtlCol="0">
                  <a:spAutoFit/>
                </a:bodyPr>
                <a:lstStyle/>
                <a:p>
                  <a:r>
                    <a:rPr lang="en-US" altLang="zh-CN" sz="1400" dirty="0">
                      <a:latin typeface="Comic Sans MS" panose="030F0702030302020204" pitchFamily="66" charset="0"/>
                    </a:rPr>
                    <a:t>15</a:t>
                  </a:r>
                  <a:endParaRPr lang="zh-CN" altLang="en-US" sz="1400" dirty="0">
                    <a:latin typeface="Comic Sans MS" panose="030F0702030302020204" pitchFamily="66" charset="0"/>
                  </a:endParaRPr>
                </a:p>
              </p:txBody>
            </p:sp>
            <p:sp>
              <p:nvSpPr>
                <p:cNvPr id="55" name="文本框 54">
                  <a:extLst>
                    <a:ext uri="{FF2B5EF4-FFF2-40B4-BE49-F238E27FC236}">
                      <a16:creationId xmlns:a16="http://schemas.microsoft.com/office/drawing/2014/main" id="{88092BD7-5423-4EA8-A6F8-9FC3A292832F}"/>
                    </a:ext>
                  </a:extLst>
                </p:cNvPr>
                <p:cNvSpPr txBox="1"/>
                <p:nvPr/>
              </p:nvSpPr>
              <p:spPr>
                <a:xfrm>
                  <a:off x="4258772" y="3649805"/>
                  <a:ext cx="395142" cy="369332"/>
                </a:xfrm>
                <a:prstGeom prst="rect">
                  <a:avLst/>
                </a:prstGeom>
                <a:noFill/>
              </p:spPr>
              <p:txBody>
                <a:bodyPr wrap="square" rtlCol="0">
                  <a:spAutoFit/>
                </a:bodyPr>
                <a:lstStyle/>
                <a:p>
                  <a:r>
                    <a:rPr lang="en-US" altLang="zh-CN" dirty="0">
                      <a:latin typeface="Comic Sans MS" panose="030F0702030302020204" pitchFamily="66" charset="0"/>
                    </a:rPr>
                    <a:t>1</a:t>
                  </a:r>
                  <a:endParaRPr lang="zh-CN" altLang="en-US" dirty="0">
                    <a:latin typeface="Comic Sans MS" panose="030F0702030302020204" pitchFamily="66" charset="0"/>
                  </a:endParaRPr>
                </a:p>
              </p:txBody>
            </p:sp>
            <p:sp>
              <p:nvSpPr>
                <p:cNvPr id="56" name="文本框 55">
                  <a:extLst>
                    <a:ext uri="{FF2B5EF4-FFF2-40B4-BE49-F238E27FC236}">
                      <a16:creationId xmlns:a16="http://schemas.microsoft.com/office/drawing/2014/main" id="{7DCECCA6-951E-42B1-9FAB-10B256EF964E}"/>
                    </a:ext>
                  </a:extLst>
                </p:cNvPr>
                <p:cNvSpPr txBox="1"/>
                <p:nvPr/>
              </p:nvSpPr>
              <p:spPr>
                <a:xfrm>
                  <a:off x="4124990" y="4059796"/>
                  <a:ext cx="395142" cy="307777"/>
                </a:xfrm>
                <a:prstGeom prst="rect">
                  <a:avLst/>
                </a:prstGeom>
                <a:noFill/>
              </p:spPr>
              <p:txBody>
                <a:bodyPr wrap="square" rtlCol="0">
                  <a:spAutoFit/>
                </a:bodyPr>
                <a:lstStyle/>
                <a:p>
                  <a:r>
                    <a:rPr lang="en-US" altLang="zh-CN" sz="1400" dirty="0">
                      <a:latin typeface="Comic Sans MS" panose="030F0702030302020204" pitchFamily="66" charset="0"/>
                    </a:rPr>
                    <a:t>12</a:t>
                  </a:r>
                  <a:endParaRPr lang="zh-CN" altLang="en-US" sz="1400" dirty="0">
                    <a:latin typeface="Comic Sans MS" panose="030F0702030302020204" pitchFamily="66" charset="0"/>
                  </a:endParaRPr>
                </a:p>
              </p:txBody>
            </p:sp>
            <p:sp>
              <p:nvSpPr>
                <p:cNvPr id="57" name="文本框 56">
                  <a:extLst>
                    <a:ext uri="{FF2B5EF4-FFF2-40B4-BE49-F238E27FC236}">
                      <a16:creationId xmlns:a16="http://schemas.microsoft.com/office/drawing/2014/main" id="{68CD962A-1110-482E-8B8D-C3175BB2DCC7}"/>
                    </a:ext>
                  </a:extLst>
                </p:cNvPr>
                <p:cNvSpPr txBox="1"/>
                <p:nvPr/>
              </p:nvSpPr>
              <p:spPr>
                <a:xfrm>
                  <a:off x="3821985" y="4340298"/>
                  <a:ext cx="395142" cy="369332"/>
                </a:xfrm>
                <a:prstGeom prst="rect">
                  <a:avLst/>
                </a:prstGeom>
                <a:noFill/>
              </p:spPr>
              <p:txBody>
                <a:bodyPr wrap="square" rtlCol="0">
                  <a:spAutoFit/>
                </a:bodyPr>
                <a:lstStyle/>
                <a:p>
                  <a:r>
                    <a:rPr lang="en-US" altLang="zh-CN" dirty="0">
                      <a:latin typeface="Comic Sans MS" panose="030F0702030302020204" pitchFamily="66" charset="0"/>
                    </a:rPr>
                    <a:t>0</a:t>
                  </a:r>
                  <a:endParaRPr lang="zh-CN" altLang="en-US" dirty="0">
                    <a:latin typeface="Comic Sans MS" panose="030F0702030302020204" pitchFamily="66" charset="0"/>
                  </a:endParaRPr>
                </a:p>
              </p:txBody>
            </p:sp>
            <p:sp>
              <p:nvSpPr>
                <p:cNvPr id="58" name="文本框 57">
                  <a:extLst>
                    <a:ext uri="{FF2B5EF4-FFF2-40B4-BE49-F238E27FC236}">
                      <a16:creationId xmlns:a16="http://schemas.microsoft.com/office/drawing/2014/main" id="{83465582-B71A-4379-8D20-E526C1D281AC}"/>
                    </a:ext>
                  </a:extLst>
                </p:cNvPr>
                <p:cNvSpPr txBox="1"/>
                <p:nvPr/>
              </p:nvSpPr>
              <p:spPr>
                <a:xfrm>
                  <a:off x="3422965" y="4501506"/>
                  <a:ext cx="395142" cy="307777"/>
                </a:xfrm>
                <a:prstGeom prst="rect">
                  <a:avLst/>
                </a:prstGeom>
                <a:noFill/>
              </p:spPr>
              <p:txBody>
                <a:bodyPr wrap="square" rtlCol="0">
                  <a:spAutoFit/>
                </a:bodyPr>
                <a:lstStyle/>
                <a:p>
                  <a:r>
                    <a:rPr lang="en-US" altLang="zh-CN" sz="1400" dirty="0">
                      <a:latin typeface="Comic Sans MS" panose="030F0702030302020204" pitchFamily="66" charset="0"/>
                    </a:rPr>
                    <a:t>12</a:t>
                  </a:r>
                  <a:endParaRPr lang="zh-CN" altLang="en-US" sz="1400" dirty="0">
                    <a:latin typeface="Comic Sans MS" panose="030F0702030302020204" pitchFamily="66" charset="0"/>
                  </a:endParaRPr>
                </a:p>
              </p:txBody>
            </p:sp>
            <p:sp>
              <p:nvSpPr>
                <p:cNvPr id="59" name="文本框 58">
                  <a:extLst>
                    <a:ext uri="{FF2B5EF4-FFF2-40B4-BE49-F238E27FC236}">
                      <a16:creationId xmlns:a16="http://schemas.microsoft.com/office/drawing/2014/main" id="{37F07CE9-491A-42F3-BBD7-47AD0C4B68FE}"/>
                    </a:ext>
                  </a:extLst>
                </p:cNvPr>
                <p:cNvSpPr txBox="1"/>
                <p:nvPr/>
              </p:nvSpPr>
              <p:spPr>
                <a:xfrm>
                  <a:off x="3016719" y="4491346"/>
                  <a:ext cx="395142" cy="369332"/>
                </a:xfrm>
                <a:prstGeom prst="rect">
                  <a:avLst/>
                </a:prstGeom>
                <a:noFill/>
              </p:spPr>
              <p:txBody>
                <a:bodyPr wrap="square" rtlCol="0">
                  <a:spAutoFit/>
                </a:bodyPr>
                <a:lstStyle/>
                <a:p>
                  <a:r>
                    <a:rPr lang="en-US" altLang="zh-CN" dirty="0">
                      <a:latin typeface="Comic Sans MS" panose="030F0702030302020204" pitchFamily="66" charset="0"/>
                    </a:rPr>
                    <a:t>1</a:t>
                  </a:r>
                  <a:endParaRPr lang="zh-CN" altLang="en-US" dirty="0">
                    <a:latin typeface="Comic Sans MS" panose="030F0702030302020204" pitchFamily="66" charset="0"/>
                  </a:endParaRPr>
                </a:p>
              </p:txBody>
            </p:sp>
            <p:sp>
              <p:nvSpPr>
                <p:cNvPr id="60" name="文本框 59">
                  <a:extLst>
                    <a:ext uri="{FF2B5EF4-FFF2-40B4-BE49-F238E27FC236}">
                      <a16:creationId xmlns:a16="http://schemas.microsoft.com/office/drawing/2014/main" id="{95DE7F7F-EF49-44B3-AF04-6C5DEBA9B767}"/>
                    </a:ext>
                  </a:extLst>
                </p:cNvPr>
                <p:cNvSpPr txBox="1"/>
                <p:nvPr/>
              </p:nvSpPr>
              <p:spPr>
                <a:xfrm>
                  <a:off x="2621577" y="4339995"/>
                  <a:ext cx="395142" cy="369332"/>
                </a:xfrm>
                <a:prstGeom prst="rect">
                  <a:avLst/>
                </a:prstGeom>
                <a:noFill/>
              </p:spPr>
              <p:txBody>
                <a:bodyPr wrap="square" rtlCol="0">
                  <a:spAutoFit/>
                </a:bodyPr>
                <a:lstStyle/>
                <a:p>
                  <a:r>
                    <a:rPr lang="en-US" altLang="zh-CN" dirty="0">
                      <a:latin typeface="Comic Sans MS" panose="030F0702030302020204" pitchFamily="66" charset="0"/>
                    </a:rPr>
                    <a:t>8</a:t>
                  </a:r>
                  <a:endParaRPr lang="zh-CN" altLang="en-US" dirty="0">
                    <a:latin typeface="Comic Sans MS" panose="030F0702030302020204" pitchFamily="66" charset="0"/>
                  </a:endParaRPr>
                </a:p>
              </p:txBody>
            </p:sp>
            <p:sp>
              <p:nvSpPr>
                <p:cNvPr id="61" name="文本框 60">
                  <a:extLst>
                    <a:ext uri="{FF2B5EF4-FFF2-40B4-BE49-F238E27FC236}">
                      <a16:creationId xmlns:a16="http://schemas.microsoft.com/office/drawing/2014/main" id="{8ABE3262-307F-47D0-83DB-BD891AD44B2B}"/>
                    </a:ext>
                  </a:extLst>
                </p:cNvPr>
                <p:cNvSpPr txBox="1"/>
                <p:nvPr/>
              </p:nvSpPr>
              <p:spPr>
                <a:xfrm>
                  <a:off x="2337191" y="4024930"/>
                  <a:ext cx="395142" cy="369332"/>
                </a:xfrm>
                <a:prstGeom prst="rect">
                  <a:avLst/>
                </a:prstGeom>
                <a:noFill/>
              </p:spPr>
              <p:txBody>
                <a:bodyPr wrap="square" rtlCol="0">
                  <a:spAutoFit/>
                </a:bodyPr>
                <a:lstStyle/>
                <a:p>
                  <a:r>
                    <a:rPr lang="en-US" altLang="zh-CN" dirty="0">
                      <a:latin typeface="Comic Sans MS" panose="030F0702030302020204" pitchFamily="66" charset="0"/>
                    </a:rPr>
                    <a:t>0</a:t>
                  </a:r>
                  <a:endParaRPr lang="zh-CN" altLang="en-US" dirty="0">
                    <a:latin typeface="Comic Sans MS" panose="030F0702030302020204" pitchFamily="66" charset="0"/>
                  </a:endParaRPr>
                </a:p>
              </p:txBody>
            </p:sp>
            <p:sp>
              <p:nvSpPr>
                <p:cNvPr id="62" name="文本框 61">
                  <a:extLst>
                    <a:ext uri="{FF2B5EF4-FFF2-40B4-BE49-F238E27FC236}">
                      <a16:creationId xmlns:a16="http://schemas.microsoft.com/office/drawing/2014/main" id="{0CB536F3-F644-459B-8A26-B831DFC1C4CF}"/>
                    </a:ext>
                  </a:extLst>
                </p:cNvPr>
                <p:cNvSpPr txBox="1"/>
                <p:nvPr/>
              </p:nvSpPr>
              <p:spPr>
                <a:xfrm>
                  <a:off x="2205396" y="3630248"/>
                  <a:ext cx="395142" cy="369332"/>
                </a:xfrm>
                <a:prstGeom prst="rect">
                  <a:avLst/>
                </a:prstGeom>
                <a:noFill/>
              </p:spPr>
              <p:txBody>
                <a:bodyPr wrap="square" rtlCol="0">
                  <a:spAutoFit/>
                </a:bodyPr>
                <a:lstStyle/>
                <a:p>
                  <a:r>
                    <a:rPr lang="en-US" altLang="zh-CN" dirty="0">
                      <a:latin typeface="Comic Sans MS" panose="030F0702030302020204" pitchFamily="66" charset="0"/>
                    </a:rPr>
                    <a:t>7</a:t>
                  </a:r>
                  <a:endParaRPr lang="zh-CN" altLang="en-US" dirty="0">
                    <a:latin typeface="Comic Sans MS" panose="030F0702030302020204" pitchFamily="66" charset="0"/>
                  </a:endParaRPr>
                </a:p>
              </p:txBody>
            </p:sp>
            <p:sp>
              <p:nvSpPr>
                <p:cNvPr id="63" name="文本框 62">
                  <a:extLst>
                    <a:ext uri="{FF2B5EF4-FFF2-40B4-BE49-F238E27FC236}">
                      <a16:creationId xmlns:a16="http://schemas.microsoft.com/office/drawing/2014/main" id="{098F4155-B88E-41FB-BC2A-74E23DC76FE7}"/>
                    </a:ext>
                  </a:extLst>
                </p:cNvPr>
                <p:cNvSpPr txBox="1"/>
                <p:nvPr/>
              </p:nvSpPr>
              <p:spPr>
                <a:xfrm>
                  <a:off x="2195382" y="3220211"/>
                  <a:ext cx="395142" cy="369332"/>
                </a:xfrm>
                <a:prstGeom prst="rect">
                  <a:avLst/>
                </a:prstGeom>
                <a:noFill/>
              </p:spPr>
              <p:txBody>
                <a:bodyPr wrap="square" rtlCol="0">
                  <a:spAutoFit/>
                </a:bodyPr>
                <a:lstStyle/>
                <a:p>
                  <a:r>
                    <a:rPr lang="en-US" altLang="zh-CN" dirty="0">
                      <a:latin typeface="Comic Sans MS" panose="030F0702030302020204" pitchFamily="66" charset="0"/>
                    </a:rPr>
                    <a:t>1</a:t>
                  </a:r>
                  <a:endParaRPr lang="zh-CN" altLang="en-US" dirty="0">
                    <a:latin typeface="Comic Sans MS" panose="030F0702030302020204" pitchFamily="66" charset="0"/>
                  </a:endParaRPr>
                </a:p>
              </p:txBody>
            </p:sp>
            <p:sp>
              <p:nvSpPr>
                <p:cNvPr id="64" name="文本框 63">
                  <a:extLst>
                    <a:ext uri="{FF2B5EF4-FFF2-40B4-BE49-F238E27FC236}">
                      <a16:creationId xmlns:a16="http://schemas.microsoft.com/office/drawing/2014/main" id="{A970E03E-3F30-4B62-B406-E4B8A23D4AF0}"/>
                    </a:ext>
                  </a:extLst>
                </p:cNvPr>
                <p:cNvSpPr txBox="1"/>
                <p:nvPr/>
              </p:nvSpPr>
              <p:spPr>
                <a:xfrm>
                  <a:off x="2356151" y="2825529"/>
                  <a:ext cx="395142" cy="369332"/>
                </a:xfrm>
                <a:prstGeom prst="rect">
                  <a:avLst/>
                </a:prstGeom>
                <a:noFill/>
              </p:spPr>
              <p:txBody>
                <a:bodyPr wrap="square" rtlCol="0">
                  <a:spAutoFit/>
                </a:bodyPr>
                <a:lstStyle/>
                <a:p>
                  <a:r>
                    <a:rPr lang="en-US" altLang="zh-CN" dirty="0">
                      <a:latin typeface="Comic Sans MS" panose="030F0702030302020204" pitchFamily="66" charset="0"/>
                    </a:rPr>
                    <a:t>4</a:t>
                  </a:r>
                  <a:endParaRPr lang="zh-CN" altLang="en-US" dirty="0">
                    <a:latin typeface="Comic Sans MS" panose="030F0702030302020204" pitchFamily="66" charset="0"/>
                  </a:endParaRPr>
                </a:p>
              </p:txBody>
            </p:sp>
            <p:sp>
              <p:nvSpPr>
                <p:cNvPr id="65" name="文本框 64">
                  <a:extLst>
                    <a:ext uri="{FF2B5EF4-FFF2-40B4-BE49-F238E27FC236}">
                      <a16:creationId xmlns:a16="http://schemas.microsoft.com/office/drawing/2014/main" id="{E25CEC18-6E2A-40C4-A961-8BC99C8E9D18}"/>
                    </a:ext>
                  </a:extLst>
                </p:cNvPr>
                <p:cNvSpPr txBox="1"/>
                <p:nvPr/>
              </p:nvSpPr>
              <p:spPr>
                <a:xfrm>
                  <a:off x="2642014" y="2531641"/>
                  <a:ext cx="395142" cy="369332"/>
                </a:xfrm>
                <a:prstGeom prst="rect">
                  <a:avLst/>
                </a:prstGeom>
                <a:noFill/>
              </p:spPr>
              <p:txBody>
                <a:bodyPr wrap="square" rtlCol="0">
                  <a:spAutoFit/>
                </a:bodyPr>
                <a:lstStyle/>
                <a:p>
                  <a:r>
                    <a:rPr lang="en-US" altLang="zh-CN" dirty="0">
                      <a:latin typeface="Comic Sans MS" panose="030F0702030302020204" pitchFamily="66" charset="0"/>
                    </a:rPr>
                    <a:t>0</a:t>
                  </a:r>
                  <a:endParaRPr lang="zh-CN" altLang="en-US" dirty="0">
                    <a:latin typeface="Comic Sans MS" panose="030F0702030302020204" pitchFamily="66" charset="0"/>
                  </a:endParaRPr>
                </a:p>
              </p:txBody>
            </p:sp>
          </p:grpSp>
          <p:sp>
            <p:nvSpPr>
              <p:cNvPr id="21" name="椭圆 20">
                <a:extLst>
                  <a:ext uri="{FF2B5EF4-FFF2-40B4-BE49-F238E27FC236}">
                    <a16:creationId xmlns:a16="http://schemas.microsoft.com/office/drawing/2014/main" id="{36D5A6B0-7E69-495F-940F-90A915779919}"/>
                  </a:ext>
                </a:extLst>
              </p:cNvPr>
              <p:cNvSpPr/>
              <p:nvPr/>
            </p:nvSpPr>
            <p:spPr>
              <a:xfrm>
                <a:off x="1598152" y="1830248"/>
                <a:ext cx="3600000" cy="3600000"/>
              </a:xfrm>
              <a:prstGeom prst="ellipse">
                <a:avLst/>
              </a:prstGeom>
              <a:noFill/>
              <a:ln w="76200">
                <a:solidFill>
                  <a:srgbClr val="9E9E9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ED191E1B-25D6-4D6A-AF64-B3C7D9AEB260}"/>
                  </a:ext>
                </a:extLst>
              </p:cNvPr>
              <p:cNvSpPr/>
              <p:nvPr/>
            </p:nvSpPr>
            <p:spPr>
              <a:xfrm rot="14937697">
                <a:off x="3949749" y="2885992"/>
                <a:ext cx="2030056" cy="47425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3" name="等腰三角形 22">
                <a:extLst>
                  <a:ext uri="{FF2B5EF4-FFF2-40B4-BE49-F238E27FC236}">
                    <a16:creationId xmlns:a16="http://schemas.microsoft.com/office/drawing/2014/main" id="{5F15500D-E561-4A50-8564-79888B00BC06}"/>
                  </a:ext>
                </a:extLst>
              </p:cNvPr>
              <p:cNvSpPr/>
              <p:nvPr/>
            </p:nvSpPr>
            <p:spPr>
              <a:xfrm rot="16200000">
                <a:off x="4778358" y="3193250"/>
                <a:ext cx="314960" cy="365761"/>
              </a:xfrm>
              <a:prstGeom prst="triangle">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4" name="弧形 23">
                <a:extLst>
                  <a:ext uri="{FF2B5EF4-FFF2-40B4-BE49-F238E27FC236}">
                    <a16:creationId xmlns:a16="http://schemas.microsoft.com/office/drawing/2014/main" id="{180D47AD-60E4-4A29-B1BE-A2A1EE0C4FE8}"/>
                  </a:ext>
                </a:extLst>
              </p:cNvPr>
              <p:cNvSpPr/>
              <p:nvPr/>
            </p:nvSpPr>
            <p:spPr>
              <a:xfrm flipV="1">
                <a:off x="4651853" y="3273342"/>
                <a:ext cx="445503" cy="1294924"/>
              </a:xfrm>
              <a:prstGeom prst="arc">
                <a:avLst>
                  <a:gd name="adj1" fmla="val 17276746"/>
                  <a:gd name="adj2" fmla="val 0"/>
                </a:avLst>
              </a:prstGeom>
              <a:ln w="76200">
                <a:solidFill>
                  <a:srgbClr val="9E9E9E"/>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5" name="矩形 24">
                <a:extLst>
                  <a:ext uri="{FF2B5EF4-FFF2-40B4-BE49-F238E27FC236}">
                    <a16:creationId xmlns:a16="http://schemas.microsoft.com/office/drawing/2014/main" id="{4F1939D9-E3BC-46D3-BBAA-C4C289559E8F}"/>
                  </a:ext>
                </a:extLst>
              </p:cNvPr>
              <p:cNvSpPr/>
              <p:nvPr/>
            </p:nvSpPr>
            <p:spPr>
              <a:xfrm>
                <a:off x="5642943" y="2549952"/>
                <a:ext cx="324374" cy="329244"/>
              </a:xfrm>
              <a:prstGeom prst="rect">
                <a:avLst/>
              </a:prstGeom>
              <a:solidFill>
                <a:srgbClr val="EA9393"/>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Comic Sans MS" panose="030F0702030302020204" pitchFamily="66" charset="0"/>
                    <a:cs typeface="Times New Roman" panose="02020603050405020304" pitchFamily="18" charset="0"/>
                  </a:rPr>
                  <a:t>0</a:t>
                </a:r>
                <a:endParaRPr lang="zh-CN" altLang="en-US" dirty="0">
                  <a:latin typeface="Comic Sans MS" panose="030F0702030302020204" pitchFamily="66" charset="0"/>
                  <a:cs typeface="Times New Roman" panose="02020603050405020304" pitchFamily="18" charset="0"/>
                </a:endParaRPr>
              </a:p>
            </p:txBody>
          </p:sp>
          <p:sp>
            <p:nvSpPr>
              <p:cNvPr id="26" name="矩形 25">
                <a:extLst>
                  <a:ext uri="{FF2B5EF4-FFF2-40B4-BE49-F238E27FC236}">
                    <a16:creationId xmlns:a16="http://schemas.microsoft.com/office/drawing/2014/main" id="{697669F6-B456-48F7-9688-770C66284BE9}"/>
                  </a:ext>
                </a:extLst>
              </p:cNvPr>
              <p:cNvSpPr/>
              <p:nvPr/>
            </p:nvSpPr>
            <p:spPr>
              <a:xfrm>
                <a:off x="5642943" y="2143020"/>
                <a:ext cx="324374" cy="329244"/>
              </a:xfrm>
              <a:prstGeom prst="rect">
                <a:avLst/>
              </a:prstGeom>
              <a:solidFill>
                <a:srgbClr val="EA9393"/>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Comic Sans MS" panose="030F0702030302020204" pitchFamily="66" charset="0"/>
                    <a:cs typeface="Times New Roman" panose="02020603050405020304" pitchFamily="18" charset="0"/>
                  </a:rPr>
                  <a:t>0</a:t>
                </a:r>
                <a:endParaRPr lang="zh-CN" altLang="en-US" dirty="0">
                  <a:latin typeface="Comic Sans MS" panose="030F0702030302020204" pitchFamily="66" charset="0"/>
                  <a:cs typeface="Times New Roman" panose="02020603050405020304" pitchFamily="18" charset="0"/>
                </a:endParaRPr>
              </a:p>
            </p:txBody>
          </p:sp>
          <p:sp>
            <p:nvSpPr>
              <p:cNvPr id="27" name="矩形 26">
                <a:extLst>
                  <a:ext uri="{FF2B5EF4-FFF2-40B4-BE49-F238E27FC236}">
                    <a16:creationId xmlns:a16="http://schemas.microsoft.com/office/drawing/2014/main" id="{EFD6B091-AF2E-41A9-B20A-546944C655B3}"/>
                  </a:ext>
                </a:extLst>
              </p:cNvPr>
              <p:cNvSpPr/>
              <p:nvPr/>
            </p:nvSpPr>
            <p:spPr>
              <a:xfrm>
                <a:off x="6071650" y="2549952"/>
                <a:ext cx="324374" cy="329244"/>
              </a:xfrm>
              <a:prstGeom prst="rect">
                <a:avLst/>
              </a:prstGeom>
              <a:solidFill>
                <a:srgbClr val="8FBBD9"/>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Comic Sans MS" panose="030F0702030302020204" pitchFamily="66" charset="0"/>
                    <a:cs typeface="Times New Roman" panose="02020603050405020304" pitchFamily="18" charset="0"/>
                  </a:rPr>
                  <a:t>1</a:t>
                </a:r>
                <a:endParaRPr lang="zh-CN" altLang="en-US" dirty="0">
                  <a:latin typeface="Comic Sans MS" panose="030F0702030302020204" pitchFamily="66" charset="0"/>
                  <a:cs typeface="Times New Roman" panose="02020603050405020304" pitchFamily="18" charset="0"/>
                </a:endParaRPr>
              </a:p>
            </p:txBody>
          </p:sp>
          <p:sp>
            <p:nvSpPr>
              <p:cNvPr id="28" name="矩形 27">
                <a:extLst>
                  <a:ext uri="{FF2B5EF4-FFF2-40B4-BE49-F238E27FC236}">
                    <a16:creationId xmlns:a16="http://schemas.microsoft.com/office/drawing/2014/main" id="{007D64B9-6F11-4655-B30A-5ACD44075202}"/>
                  </a:ext>
                </a:extLst>
              </p:cNvPr>
              <p:cNvSpPr/>
              <p:nvPr/>
            </p:nvSpPr>
            <p:spPr>
              <a:xfrm>
                <a:off x="5642943" y="2956676"/>
                <a:ext cx="324374" cy="329244"/>
              </a:xfrm>
              <a:prstGeom prst="rect">
                <a:avLst/>
              </a:prstGeom>
              <a:solidFill>
                <a:srgbClr val="EA9393"/>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Comic Sans MS" panose="030F0702030302020204" pitchFamily="66" charset="0"/>
                    <a:cs typeface="Times New Roman" panose="02020603050405020304" pitchFamily="18" charset="0"/>
                  </a:rPr>
                  <a:t>0</a:t>
                </a:r>
                <a:endParaRPr lang="zh-CN" altLang="en-US" dirty="0">
                  <a:latin typeface="Comic Sans MS" panose="030F0702030302020204" pitchFamily="66" charset="0"/>
                  <a:cs typeface="Times New Roman" panose="02020603050405020304" pitchFamily="18" charset="0"/>
                </a:endParaRPr>
              </a:p>
            </p:txBody>
          </p:sp>
          <p:sp>
            <p:nvSpPr>
              <p:cNvPr id="29" name="矩形 28">
                <a:extLst>
                  <a:ext uri="{FF2B5EF4-FFF2-40B4-BE49-F238E27FC236}">
                    <a16:creationId xmlns:a16="http://schemas.microsoft.com/office/drawing/2014/main" id="{CF33B70E-E79D-4351-BFF9-F61455AE30F3}"/>
                  </a:ext>
                </a:extLst>
              </p:cNvPr>
              <p:cNvSpPr/>
              <p:nvPr/>
            </p:nvSpPr>
            <p:spPr>
              <a:xfrm>
                <a:off x="6071650" y="2956676"/>
                <a:ext cx="324374" cy="329244"/>
              </a:xfrm>
              <a:prstGeom prst="rect">
                <a:avLst/>
              </a:prstGeom>
              <a:solidFill>
                <a:srgbClr val="8FBBD9"/>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Comic Sans MS" panose="030F0702030302020204" pitchFamily="66" charset="0"/>
                    <a:cs typeface="Times New Roman" panose="02020603050405020304" pitchFamily="18" charset="0"/>
                  </a:rPr>
                  <a:t>1</a:t>
                </a:r>
                <a:endParaRPr lang="zh-CN" altLang="en-US" dirty="0">
                  <a:latin typeface="Comic Sans MS" panose="030F0702030302020204" pitchFamily="66" charset="0"/>
                  <a:cs typeface="Times New Roman" panose="02020603050405020304" pitchFamily="18" charset="0"/>
                </a:endParaRPr>
              </a:p>
            </p:txBody>
          </p:sp>
          <p:sp>
            <p:nvSpPr>
              <p:cNvPr id="30" name="矩形 29">
                <a:extLst>
                  <a:ext uri="{FF2B5EF4-FFF2-40B4-BE49-F238E27FC236}">
                    <a16:creationId xmlns:a16="http://schemas.microsoft.com/office/drawing/2014/main" id="{C59E50A5-4111-4B86-8076-CC727F335727}"/>
                  </a:ext>
                </a:extLst>
              </p:cNvPr>
              <p:cNvSpPr/>
              <p:nvPr/>
            </p:nvSpPr>
            <p:spPr>
              <a:xfrm>
                <a:off x="6500357" y="2956676"/>
                <a:ext cx="324374" cy="329244"/>
              </a:xfrm>
              <a:prstGeom prst="rect">
                <a:avLst/>
              </a:prstGeom>
              <a:solidFill>
                <a:srgbClr val="FFFF99"/>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Comic Sans MS" panose="030F0702030302020204" pitchFamily="66" charset="0"/>
                    <a:cs typeface="Times New Roman" panose="02020603050405020304" pitchFamily="18" charset="0"/>
                  </a:rPr>
                  <a:t>2</a:t>
                </a:r>
                <a:endParaRPr lang="zh-CN" altLang="en-US" dirty="0">
                  <a:latin typeface="Comic Sans MS" panose="030F0702030302020204" pitchFamily="66" charset="0"/>
                  <a:cs typeface="Times New Roman" panose="02020603050405020304" pitchFamily="18" charset="0"/>
                </a:endParaRPr>
              </a:p>
            </p:txBody>
          </p:sp>
          <p:sp>
            <p:nvSpPr>
              <p:cNvPr id="31" name="矩形 30">
                <a:extLst>
                  <a:ext uri="{FF2B5EF4-FFF2-40B4-BE49-F238E27FC236}">
                    <a16:creationId xmlns:a16="http://schemas.microsoft.com/office/drawing/2014/main" id="{3E3828E6-E581-4EBE-B7ED-A2A022AA78D0}"/>
                  </a:ext>
                </a:extLst>
              </p:cNvPr>
              <p:cNvSpPr/>
              <p:nvPr/>
            </p:nvSpPr>
            <p:spPr>
              <a:xfrm>
                <a:off x="5642943" y="3970174"/>
                <a:ext cx="324374" cy="329244"/>
              </a:xfrm>
              <a:prstGeom prst="rect">
                <a:avLst/>
              </a:prstGeom>
              <a:solidFill>
                <a:srgbClr val="EA9393"/>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Comic Sans MS" panose="030F0702030302020204" pitchFamily="66" charset="0"/>
                    <a:cs typeface="Times New Roman" panose="02020603050405020304" pitchFamily="18" charset="0"/>
                  </a:rPr>
                  <a:t>0</a:t>
                </a:r>
                <a:endParaRPr lang="zh-CN" altLang="en-US" dirty="0">
                  <a:latin typeface="Comic Sans MS" panose="030F0702030302020204" pitchFamily="66" charset="0"/>
                  <a:cs typeface="Times New Roman" panose="02020603050405020304" pitchFamily="18" charset="0"/>
                </a:endParaRPr>
              </a:p>
            </p:txBody>
          </p:sp>
          <p:sp>
            <p:nvSpPr>
              <p:cNvPr id="32" name="矩形 31">
                <a:extLst>
                  <a:ext uri="{FF2B5EF4-FFF2-40B4-BE49-F238E27FC236}">
                    <a16:creationId xmlns:a16="http://schemas.microsoft.com/office/drawing/2014/main" id="{E2F5CA33-299B-4217-89E4-4CDCBAE70FDA}"/>
                  </a:ext>
                </a:extLst>
              </p:cNvPr>
              <p:cNvSpPr/>
              <p:nvPr/>
            </p:nvSpPr>
            <p:spPr>
              <a:xfrm>
                <a:off x="6071650" y="3970174"/>
                <a:ext cx="324374" cy="329244"/>
              </a:xfrm>
              <a:prstGeom prst="rect">
                <a:avLst/>
              </a:prstGeom>
              <a:solidFill>
                <a:srgbClr val="8FBBD9"/>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Comic Sans MS" panose="030F0702030302020204" pitchFamily="66" charset="0"/>
                    <a:cs typeface="Times New Roman" panose="02020603050405020304" pitchFamily="18" charset="0"/>
                  </a:rPr>
                  <a:t>1</a:t>
                </a:r>
                <a:endParaRPr lang="zh-CN" altLang="en-US" dirty="0">
                  <a:latin typeface="Comic Sans MS" panose="030F0702030302020204" pitchFamily="66" charset="0"/>
                  <a:cs typeface="Times New Roman" panose="02020603050405020304" pitchFamily="18" charset="0"/>
                </a:endParaRPr>
              </a:p>
            </p:txBody>
          </p:sp>
          <p:sp>
            <p:nvSpPr>
              <p:cNvPr id="33" name="矩形 32">
                <a:extLst>
                  <a:ext uri="{FF2B5EF4-FFF2-40B4-BE49-F238E27FC236}">
                    <a16:creationId xmlns:a16="http://schemas.microsoft.com/office/drawing/2014/main" id="{42228DDF-C036-471C-B10B-A36CD05E0AB4}"/>
                  </a:ext>
                </a:extLst>
              </p:cNvPr>
              <p:cNvSpPr/>
              <p:nvPr/>
            </p:nvSpPr>
            <p:spPr>
              <a:xfrm>
                <a:off x="7028677" y="3970174"/>
                <a:ext cx="324374" cy="329244"/>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050" dirty="0">
                    <a:latin typeface="Comic Sans MS" panose="030F0702030302020204" pitchFamily="66" charset="0"/>
                    <a:cs typeface="Times New Roman" panose="02020603050405020304" pitchFamily="18" charset="0"/>
                  </a:rPr>
                  <a:t>14</a:t>
                </a:r>
                <a:endParaRPr lang="zh-CN" altLang="en-US" sz="1050" dirty="0">
                  <a:latin typeface="Comic Sans MS" panose="030F0702030302020204" pitchFamily="66" charset="0"/>
                  <a:cs typeface="Times New Roman" panose="02020603050405020304" pitchFamily="18" charset="0"/>
                </a:endParaRPr>
              </a:p>
            </p:txBody>
          </p:sp>
          <p:sp>
            <p:nvSpPr>
              <p:cNvPr id="34" name="文本框 33">
                <a:extLst>
                  <a:ext uri="{FF2B5EF4-FFF2-40B4-BE49-F238E27FC236}">
                    <a16:creationId xmlns:a16="http://schemas.microsoft.com/office/drawing/2014/main" id="{6A41E232-8231-4821-B91F-DEB3AC4DA0FB}"/>
                  </a:ext>
                </a:extLst>
              </p:cNvPr>
              <p:cNvSpPr txBox="1"/>
              <p:nvPr/>
            </p:nvSpPr>
            <p:spPr>
              <a:xfrm>
                <a:off x="5938395" y="3470481"/>
                <a:ext cx="761142" cy="375125"/>
              </a:xfrm>
              <a:prstGeom prst="rect">
                <a:avLst/>
              </a:prstGeom>
              <a:noFill/>
            </p:spPr>
            <p:txBody>
              <a:bodyPr wrap="square" rtlCol="0">
                <a:spAutoFit/>
              </a:bodyPr>
              <a:lstStyle/>
              <a:p>
                <a:r>
                  <a:rPr lang="en-US" altLang="zh-CN" b="1" dirty="0"/>
                  <a:t>······</a:t>
                </a:r>
                <a:endParaRPr lang="zh-CN" altLang="en-US" b="1" dirty="0"/>
              </a:p>
            </p:txBody>
          </p:sp>
          <p:sp>
            <p:nvSpPr>
              <p:cNvPr id="35" name="文本框 34">
                <a:extLst>
                  <a:ext uri="{FF2B5EF4-FFF2-40B4-BE49-F238E27FC236}">
                    <a16:creationId xmlns:a16="http://schemas.microsoft.com/office/drawing/2014/main" id="{B38E7A5A-7941-41A8-AF9E-ABD17B27F041}"/>
                  </a:ext>
                </a:extLst>
              </p:cNvPr>
              <p:cNvSpPr txBox="1"/>
              <p:nvPr/>
            </p:nvSpPr>
            <p:spPr>
              <a:xfrm>
                <a:off x="6444160" y="3947233"/>
                <a:ext cx="761142" cy="375125"/>
              </a:xfrm>
              <a:prstGeom prst="rect">
                <a:avLst/>
              </a:prstGeom>
              <a:noFill/>
            </p:spPr>
            <p:txBody>
              <a:bodyPr wrap="square" rtlCol="0">
                <a:spAutoFit/>
              </a:bodyPr>
              <a:lstStyle/>
              <a:p>
                <a:r>
                  <a:rPr lang="en-US" altLang="zh-CN" b="1" dirty="0"/>
                  <a:t>···</a:t>
                </a:r>
                <a:endParaRPr lang="zh-CN" altLang="en-US" b="1" dirty="0"/>
              </a:p>
            </p:txBody>
          </p:sp>
          <p:sp>
            <p:nvSpPr>
              <p:cNvPr id="36" name="矩形 35">
                <a:extLst>
                  <a:ext uri="{FF2B5EF4-FFF2-40B4-BE49-F238E27FC236}">
                    <a16:creationId xmlns:a16="http://schemas.microsoft.com/office/drawing/2014/main" id="{5366D455-A27B-41FC-B92E-8FBBAA40DBB1}"/>
                  </a:ext>
                </a:extLst>
              </p:cNvPr>
              <p:cNvSpPr/>
              <p:nvPr/>
            </p:nvSpPr>
            <p:spPr>
              <a:xfrm>
                <a:off x="5642943" y="4419067"/>
                <a:ext cx="324374" cy="329244"/>
              </a:xfrm>
              <a:prstGeom prst="rect">
                <a:avLst/>
              </a:prstGeom>
              <a:solidFill>
                <a:srgbClr val="EA9393"/>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Comic Sans MS" panose="030F0702030302020204" pitchFamily="66" charset="0"/>
                    <a:cs typeface="Times New Roman" panose="02020603050405020304" pitchFamily="18" charset="0"/>
                  </a:rPr>
                  <a:t>0</a:t>
                </a:r>
                <a:endParaRPr lang="zh-CN" altLang="en-US" dirty="0">
                  <a:latin typeface="Comic Sans MS" panose="030F0702030302020204" pitchFamily="66" charset="0"/>
                  <a:cs typeface="Times New Roman" panose="02020603050405020304" pitchFamily="18" charset="0"/>
                </a:endParaRPr>
              </a:p>
            </p:txBody>
          </p:sp>
          <p:sp>
            <p:nvSpPr>
              <p:cNvPr id="37" name="矩形 36">
                <a:extLst>
                  <a:ext uri="{FF2B5EF4-FFF2-40B4-BE49-F238E27FC236}">
                    <a16:creationId xmlns:a16="http://schemas.microsoft.com/office/drawing/2014/main" id="{F580CDD6-DD02-4EA5-B648-FEF97F2485F7}"/>
                  </a:ext>
                </a:extLst>
              </p:cNvPr>
              <p:cNvSpPr/>
              <p:nvPr/>
            </p:nvSpPr>
            <p:spPr>
              <a:xfrm>
                <a:off x="6071650" y="4419067"/>
                <a:ext cx="324374" cy="329244"/>
              </a:xfrm>
              <a:prstGeom prst="rect">
                <a:avLst/>
              </a:prstGeom>
              <a:solidFill>
                <a:srgbClr val="8FBBD9"/>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Comic Sans MS" panose="030F0702030302020204" pitchFamily="66" charset="0"/>
                    <a:cs typeface="Times New Roman" panose="02020603050405020304" pitchFamily="18" charset="0"/>
                  </a:rPr>
                  <a:t>1</a:t>
                </a:r>
                <a:endParaRPr lang="zh-CN" altLang="en-US" dirty="0">
                  <a:latin typeface="Comic Sans MS" panose="030F0702030302020204" pitchFamily="66" charset="0"/>
                  <a:cs typeface="Times New Roman" panose="02020603050405020304" pitchFamily="18" charset="0"/>
                </a:endParaRPr>
              </a:p>
            </p:txBody>
          </p:sp>
          <p:sp>
            <p:nvSpPr>
              <p:cNvPr id="38" name="矩形 37">
                <a:extLst>
                  <a:ext uri="{FF2B5EF4-FFF2-40B4-BE49-F238E27FC236}">
                    <a16:creationId xmlns:a16="http://schemas.microsoft.com/office/drawing/2014/main" id="{71EE79BD-C018-4DE3-BC0A-ACDBD72FC7F9}"/>
                  </a:ext>
                </a:extLst>
              </p:cNvPr>
              <p:cNvSpPr/>
              <p:nvPr/>
            </p:nvSpPr>
            <p:spPr>
              <a:xfrm>
                <a:off x="7028677" y="4419067"/>
                <a:ext cx="324374" cy="329244"/>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050" dirty="0">
                    <a:latin typeface="Comic Sans MS" panose="030F0702030302020204" pitchFamily="66" charset="0"/>
                    <a:cs typeface="Times New Roman" panose="02020603050405020304" pitchFamily="18" charset="0"/>
                  </a:rPr>
                  <a:t>14</a:t>
                </a:r>
                <a:endParaRPr lang="zh-CN" altLang="en-US" sz="1050" dirty="0">
                  <a:latin typeface="Comic Sans MS" panose="030F0702030302020204" pitchFamily="66" charset="0"/>
                  <a:cs typeface="Times New Roman" panose="02020603050405020304" pitchFamily="18" charset="0"/>
                </a:endParaRPr>
              </a:p>
            </p:txBody>
          </p:sp>
          <p:sp>
            <p:nvSpPr>
              <p:cNvPr id="39" name="文本框 38">
                <a:extLst>
                  <a:ext uri="{FF2B5EF4-FFF2-40B4-BE49-F238E27FC236}">
                    <a16:creationId xmlns:a16="http://schemas.microsoft.com/office/drawing/2014/main" id="{1E30FA0B-3AE3-4361-B5BA-D3D5FFCCD5C5}"/>
                  </a:ext>
                </a:extLst>
              </p:cNvPr>
              <p:cNvSpPr txBox="1"/>
              <p:nvPr/>
            </p:nvSpPr>
            <p:spPr>
              <a:xfrm>
                <a:off x="6444160" y="4396126"/>
                <a:ext cx="761142" cy="375125"/>
              </a:xfrm>
              <a:prstGeom prst="rect">
                <a:avLst/>
              </a:prstGeom>
              <a:noFill/>
            </p:spPr>
            <p:txBody>
              <a:bodyPr wrap="square" rtlCol="0">
                <a:spAutoFit/>
              </a:bodyPr>
              <a:lstStyle/>
              <a:p>
                <a:r>
                  <a:rPr lang="en-US" altLang="zh-CN" b="1" dirty="0"/>
                  <a:t>···</a:t>
                </a:r>
                <a:endParaRPr lang="zh-CN" altLang="en-US" b="1" dirty="0"/>
              </a:p>
            </p:txBody>
          </p:sp>
          <p:sp>
            <p:nvSpPr>
              <p:cNvPr id="40" name="矩形 39">
                <a:extLst>
                  <a:ext uri="{FF2B5EF4-FFF2-40B4-BE49-F238E27FC236}">
                    <a16:creationId xmlns:a16="http://schemas.microsoft.com/office/drawing/2014/main" id="{BE8A311B-6C2C-4A5B-81B0-D4F35281341C}"/>
                  </a:ext>
                </a:extLst>
              </p:cNvPr>
              <p:cNvSpPr/>
              <p:nvPr/>
            </p:nvSpPr>
            <p:spPr>
              <a:xfrm>
                <a:off x="7452496" y="4419067"/>
                <a:ext cx="324374" cy="329244"/>
              </a:xfrm>
              <a:prstGeom prst="rect">
                <a:avLst/>
              </a:prstGeom>
              <a:solidFill>
                <a:srgbClr val="8ADEE7"/>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050" dirty="0">
                    <a:latin typeface="Comic Sans MS" panose="030F0702030302020204" pitchFamily="66" charset="0"/>
                    <a:cs typeface="Times New Roman" panose="02020603050405020304" pitchFamily="18" charset="0"/>
                  </a:rPr>
                  <a:t>15</a:t>
                </a:r>
                <a:endParaRPr lang="zh-CN" altLang="en-US" sz="1050" dirty="0">
                  <a:latin typeface="Comic Sans MS" panose="030F0702030302020204" pitchFamily="66" charset="0"/>
                  <a:cs typeface="Times New Roman" panose="02020603050405020304" pitchFamily="18" charset="0"/>
                </a:endParaRPr>
              </a:p>
            </p:txBody>
          </p:sp>
          <p:sp>
            <p:nvSpPr>
              <p:cNvPr id="41" name="矩形 40">
                <a:extLst>
                  <a:ext uri="{FF2B5EF4-FFF2-40B4-BE49-F238E27FC236}">
                    <a16:creationId xmlns:a16="http://schemas.microsoft.com/office/drawing/2014/main" id="{95A1AB76-5AD0-4018-8929-779656F1819D}"/>
                  </a:ext>
                </a:extLst>
              </p:cNvPr>
              <p:cNvSpPr/>
              <p:nvPr/>
            </p:nvSpPr>
            <p:spPr>
              <a:xfrm>
                <a:off x="8675203" y="2565137"/>
                <a:ext cx="324374" cy="329244"/>
              </a:xfrm>
              <a:prstGeom prst="rect">
                <a:avLst/>
              </a:prstGeom>
              <a:solidFill>
                <a:srgbClr val="8FBBD9"/>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Comic Sans MS" panose="030F0702030302020204" pitchFamily="66" charset="0"/>
                    <a:cs typeface="Times New Roman" panose="02020603050405020304" pitchFamily="18" charset="0"/>
                  </a:rPr>
                  <a:t>1</a:t>
                </a:r>
                <a:endParaRPr lang="zh-CN" altLang="en-US" dirty="0">
                  <a:latin typeface="Comic Sans MS" panose="030F0702030302020204" pitchFamily="66" charset="0"/>
                  <a:cs typeface="Times New Roman" panose="02020603050405020304" pitchFamily="18" charset="0"/>
                </a:endParaRPr>
              </a:p>
            </p:txBody>
          </p:sp>
          <p:sp>
            <p:nvSpPr>
              <p:cNvPr id="42" name="矩形 41">
                <a:extLst>
                  <a:ext uri="{FF2B5EF4-FFF2-40B4-BE49-F238E27FC236}">
                    <a16:creationId xmlns:a16="http://schemas.microsoft.com/office/drawing/2014/main" id="{0F4296F4-A6F9-4050-B809-DBB62D8E3575}"/>
                  </a:ext>
                </a:extLst>
              </p:cNvPr>
              <p:cNvSpPr/>
              <p:nvPr/>
            </p:nvSpPr>
            <p:spPr>
              <a:xfrm>
                <a:off x="8675203" y="2158205"/>
                <a:ext cx="324374" cy="329244"/>
              </a:xfrm>
              <a:prstGeom prst="rect">
                <a:avLst/>
              </a:prstGeom>
              <a:solidFill>
                <a:srgbClr val="EA9393"/>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Comic Sans MS" panose="030F0702030302020204" pitchFamily="66" charset="0"/>
                    <a:cs typeface="Times New Roman" panose="02020603050405020304" pitchFamily="18" charset="0"/>
                  </a:rPr>
                  <a:t>0</a:t>
                </a:r>
                <a:endParaRPr lang="zh-CN" altLang="en-US" dirty="0">
                  <a:latin typeface="Comic Sans MS" panose="030F0702030302020204" pitchFamily="66" charset="0"/>
                  <a:cs typeface="Times New Roman" panose="02020603050405020304" pitchFamily="18" charset="0"/>
                </a:endParaRPr>
              </a:p>
            </p:txBody>
          </p:sp>
          <p:sp>
            <p:nvSpPr>
              <p:cNvPr id="43" name="矩形 42">
                <a:extLst>
                  <a:ext uri="{FF2B5EF4-FFF2-40B4-BE49-F238E27FC236}">
                    <a16:creationId xmlns:a16="http://schemas.microsoft.com/office/drawing/2014/main" id="{F0698B4E-663A-4495-A928-6F5B5EDAC105}"/>
                  </a:ext>
                </a:extLst>
              </p:cNvPr>
              <p:cNvSpPr/>
              <p:nvPr/>
            </p:nvSpPr>
            <p:spPr>
              <a:xfrm>
                <a:off x="8675203" y="2971861"/>
                <a:ext cx="324374" cy="329244"/>
              </a:xfrm>
              <a:prstGeom prst="rect">
                <a:avLst/>
              </a:prstGeom>
              <a:solidFill>
                <a:srgbClr val="95CF95"/>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Comic Sans MS" panose="030F0702030302020204" pitchFamily="66" charset="0"/>
                    <a:cs typeface="Times New Roman" panose="02020603050405020304" pitchFamily="18" charset="0"/>
                  </a:rPr>
                  <a:t>3</a:t>
                </a:r>
                <a:endParaRPr lang="zh-CN" altLang="en-US" dirty="0">
                  <a:latin typeface="Comic Sans MS" panose="030F0702030302020204" pitchFamily="66" charset="0"/>
                  <a:cs typeface="Times New Roman" panose="02020603050405020304" pitchFamily="18" charset="0"/>
                </a:endParaRPr>
              </a:p>
            </p:txBody>
          </p:sp>
          <p:sp>
            <p:nvSpPr>
              <p:cNvPr id="44" name="矩形 43">
                <a:extLst>
                  <a:ext uri="{FF2B5EF4-FFF2-40B4-BE49-F238E27FC236}">
                    <a16:creationId xmlns:a16="http://schemas.microsoft.com/office/drawing/2014/main" id="{9327CBB2-A06E-4E74-9E45-2CD5E36B6DA0}"/>
                  </a:ext>
                </a:extLst>
              </p:cNvPr>
              <p:cNvSpPr/>
              <p:nvPr/>
            </p:nvSpPr>
            <p:spPr>
              <a:xfrm>
                <a:off x="8675203" y="3985359"/>
                <a:ext cx="324374" cy="329244"/>
              </a:xfrm>
              <a:prstGeom prst="rect">
                <a:avLst/>
              </a:prstGeom>
              <a:solidFill>
                <a:srgbClr val="8ADEE7"/>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050" dirty="0">
                    <a:latin typeface="Comic Sans MS" panose="030F0702030302020204" pitchFamily="66" charset="0"/>
                    <a:cs typeface="Times New Roman" panose="02020603050405020304" pitchFamily="18" charset="0"/>
                  </a:rPr>
                  <a:t>15</a:t>
                </a:r>
                <a:endParaRPr lang="zh-CN" altLang="en-US" sz="1050" dirty="0">
                  <a:latin typeface="Comic Sans MS" panose="030F0702030302020204" pitchFamily="66" charset="0"/>
                  <a:cs typeface="Times New Roman" panose="02020603050405020304" pitchFamily="18" charset="0"/>
                </a:endParaRPr>
              </a:p>
            </p:txBody>
          </p:sp>
          <p:sp>
            <p:nvSpPr>
              <p:cNvPr id="45" name="矩形 44">
                <a:extLst>
                  <a:ext uri="{FF2B5EF4-FFF2-40B4-BE49-F238E27FC236}">
                    <a16:creationId xmlns:a16="http://schemas.microsoft.com/office/drawing/2014/main" id="{FEF28EA8-CAF8-4BF5-ABD6-A2B99D606C41}"/>
                  </a:ext>
                </a:extLst>
              </p:cNvPr>
              <p:cNvSpPr/>
              <p:nvPr/>
            </p:nvSpPr>
            <p:spPr>
              <a:xfrm>
                <a:off x="8675203" y="4424092"/>
                <a:ext cx="324374" cy="329244"/>
              </a:xfrm>
              <a:prstGeom prst="rect">
                <a:avLst/>
              </a:prstGeom>
              <a:solidFill>
                <a:srgbClr val="EA9393"/>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Comic Sans MS" panose="030F0702030302020204" pitchFamily="66" charset="0"/>
                    <a:cs typeface="Times New Roman" panose="02020603050405020304" pitchFamily="18" charset="0"/>
                  </a:rPr>
                  <a:t>0</a:t>
                </a:r>
                <a:endParaRPr lang="zh-CN" altLang="en-US" dirty="0">
                  <a:latin typeface="Comic Sans MS" panose="030F0702030302020204" pitchFamily="66" charset="0"/>
                  <a:cs typeface="Times New Roman" panose="02020603050405020304" pitchFamily="18" charset="0"/>
                </a:endParaRPr>
              </a:p>
            </p:txBody>
          </p:sp>
          <p:sp>
            <p:nvSpPr>
              <p:cNvPr id="46" name="箭头: 右 45">
                <a:extLst>
                  <a:ext uri="{FF2B5EF4-FFF2-40B4-BE49-F238E27FC236}">
                    <a16:creationId xmlns:a16="http://schemas.microsoft.com/office/drawing/2014/main" id="{609FD232-FEC4-41EB-9949-607AA203203C}"/>
                  </a:ext>
                </a:extLst>
              </p:cNvPr>
              <p:cNvSpPr/>
              <p:nvPr/>
            </p:nvSpPr>
            <p:spPr>
              <a:xfrm>
                <a:off x="8021448" y="3376130"/>
                <a:ext cx="401345" cy="21205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47" name="矩形 46">
                <a:extLst>
                  <a:ext uri="{FF2B5EF4-FFF2-40B4-BE49-F238E27FC236}">
                    <a16:creationId xmlns:a16="http://schemas.microsoft.com/office/drawing/2014/main" id="{47EEBC3C-DCB8-44BB-9BB2-780CD68CE4D7}"/>
                  </a:ext>
                </a:extLst>
              </p:cNvPr>
              <p:cNvSpPr/>
              <p:nvPr/>
            </p:nvSpPr>
            <p:spPr>
              <a:xfrm>
                <a:off x="5642943" y="4867960"/>
                <a:ext cx="324374" cy="329244"/>
              </a:xfrm>
              <a:prstGeom prst="rect">
                <a:avLst/>
              </a:prstGeom>
              <a:solidFill>
                <a:srgbClr val="EA9393"/>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Comic Sans MS" panose="030F0702030302020204" pitchFamily="66" charset="0"/>
                    <a:cs typeface="Times New Roman" panose="02020603050405020304" pitchFamily="18" charset="0"/>
                  </a:rPr>
                  <a:t>0</a:t>
                </a:r>
                <a:endParaRPr lang="zh-CN" altLang="en-US" dirty="0">
                  <a:latin typeface="Comic Sans MS" panose="030F0702030302020204" pitchFamily="66" charset="0"/>
                  <a:cs typeface="Times New Roman" panose="02020603050405020304" pitchFamily="18" charset="0"/>
                </a:endParaRPr>
              </a:p>
            </p:txBody>
          </p:sp>
          <p:sp>
            <p:nvSpPr>
              <p:cNvPr id="48" name="矩形 47">
                <a:extLst>
                  <a:ext uri="{FF2B5EF4-FFF2-40B4-BE49-F238E27FC236}">
                    <a16:creationId xmlns:a16="http://schemas.microsoft.com/office/drawing/2014/main" id="{510B1EE5-2154-4CF9-BD6B-82DD3950D852}"/>
                  </a:ext>
                </a:extLst>
              </p:cNvPr>
              <p:cNvSpPr/>
              <p:nvPr/>
            </p:nvSpPr>
            <p:spPr>
              <a:xfrm>
                <a:off x="8675203" y="4864226"/>
                <a:ext cx="324374" cy="329244"/>
              </a:xfrm>
              <a:prstGeom prst="rect">
                <a:avLst/>
              </a:prstGeom>
              <a:solidFill>
                <a:srgbClr val="EA9393"/>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Comic Sans MS" panose="030F0702030302020204" pitchFamily="66" charset="0"/>
                    <a:cs typeface="Times New Roman" panose="02020603050405020304" pitchFamily="18" charset="0"/>
                  </a:rPr>
                  <a:t>0</a:t>
                </a:r>
                <a:endParaRPr lang="zh-CN" altLang="en-US" dirty="0">
                  <a:latin typeface="Comic Sans MS" panose="030F0702030302020204" pitchFamily="66" charset="0"/>
                  <a:cs typeface="Times New Roman" panose="02020603050405020304" pitchFamily="18" charset="0"/>
                </a:endParaRPr>
              </a:p>
            </p:txBody>
          </p:sp>
        </p:grpSp>
        <p:sp>
          <p:nvSpPr>
            <p:cNvPr id="10" name="文本框 9">
              <a:extLst>
                <a:ext uri="{FF2B5EF4-FFF2-40B4-BE49-F238E27FC236}">
                  <a16:creationId xmlns:a16="http://schemas.microsoft.com/office/drawing/2014/main" id="{311348DF-5285-4613-A565-463713DE6535}"/>
                </a:ext>
              </a:extLst>
            </p:cNvPr>
            <p:cNvSpPr txBox="1"/>
            <p:nvPr/>
          </p:nvSpPr>
          <p:spPr>
            <a:xfrm>
              <a:off x="5739401" y="1625600"/>
              <a:ext cx="2048550" cy="369332"/>
            </a:xfrm>
            <a:prstGeom prst="rect">
              <a:avLst/>
            </a:prstGeom>
            <a:noFill/>
          </p:spPr>
          <p:txBody>
            <a:bodyPr wrap="square" rtlCol="0">
              <a:spAutoFit/>
            </a:bodyPr>
            <a:lstStyle/>
            <a:p>
              <a:r>
                <a:rPr lang="en-US" altLang="zh-CN" dirty="0">
                  <a:latin typeface="Comic Sans MS" panose="030F0702030302020204" pitchFamily="66" charset="0"/>
                </a:rPr>
                <a:t>Packets with Seq</a:t>
              </a:r>
              <a:endParaRPr lang="zh-CN" altLang="en-US" dirty="0">
                <a:latin typeface="Comic Sans MS" panose="030F0702030302020204" pitchFamily="66" charset="0"/>
              </a:endParaRPr>
            </a:p>
          </p:txBody>
        </p:sp>
        <p:sp>
          <p:nvSpPr>
            <p:cNvPr id="11" name="文本框 10">
              <a:extLst>
                <a:ext uri="{FF2B5EF4-FFF2-40B4-BE49-F238E27FC236}">
                  <a16:creationId xmlns:a16="http://schemas.microsoft.com/office/drawing/2014/main" id="{69351EA8-4922-4419-830D-59F3F5DFF5C2}"/>
                </a:ext>
              </a:extLst>
            </p:cNvPr>
            <p:cNvSpPr txBox="1"/>
            <p:nvPr/>
          </p:nvSpPr>
          <p:spPr>
            <a:xfrm>
              <a:off x="8193686" y="1625600"/>
              <a:ext cx="1498954" cy="369332"/>
            </a:xfrm>
            <a:prstGeom prst="rect">
              <a:avLst/>
            </a:prstGeom>
            <a:noFill/>
          </p:spPr>
          <p:txBody>
            <a:bodyPr wrap="square" rtlCol="0">
              <a:spAutoFit/>
            </a:bodyPr>
            <a:lstStyle/>
            <a:p>
              <a:r>
                <a:rPr lang="en-US" altLang="zh-CN" dirty="0">
                  <a:latin typeface="Comic Sans MS" panose="030F0702030302020204" pitchFamily="66" charset="0"/>
                </a:rPr>
                <a:t>XOR results</a:t>
              </a:r>
              <a:endParaRPr lang="zh-CN" altLang="en-US" dirty="0">
                <a:latin typeface="Comic Sans MS" panose="030F0702030302020204" pitchFamily="66" charset="0"/>
              </a:endParaRPr>
            </a:p>
          </p:txBody>
        </p:sp>
        <p:sp>
          <p:nvSpPr>
            <p:cNvPr id="15" name="文本框 14">
              <a:extLst>
                <a:ext uri="{FF2B5EF4-FFF2-40B4-BE49-F238E27FC236}">
                  <a16:creationId xmlns:a16="http://schemas.microsoft.com/office/drawing/2014/main" id="{899C5C5F-DC36-4D69-BE0A-F8706963CFA3}"/>
                </a:ext>
              </a:extLst>
            </p:cNvPr>
            <p:cNvSpPr txBox="1"/>
            <p:nvPr/>
          </p:nvSpPr>
          <p:spPr>
            <a:xfrm>
              <a:off x="4667405" y="2872353"/>
              <a:ext cx="800347" cy="369332"/>
            </a:xfrm>
            <a:prstGeom prst="rect">
              <a:avLst/>
            </a:prstGeom>
            <a:noFill/>
          </p:spPr>
          <p:txBody>
            <a:bodyPr wrap="square" rtlCol="0">
              <a:spAutoFit/>
            </a:bodyPr>
            <a:lstStyle/>
            <a:p>
              <a:r>
                <a:rPr lang="en-US" altLang="zh-CN" dirty="0">
                  <a:latin typeface="Comic Sans MS" panose="030F0702030302020204" pitchFamily="66" charset="0"/>
                </a:rPr>
                <a:t>check</a:t>
              </a:r>
              <a:endParaRPr lang="zh-CN" altLang="en-US" dirty="0">
                <a:latin typeface="Comic Sans MS" panose="030F0702030302020204" pitchFamily="66" charset="0"/>
              </a:endParaRPr>
            </a:p>
          </p:txBody>
        </p:sp>
        <p:sp>
          <p:nvSpPr>
            <p:cNvPr id="16" name="矩形 15">
              <a:extLst>
                <a:ext uri="{FF2B5EF4-FFF2-40B4-BE49-F238E27FC236}">
                  <a16:creationId xmlns:a16="http://schemas.microsoft.com/office/drawing/2014/main" id="{FDAA1E03-9CD6-48D3-9B75-EE00060E3308}"/>
                </a:ext>
              </a:extLst>
            </p:cNvPr>
            <p:cNvSpPr/>
            <p:nvPr/>
          </p:nvSpPr>
          <p:spPr>
            <a:xfrm>
              <a:off x="5469174" y="3915957"/>
              <a:ext cx="3902719" cy="441768"/>
            </a:xfrm>
            <a:prstGeom prst="rect">
              <a:avLst/>
            </a:prstGeom>
            <a:noFill/>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17" name="直接连接符 16">
              <a:extLst>
                <a:ext uri="{FF2B5EF4-FFF2-40B4-BE49-F238E27FC236}">
                  <a16:creationId xmlns:a16="http://schemas.microsoft.com/office/drawing/2014/main" id="{A7375335-EBF2-4F96-904E-09DC88C3D847}"/>
                </a:ext>
              </a:extLst>
            </p:cNvPr>
            <p:cNvCxnSpPr>
              <a:stCxn id="23" idx="3"/>
              <a:endCxn id="16" idx="1"/>
            </p:cNvCxnSpPr>
            <p:nvPr/>
          </p:nvCxnSpPr>
          <p:spPr>
            <a:xfrm>
              <a:off x="5118719" y="3376131"/>
              <a:ext cx="350455" cy="76071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36033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3FF93AD-B291-5347-AC70-D7287ABA5C8E}"/>
              </a:ext>
            </a:extLst>
          </p:cNvPr>
          <p:cNvSpPr>
            <a:spLocks noGrp="1"/>
          </p:cNvSpPr>
          <p:nvPr>
            <p:ph type="title"/>
          </p:nvPr>
        </p:nvSpPr>
        <p:spPr>
          <a:xfrm>
            <a:off x="620225" y="118965"/>
            <a:ext cx="6460513" cy="553151"/>
          </a:xfrm>
        </p:spPr>
        <p:txBody>
          <a:bodyPr>
            <a:normAutofit/>
          </a:bodyPr>
          <a:lstStyle/>
          <a:p>
            <a:r>
              <a:rPr kumimoji="1" lang="zh-CN" altLang="en-US" dirty="0">
                <a:latin typeface="+mn-lt"/>
                <a:ea typeface="+mn-ea"/>
                <a:cs typeface="+mn-ea"/>
                <a:sym typeface="+mn-lt"/>
              </a:rPr>
              <a:t>静默丢包</a:t>
            </a:r>
          </a:p>
        </p:txBody>
      </p:sp>
      <p:sp>
        <p:nvSpPr>
          <p:cNvPr id="8" name="内容占位符 4">
            <a:extLst>
              <a:ext uri="{FF2B5EF4-FFF2-40B4-BE49-F238E27FC236}">
                <a16:creationId xmlns:a16="http://schemas.microsoft.com/office/drawing/2014/main" id="{C9E13D0C-DABD-4CC9-B92C-120393909AFA}"/>
              </a:ext>
            </a:extLst>
          </p:cNvPr>
          <p:cNvSpPr txBox="1">
            <a:spLocks/>
          </p:cNvSpPr>
          <p:nvPr/>
        </p:nvSpPr>
        <p:spPr>
          <a:xfrm>
            <a:off x="317251" y="1025762"/>
            <a:ext cx="8506237" cy="5629562"/>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altLang="zh-CN" dirty="0">
              <a:solidFill>
                <a:schemeClr val="tx1"/>
              </a:solidFill>
            </a:endParaRPr>
          </a:p>
        </p:txBody>
      </p:sp>
      <p:sp>
        <p:nvSpPr>
          <p:cNvPr id="12" name="文本框 11">
            <a:extLst>
              <a:ext uri="{FF2B5EF4-FFF2-40B4-BE49-F238E27FC236}">
                <a16:creationId xmlns:a16="http://schemas.microsoft.com/office/drawing/2014/main" id="{D23ACA75-6586-4813-A578-132E00C767E2}"/>
              </a:ext>
            </a:extLst>
          </p:cNvPr>
          <p:cNvSpPr txBox="1"/>
          <p:nvPr/>
        </p:nvSpPr>
        <p:spPr>
          <a:xfrm>
            <a:off x="317251" y="1025762"/>
            <a:ext cx="8642074" cy="923330"/>
          </a:xfrm>
          <a:prstGeom prst="rect">
            <a:avLst/>
          </a:prstGeom>
          <a:noFill/>
        </p:spPr>
        <p:txBody>
          <a:bodyPr wrap="square" rtlCol="0">
            <a:spAutoFit/>
          </a:bodyPr>
          <a:lstStyle/>
          <a:p>
            <a:r>
              <a:rPr lang="zh-CN" altLang="en-US" b="1" dirty="0"/>
              <a:t>第三阶段</a:t>
            </a:r>
            <a:r>
              <a:rPr lang="zh-CN" altLang="en-US" dirty="0"/>
              <a:t>发生在数据平面，路径编码，以找到黑洞和其他路由异常，而不直接查看控制平面。相反，记录实际数据平面转发路径，允许推断控制平面的变化。主要操作包括更新路径代码，所有节点的黑洞检测以及出口节点的信息报告。</a:t>
            </a:r>
          </a:p>
        </p:txBody>
      </p:sp>
      <p:sp>
        <p:nvSpPr>
          <p:cNvPr id="13" name="文本框 12">
            <a:extLst>
              <a:ext uri="{FF2B5EF4-FFF2-40B4-BE49-F238E27FC236}">
                <a16:creationId xmlns:a16="http://schemas.microsoft.com/office/drawing/2014/main" id="{55DEA38A-E7E0-4A6F-B281-D6A6DB7723B8}"/>
              </a:ext>
            </a:extLst>
          </p:cNvPr>
          <p:cNvSpPr txBox="1"/>
          <p:nvPr/>
        </p:nvSpPr>
        <p:spPr>
          <a:xfrm>
            <a:off x="171450" y="4122598"/>
            <a:ext cx="8642074" cy="2308324"/>
          </a:xfrm>
          <a:prstGeom prst="rect">
            <a:avLst/>
          </a:prstGeom>
          <a:noFill/>
        </p:spPr>
        <p:txBody>
          <a:bodyPr wrap="square" rtlCol="0">
            <a:spAutoFit/>
          </a:bodyPr>
          <a:lstStyle/>
          <a:p>
            <a:r>
              <a:rPr lang="zh-CN" altLang="en-US" dirty="0"/>
              <a:t>当检测到黑洞时，任何节点都会上传警报包。左表描述了警报头的组成部分。</a:t>
            </a:r>
            <a:r>
              <a:rPr lang="en-US" altLang="zh-CN" dirty="0"/>
              <a:t>Flow id</a:t>
            </a:r>
            <a:r>
              <a:rPr lang="zh-CN" altLang="en-US" dirty="0"/>
              <a:t>复制，随后，记录设备的 </a:t>
            </a:r>
            <a:r>
              <a:rPr lang="en-US" altLang="zh-CN" dirty="0"/>
              <a:t>MAC </a:t>
            </a:r>
            <a:r>
              <a:rPr lang="zh-CN" altLang="en-US" dirty="0"/>
              <a:t>地址和时间戳，以提供事件的上下文。此外，端口提供了路径的洞察。如果出现警报，原始数据包将被克隆，随后在克隆的数据包中插入报告头。然后，克隆的数据包被截断以去除原始负载，最后上传到分析器进行进一步调查。</a:t>
            </a:r>
          </a:p>
          <a:p>
            <a:r>
              <a:rPr lang="zh-CN" altLang="en-US" dirty="0"/>
              <a:t>同时，当数据包到达出口节点时，上传 报告包。 </a:t>
            </a:r>
            <a:r>
              <a:rPr lang="en-US" altLang="zh-CN" dirty="0"/>
              <a:t>INT</a:t>
            </a:r>
            <a:r>
              <a:rPr lang="zh-CN" altLang="en-US" dirty="0"/>
              <a:t>报告包从出口节点上传，当数据包到达时。右表描述了报告头的组成部分。头部包括额外的位，称为填充位，以确保字节对齐。重要的是要提到，当网络规模达到需要增加字段位数时，填充变得必要。</a:t>
            </a:r>
          </a:p>
        </p:txBody>
      </p:sp>
      <p:sp>
        <p:nvSpPr>
          <p:cNvPr id="16" name="文本框 15">
            <a:extLst>
              <a:ext uri="{FF2B5EF4-FFF2-40B4-BE49-F238E27FC236}">
                <a16:creationId xmlns:a16="http://schemas.microsoft.com/office/drawing/2014/main" id="{019F0725-E947-4BF1-AA8D-60C0817A613E}"/>
              </a:ext>
            </a:extLst>
          </p:cNvPr>
          <p:cNvSpPr txBox="1"/>
          <p:nvPr/>
        </p:nvSpPr>
        <p:spPr>
          <a:xfrm>
            <a:off x="5180601" y="2735402"/>
            <a:ext cx="2944808" cy="923330"/>
          </a:xfrm>
          <a:prstGeom prst="rect">
            <a:avLst/>
          </a:prstGeom>
          <a:noFill/>
        </p:spPr>
        <p:txBody>
          <a:bodyPr wrap="square" rtlCol="0">
            <a:spAutoFit/>
          </a:bodyPr>
          <a:lstStyle/>
          <a:p>
            <a:r>
              <a:rPr lang="zh-CN" altLang="en-US" dirty="0">
                <a:highlight>
                  <a:srgbClr val="FFFF00"/>
                </a:highlight>
              </a:rPr>
              <a:t>添加：</a:t>
            </a:r>
            <a:r>
              <a:rPr lang="en-US" altLang="zh-CN" dirty="0">
                <a:highlight>
                  <a:srgbClr val="FFFF00"/>
                </a:highlight>
              </a:rPr>
              <a:t>Len</a:t>
            </a:r>
            <a:r>
              <a:rPr lang="zh-CN" altLang="en-US" dirty="0">
                <a:highlight>
                  <a:srgbClr val="FFFF00"/>
                </a:highlight>
              </a:rPr>
              <a:t>位</a:t>
            </a:r>
            <a:endParaRPr lang="en-US" altLang="zh-CN" dirty="0">
              <a:highlight>
                <a:srgbClr val="FFFF00"/>
              </a:highlight>
            </a:endParaRPr>
          </a:p>
          <a:p>
            <a:r>
              <a:rPr lang="zh-CN" altLang="en-US" dirty="0">
                <a:highlight>
                  <a:srgbClr val="FFFF00"/>
                </a:highlight>
              </a:rPr>
              <a:t>着重描述如何截断报文，并将原长度添入信息</a:t>
            </a:r>
          </a:p>
        </p:txBody>
      </p:sp>
      <p:pic>
        <p:nvPicPr>
          <p:cNvPr id="17" name="图片 16">
            <a:extLst>
              <a:ext uri="{FF2B5EF4-FFF2-40B4-BE49-F238E27FC236}">
                <a16:creationId xmlns:a16="http://schemas.microsoft.com/office/drawing/2014/main" id="{DFAA3831-A352-4336-BF74-46D1205F1F75}"/>
              </a:ext>
            </a:extLst>
          </p:cNvPr>
          <p:cNvPicPr>
            <a:picLocks noChangeAspect="1"/>
          </p:cNvPicPr>
          <p:nvPr/>
        </p:nvPicPr>
        <p:blipFill>
          <a:blip r:embed="rId3"/>
          <a:stretch>
            <a:fillRect/>
          </a:stretch>
        </p:blipFill>
        <p:spPr>
          <a:xfrm>
            <a:off x="970075" y="2007530"/>
            <a:ext cx="3600294" cy="2194407"/>
          </a:xfrm>
          <a:prstGeom prst="rect">
            <a:avLst/>
          </a:prstGeom>
        </p:spPr>
      </p:pic>
    </p:spTree>
    <p:extLst>
      <p:ext uri="{BB962C8B-B14F-4D97-AF65-F5344CB8AC3E}">
        <p14:creationId xmlns:p14="http://schemas.microsoft.com/office/powerpoint/2010/main" val="377003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3FF93AD-B291-5347-AC70-D7287ABA5C8E}"/>
              </a:ext>
            </a:extLst>
          </p:cNvPr>
          <p:cNvSpPr>
            <a:spLocks noGrp="1"/>
          </p:cNvSpPr>
          <p:nvPr>
            <p:ph type="title"/>
          </p:nvPr>
        </p:nvSpPr>
        <p:spPr>
          <a:xfrm>
            <a:off x="620225" y="118965"/>
            <a:ext cx="6460513" cy="553151"/>
          </a:xfrm>
        </p:spPr>
        <p:txBody>
          <a:bodyPr>
            <a:normAutofit/>
          </a:bodyPr>
          <a:lstStyle/>
          <a:p>
            <a:r>
              <a:rPr kumimoji="1" lang="zh-CN" altLang="en-US" dirty="0">
                <a:latin typeface="+mn-lt"/>
                <a:ea typeface="+mn-ea"/>
                <a:cs typeface="+mn-ea"/>
                <a:sym typeface="+mn-lt"/>
              </a:rPr>
              <a:t>静默丢包</a:t>
            </a:r>
          </a:p>
        </p:txBody>
      </p:sp>
      <p:sp>
        <p:nvSpPr>
          <p:cNvPr id="5" name="内容占位符 4">
            <a:extLst>
              <a:ext uri="{FF2B5EF4-FFF2-40B4-BE49-F238E27FC236}">
                <a16:creationId xmlns:a16="http://schemas.microsoft.com/office/drawing/2014/main" id="{BF8B349D-7D59-4D76-A618-AF708FB69F40}"/>
              </a:ext>
            </a:extLst>
          </p:cNvPr>
          <p:cNvSpPr txBox="1">
            <a:spLocks/>
          </p:cNvSpPr>
          <p:nvPr/>
        </p:nvSpPr>
        <p:spPr>
          <a:xfrm>
            <a:off x="326678" y="4188321"/>
            <a:ext cx="8293554" cy="2403238"/>
          </a:xfrm>
          <a:prstGeom prst="rect">
            <a:avLst/>
          </a:prstGeom>
        </p:spPr>
        <p:txBody>
          <a:bodyPr vert="horz" lIns="91440" tIns="45720" rIns="91440" bIns="45720" rtlCol="0" anchor="t">
            <a:normAutofit lnSpcReduction="10000"/>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solidFill>
                  <a:schemeClr val="tx1"/>
                </a:solidFill>
              </a:rPr>
              <a:t>静默丢包普遍存在，但其检测和定位是一项具有挑战性的任务</a:t>
            </a:r>
          </a:p>
          <a:p>
            <a:r>
              <a:rPr lang="zh-CN" altLang="en-US" dirty="0">
                <a:solidFill>
                  <a:schemeClr val="tx1"/>
                </a:solidFill>
              </a:rPr>
              <a:t>定位静默丢包通常需要比其他网络性能异常更长的时间，平均约</a:t>
            </a:r>
            <a:r>
              <a:rPr lang="en-US" altLang="zh-CN" dirty="0">
                <a:solidFill>
                  <a:schemeClr val="tx1"/>
                </a:solidFill>
              </a:rPr>
              <a:t>161</a:t>
            </a:r>
            <a:r>
              <a:rPr lang="zh-CN" altLang="en-US" dirty="0">
                <a:solidFill>
                  <a:schemeClr val="tx1"/>
                </a:solidFill>
              </a:rPr>
              <a:t>分钟</a:t>
            </a:r>
            <a:endParaRPr lang="en-US" altLang="zh-CN" dirty="0">
              <a:solidFill>
                <a:schemeClr val="tx1"/>
              </a:solidFill>
            </a:endParaRPr>
          </a:p>
          <a:p>
            <a:r>
              <a:rPr lang="en-US" altLang="zh-CN" dirty="0">
                <a:solidFill>
                  <a:schemeClr val="tx1"/>
                </a:solidFill>
              </a:rPr>
              <a:t>35%</a:t>
            </a:r>
            <a:r>
              <a:rPr lang="zh-CN" altLang="en-US" dirty="0">
                <a:solidFill>
                  <a:schemeClr val="tx1"/>
                </a:solidFill>
              </a:rPr>
              <a:t>的</a:t>
            </a:r>
            <a:r>
              <a:rPr lang="en-US" altLang="zh-CN" dirty="0">
                <a:solidFill>
                  <a:schemeClr val="tx1"/>
                </a:solidFill>
              </a:rPr>
              <a:t>ISP</a:t>
            </a:r>
            <a:r>
              <a:rPr lang="zh-CN" altLang="en-US" dirty="0">
                <a:solidFill>
                  <a:schemeClr val="tx1"/>
                </a:solidFill>
              </a:rPr>
              <a:t>运营商需要花费数小时进行灰色故障调试，</a:t>
            </a:r>
            <a:r>
              <a:rPr lang="en-US" altLang="zh-CN" dirty="0">
                <a:solidFill>
                  <a:schemeClr val="tx1"/>
                </a:solidFill>
              </a:rPr>
              <a:t>20%</a:t>
            </a:r>
            <a:r>
              <a:rPr lang="zh-CN" altLang="en-US" dirty="0">
                <a:solidFill>
                  <a:schemeClr val="tx1"/>
                </a:solidFill>
              </a:rPr>
              <a:t>的运营商需要花费数天，另外</a:t>
            </a:r>
            <a:r>
              <a:rPr lang="en-US" altLang="zh-CN" dirty="0">
                <a:solidFill>
                  <a:schemeClr val="tx1"/>
                </a:solidFill>
              </a:rPr>
              <a:t>20%</a:t>
            </a:r>
            <a:r>
              <a:rPr lang="zh-CN" altLang="en-US" dirty="0">
                <a:solidFill>
                  <a:schemeClr val="tx1"/>
                </a:solidFill>
              </a:rPr>
              <a:t>的运营商需要花费数周</a:t>
            </a:r>
            <a:r>
              <a:rPr lang="en-US" altLang="zh-CN" dirty="0">
                <a:solidFill>
                  <a:schemeClr val="tx1"/>
                </a:solidFill>
              </a:rPr>
              <a:t>74%</a:t>
            </a:r>
            <a:r>
              <a:rPr lang="zh-CN" altLang="en-US" dirty="0">
                <a:solidFill>
                  <a:schemeClr val="tx1"/>
                </a:solidFill>
              </a:rPr>
              <a:t>的运营商表示他们不使用任何灰色故障检测器</a:t>
            </a:r>
            <a:endParaRPr lang="en-US" altLang="zh-CN" dirty="0">
              <a:solidFill>
                <a:schemeClr val="tx1"/>
              </a:solidFill>
            </a:endParaRPr>
          </a:p>
          <a:p>
            <a:r>
              <a:rPr lang="zh-CN" altLang="en-US" dirty="0">
                <a:solidFill>
                  <a:schemeClr val="tx1"/>
                </a:solidFill>
              </a:rPr>
              <a:t>由于缺乏有效的检测和定位工具，可能导致许多灰色故障被忽视，进一步加剧了问题</a:t>
            </a:r>
            <a:endParaRPr lang="en-US" altLang="zh-CN" dirty="0">
              <a:solidFill>
                <a:schemeClr val="tx1"/>
              </a:solidFill>
            </a:endParaRPr>
          </a:p>
        </p:txBody>
      </p:sp>
      <p:pic>
        <p:nvPicPr>
          <p:cNvPr id="6" name="图片 5">
            <a:extLst>
              <a:ext uri="{FF2B5EF4-FFF2-40B4-BE49-F238E27FC236}">
                <a16:creationId xmlns:a16="http://schemas.microsoft.com/office/drawing/2014/main" id="{215C804A-8F5A-46D2-BBDD-F8A915FB6C47}"/>
              </a:ext>
            </a:extLst>
          </p:cNvPr>
          <p:cNvPicPr>
            <a:picLocks noChangeAspect="1"/>
          </p:cNvPicPr>
          <p:nvPr/>
        </p:nvPicPr>
        <p:blipFill>
          <a:blip r:embed="rId3"/>
          <a:stretch>
            <a:fillRect/>
          </a:stretch>
        </p:blipFill>
        <p:spPr>
          <a:xfrm>
            <a:off x="326678" y="1584027"/>
            <a:ext cx="3135346" cy="1931817"/>
          </a:xfrm>
          <a:prstGeom prst="rect">
            <a:avLst/>
          </a:prstGeom>
        </p:spPr>
      </p:pic>
      <p:pic>
        <p:nvPicPr>
          <p:cNvPr id="7" name="Picture 2" descr="https://resource.h3c.com/cn/202101/28/20210128_5545973_image013_1380971_473305_0.png">
            <a:extLst>
              <a:ext uri="{FF2B5EF4-FFF2-40B4-BE49-F238E27FC236}">
                <a16:creationId xmlns:a16="http://schemas.microsoft.com/office/drawing/2014/main" id="{73818C29-3A54-4011-8D10-A555EB8FA04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6821"/>
          <a:stretch/>
        </p:blipFill>
        <p:spPr bwMode="auto">
          <a:xfrm>
            <a:off x="4365522" y="1105733"/>
            <a:ext cx="3913240" cy="2768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347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3FF93AD-B291-5347-AC70-D7287ABA5C8E}"/>
              </a:ext>
            </a:extLst>
          </p:cNvPr>
          <p:cNvSpPr>
            <a:spLocks noGrp="1"/>
          </p:cNvSpPr>
          <p:nvPr>
            <p:ph type="title"/>
          </p:nvPr>
        </p:nvSpPr>
        <p:spPr>
          <a:xfrm>
            <a:off x="620225" y="118965"/>
            <a:ext cx="6460513" cy="553151"/>
          </a:xfrm>
        </p:spPr>
        <p:txBody>
          <a:bodyPr>
            <a:normAutofit/>
          </a:bodyPr>
          <a:lstStyle/>
          <a:p>
            <a:r>
              <a:rPr kumimoji="1" lang="zh-CN" altLang="en-US" dirty="0">
                <a:latin typeface="+mn-lt"/>
                <a:ea typeface="+mn-ea"/>
                <a:cs typeface="+mn-ea"/>
                <a:sym typeface="+mn-lt"/>
              </a:rPr>
              <a:t>静默丢包</a:t>
            </a:r>
          </a:p>
        </p:txBody>
      </p:sp>
      <p:sp>
        <p:nvSpPr>
          <p:cNvPr id="8" name="内容占位符 4">
            <a:extLst>
              <a:ext uri="{FF2B5EF4-FFF2-40B4-BE49-F238E27FC236}">
                <a16:creationId xmlns:a16="http://schemas.microsoft.com/office/drawing/2014/main" id="{C9E13D0C-DABD-4CC9-B92C-120393909AFA}"/>
              </a:ext>
            </a:extLst>
          </p:cNvPr>
          <p:cNvSpPr txBox="1">
            <a:spLocks/>
          </p:cNvSpPr>
          <p:nvPr/>
        </p:nvSpPr>
        <p:spPr>
          <a:xfrm>
            <a:off x="317251" y="1025762"/>
            <a:ext cx="8506237" cy="5629562"/>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zh-CN" altLang="en-US" dirty="0">
                <a:solidFill>
                  <a:schemeClr val="tx1"/>
                </a:solidFill>
              </a:rPr>
              <a:t>第一类：软失效</a:t>
            </a:r>
          </a:p>
          <a:p>
            <a:pPr marL="0" indent="0">
              <a:buNone/>
            </a:pPr>
            <a:r>
              <a:rPr lang="en-US" altLang="zh-CN" dirty="0">
                <a:solidFill>
                  <a:schemeClr val="tx1"/>
                </a:solidFill>
              </a:rPr>
              <a:t>Parity Error</a:t>
            </a:r>
            <a:r>
              <a:rPr lang="zh-CN" altLang="en-US" dirty="0">
                <a:solidFill>
                  <a:schemeClr val="tx1"/>
                </a:solidFill>
              </a:rPr>
              <a:t>产生的原因是芯片软失效，</a:t>
            </a:r>
            <a:r>
              <a:rPr lang="en-US" altLang="zh-CN" dirty="0">
                <a:solidFill>
                  <a:schemeClr val="tx1"/>
                </a:solidFill>
              </a:rPr>
              <a:t>Parity Error</a:t>
            </a:r>
            <a:r>
              <a:rPr lang="zh-CN" altLang="en-US" dirty="0">
                <a:solidFill>
                  <a:schemeClr val="tx1"/>
                </a:solidFill>
              </a:rPr>
              <a:t>是芯片软失效的一种校验方法。软失效是指高能粒子单元对芯片晶圆的撞击导致比特翻转而引起单比特错误、多比特错误及栓锁等，由于它对电路的损害不是永久性的，所以这种现象被称为软失效。</a:t>
            </a:r>
            <a:endParaRPr lang="en-US" altLang="zh-CN" dirty="0">
              <a:solidFill>
                <a:schemeClr val="tx1"/>
              </a:solidFill>
            </a:endParaRPr>
          </a:p>
          <a:p>
            <a:pPr marL="0" indent="0">
              <a:buNone/>
            </a:pPr>
            <a:endParaRPr lang="zh-CN" altLang="en-US" dirty="0">
              <a:solidFill>
                <a:schemeClr val="tx1"/>
              </a:solidFill>
            </a:endParaRPr>
          </a:p>
          <a:p>
            <a:pPr marL="0" indent="0">
              <a:buNone/>
            </a:pPr>
            <a:r>
              <a:rPr lang="zh-CN" altLang="en-US" dirty="0">
                <a:solidFill>
                  <a:schemeClr val="tx1"/>
                </a:solidFill>
              </a:rPr>
              <a:t>第二类：设备硬件故障、软件（系统、配置）缺陷和性能问题</a:t>
            </a:r>
          </a:p>
          <a:p>
            <a:pPr marL="0" indent="0">
              <a:buNone/>
            </a:pPr>
            <a:endParaRPr lang="en-US" altLang="zh-CN" dirty="0">
              <a:solidFill>
                <a:schemeClr val="tx1"/>
              </a:solidFill>
            </a:endParaRPr>
          </a:p>
          <a:p>
            <a:pPr marL="0" indent="0">
              <a:buNone/>
            </a:pPr>
            <a:r>
              <a:rPr lang="zh-CN" altLang="en-US" dirty="0">
                <a:solidFill>
                  <a:schemeClr val="tx1"/>
                </a:solidFill>
              </a:rPr>
              <a:t>其中硬件故障是小概率事件，但随着网络规模不断增加，其故障数量呈上升趋势</a:t>
            </a:r>
            <a:endParaRPr lang="en-US" altLang="zh-CN" dirty="0">
              <a:solidFill>
                <a:schemeClr val="tx1"/>
              </a:solidFill>
            </a:endParaRPr>
          </a:p>
          <a:p>
            <a:pPr marL="0" indent="0">
              <a:buNone/>
            </a:pPr>
            <a:r>
              <a:rPr lang="zh-CN" altLang="en-US" dirty="0">
                <a:solidFill>
                  <a:schemeClr val="tx1"/>
                </a:solidFill>
              </a:rPr>
              <a:t>软件缺陷和性能是不可控事件</a:t>
            </a:r>
            <a:endParaRPr lang="en-US" altLang="zh-CN" dirty="0">
              <a:solidFill>
                <a:schemeClr val="tx1"/>
              </a:solidFill>
            </a:endParaRPr>
          </a:p>
          <a:p>
            <a:pPr marL="0" indent="0">
              <a:buNone/>
            </a:pPr>
            <a:endParaRPr lang="en-US" altLang="zh-CN" dirty="0">
              <a:solidFill>
                <a:schemeClr val="tx1"/>
              </a:solidFill>
            </a:endParaRPr>
          </a:p>
          <a:p>
            <a:pPr marL="0" indent="0">
              <a:buNone/>
            </a:pPr>
            <a:r>
              <a:rPr lang="zh-CN" altLang="en-US" dirty="0">
                <a:solidFill>
                  <a:schemeClr val="tx1"/>
                </a:solidFill>
              </a:rPr>
              <a:t>第三类：网络攻击，存在恶意攻击者针对软件缺陷和性能进行攻击，导致静默丢包</a:t>
            </a:r>
          </a:p>
        </p:txBody>
      </p:sp>
    </p:spTree>
    <p:extLst>
      <p:ext uri="{BB962C8B-B14F-4D97-AF65-F5344CB8AC3E}">
        <p14:creationId xmlns:p14="http://schemas.microsoft.com/office/powerpoint/2010/main" val="63075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3FF93AD-B291-5347-AC70-D7287ABA5C8E}"/>
              </a:ext>
            </a:extLst>
          </p:cNvPr>
          <p:cNvSpPr>
            <a:spLocks noGrp="1"/>
          </p:cNvSpPr>
          <p:nvPr>
            <p:ph type="title"/>
          </p:nvPr>
        </p:nvSpPr>
        <p:spPr>
          <a:xfrm>
            <a:off x="620225" y="118965"/>
            <a:ext cx="6460513" cy="553151"/>
          </a:xfrm>
        </p:spPr>
        <p:txBody>
          <a:bodyPr>
            <a:normAutofit/>
          </a:bodyPr>
          <a:lstStyle/>
          <a:p>
            <a:r>
              <a:rPr kumimoji="1" lang="zh-CN" altLang="en-US" dirty="0">
                <a:latin typeface="+mn-lt"/>
                <a:ea typeface="+mn-ea"/>
                <a:cs typeface="+mn-ea"/>
                <a:sym typeface="+mn-lt"/>
              </a:rPr>
              <a:t>静默丢包</a:t>
            </a:r>
          </a:p>
        </p:txBody>
      </p:sp>
      <p:graphicFrame>
        <p:nvGraphicFramePr>
          <p:cNvPr id="2" name="表格 1">
            <a:extLst>
              <a:ext uri="{FF2B5EF4-FFF2-40B4-BE49-F238E27FC236}">
                <a16:creationId xmlns:a16="http://schemas.microsoft.com/office/drawing/2014/main" id="{320B10F1-7AB7-46E3-AFE7-7B26606B54F9}"/>
              </a:ext>
            </a:extLst>
          </p:cNvPr>
          <p:cNvGraphicFramePr>
            <a:graphicFrameLocks noGrp="1"/>
          </p:cNvGraphicFramePr>
          <p:nvPr>
            <p:extLst>
              <p:ext uri="{D42A27DB-BD31-4B8C-83A1-F6EECF244321}">
                <p14:modId xmlns:p14="http://schemas.microsoft.com/office/powerpoint/2010/main" val="2612190954"/>
              </p:ext>
            </p:extLst>
          </p:nvPr>
        </p:nvGraphicFramePr>
        <p:xfrm>
          <a:off x="436873" y="2886510"/>
          <a:ext cx="8270253" cy="3484880"/>
        </p:xfrm>
        <a:graphic>
          <a:graphicData uri="http://schemas.openxmlformats.org/drawingml/2006/table">
            <a:tbl>
              <a:tblPr firstRow="1" bandRow="1">
                <a:tableStyleId>{5C22544A-7EE6-4342-B048-85BDC9FD1C3A}</a:tableStyleId>
              </a:tblPr>
              <a:tblGrid>
                <a:gridCol w="4810616">
                  <a:extLst>
                    <a:ext uri="{9D8B030D-6E8A-4147-A177-3AD203B41FA5}">
                      <a16:colId xmlns:a16="http://schemas.microsoft.com/office/drawing/2014/main" val="1246633194"/>
                    </a:ext>
                  </a:extLst>
                </a:gridCol>
                <a:gridCol w="3459637">
                  <a:extLst>
                    <a:ext uri="{9D8B030D-6E8A-4147-A177-3AD203B41FA5}">
                      <a16:colId xmlns:a16="http://schemas.microsoft.com/office/drawing/2014/main" val="810957778"/>
                    </a:ext>
                  </a:extLst>
                </a:gridCol>
              </a:tblGrid>
              <a:tr h="370840">
                <a:tc>
                  <a:txBody>
                    <a:bodyPr/>
                    <a:lstStyle/>
                    <a:p>
                      <a:r>
                        <a:rPr lang="zh-CN" altLang="en-US" sz="1400" dirty="0"/>
                        <a:t>类型</a:t>
                      </a:r>
                    </a:p>
                  </a:txBody>
                  <a:tcPr/>
                </a:tc>
                <a:tc>
                  <a:txBody>
                    <a:bodyPr/>
                    <a:lstStyle/>
                    <a:p>
                      <a:r>
                        <a:rPr lang="zh-CN" altLang="en-US" sz="1400" dirty="0"/>
                        <a:t>依据</a:t>
                      </a:r>
                    </a:p>
                  </a:txBody>
                  <a:tcPr/>
                </a:tc>
                <a:extLst>
                  <a:ext uri="{0D108BD9-81ED-4DB2-BD59-A6C34878D82A}">
                    <a16:rowId xmlns:a16="http://schemas.microsoft.com/office/drawing/2014/main" val="3597573817"/>
                  </a:ext>
                </a:extLst>
              </a:tr>
              <a:tr h="370840">
                <a:tc>
                  <a:txBody>
                    <a:bodyPr/>
                    <a:lstStyle/>
                    <a:p>
                      <a:r>
                        <a:rPr lang="zh-CN" altLang="en-US" sz="1400" dirty="0"/>
                        <a:t>特定包长度丢弃</a:t>
                      </a:r>
                      <a:endParaRPr lang="en-US" altLang="zh-CN" sz="1400" dirty="0"/>
                    </a:p>
                    <a:p>
                      <a:r>
                        <a:rPr lang="zh-CN" altLang="en-US" sz="1400" dirty="0"/>
                        <a:t>（</a:t>
                      </a:r>
                      <a:r>
                        <a:rPr lang="en-US" altLang="zh-CN" sz="1400" b="0" i="0" kern="1200" dirty="0">
                          <a:solidFill>
                            <a:schemeClr val="dk1"/>
                          </a:solidFill>
                          <a:effectLst/>
                          <a:latin typeface="+mn-lt"/>
                          <a:ea typeface="+mn-ea"/>
                          <a:cs typeface="+mn-cs"/>
                        </a:rPr>
                        <a:t>238-241 494-497 750-753 1006-1009 1262-1265</a:t>
                      </a:r>
                      <a:r>
                        <a:rPr lang="zh-CN" altLang="en-US" sz="1400" dirty="0"/>
                        <a:t>）</a:t>
                      </a:r>
                    </a:p>
                  </a:txBody>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altLang="zh-CN" sz="1400" b="0" i="0" kern="1200" dirty="0">
                          <a:solidFill>
                            <a:schemeClr val="dk1"/>
                          </a:solidFill>
                          <a:effectLst/>
                          <a:latin typeface="+mn-lt"/>
                          <a:ea typeface="+mn-ea"/>
                          <a:cs typeface="+mn-cs"/>
                        </a:rPr>
                        <a:t>L2TPv3 cookies BUG</a:t>
                      </a:r>
                      <a:endParaRPr lang="en-US" altLang="zh-CN" sz="1400" dirty="0"/>
                    </a:p>
                  </a:txBody>
                  <a:tcPr/>
                </a:tc>
                <a:extLst>
                  <a:ext uri="{0D108BD9-81ED-4DB2-BD59-A6C34878D82A}">
                    <a16:rowId xmlns:a16="http://schemas.microsoft.com/office/drawing/2014/main" val="1641177030"/>
                  </a:ext>
                </a:extLst>
              </a:tr>
              <a:tr h="370840">
                <a:tc>
                  <a:txBody>
                    <a:bodyPr/>
                    <a:lstStyle/>
                    <a:p>
                      <a:r>
                        <a:rPr lang="zh-CN" altLang="en-US" sz="1400" dirty="0"/>
                        <a:t>特定端口</a:t>
                      </a:r>
                    </a:p>
                  </a:txBody>
                  <a:tcPr/>
                </a:tc>
                <a:tc>
                  <a:txBody>
                    <a:bodyPr/>
                    <a:lstStyle/>
                    <a:p>
                      <a:r>
                        <a:rPr lang="en-US" altLang="zh-CN" sz="1400" b="0" i="0" kern="1200" dirty="0">
                          <a:solidFill>
                            <a:schemeClr val="dk1"/>
                          </a:solidFill>
                          <a:effectLst/>
                          <a:latin typeface="+mn-lt"/>
                          <a:ea typeface="+mn-ea"/>
                          <a:cs typeface="+mn-cs"/>
                        </a:rPr>
                        <a:t>Software BUG</a:t>
                      </a:r>
                      <a:endParaRPr lang="zh-CN" altLang="en-US" sz="1400" dirty="0"/>
                    </a:p>
                  </a:txBody>
                  <a:tcPr/>
                </a:tc>
                <a:extLst>
                  <a:ext uri="{0D108BD9-81ED-4DB2-BD59-A6C34878D82A}">
                    <a16:rowId xmlns:a16="http://schemas.microsoft.com/office/drawing/2014/main" val="179331135"/>
                  </a:ext>
                </a:extLst>
              </a:tr>
              <a:tr h="370840">
                <a:tc>
                  <a:txBody>
                    <a:bodyPr/>
                    <a:lstStyle/>
                    <a:p>
                      <a:r>
                        <a:rPr lang="zh-CN" altLang="en-US" sz="1400" dirty="0"/>
                        <a:t>特定源端口</a:t>
                      </a:r>
                    </a:p>
                  </a:txBody>
                  <a:tcPr/>
                </a:tc>
                <a:tc>
                  <a:txBody>
                    <a:bodyPr/>
                    <a:lstStyle/>
                    <a:p>
                      <a:r>
                        <a:rPr lang="zh-CN" altLang="en-US" sz="1400" dirty="0"/>
                        <a:t>未知</a:t>
                      </a:r>
                    </a:p>
                  </a:txBody>
                  <a:tcPr/>
                </a:tc>
                <a:extLst>
                  <a:ext uri="{0D108BD9-81ED-4DB2-BD59-A6C34878D82A}">
                    <a16:rowId xmlns:a16="http://schemas.microsoft.com/office/drawing/2014/main" val="2599526796"/>
                  </a:ext>
                </a:extLst>
              </a:tr>
              <a:tr h="370840">
                <a:tc>
                  <a:txBody>
                    <a:bodyPr/>
                    <a:lstStyle/>
                    <a:p>
                      <a:r>
                        <a:rPr lang="zh-CN" altLang="en-US" sz="1400" b="0" i="0" kern="1200" dirty="0">
                          <a:solidFill>
                            <a:schemeClr val="dk1"/>
                          </a:solidFill>
                          <a:effectLst/>
                          <a:latin typeface="+mn-lt"/>
                          <a:ea typeface="+mn-ea"/>
                          <a:cs typeface="+mn-cs"/>
                        </a:rPr>
                        <a:t>特定</a:t>
                      </a:r>
                      <a:r>
                        <a:rPr lang="en-US" altLang="zh-CN" sz="1400" b="0" i="0" kern="1200" dirty="0">
                          <a:solidFill>
                            <a:schemeClr val="dk1"/>
                          </a:solidFill>
                          <a:effectLst/>
                          <a:latin typeface="+mn-lt"/>
                          <a:ea typeface="+mn-ea"/>
                          <a:cs typeface="+mn-cs"/>
                        </a:rPr>
                        <a:t>IP</a:t>
                      </a:r>
                      <a:r>
                        <a:rPr lang="zh-CN" altLang="en-US" sz="1400" b="0" i="0" kern="1200" dirty="0">
                          <a:solidFill>
                            <a:schemeClr val="dk1"/>
                          </a:solidFill>
                          <a:effectLst/>
                          <a:latin typeface="+mn-lt"/>
                          <a:ea typeface="+mn-ea"/>
                          <a:cs typeface="+mn-cs"/>
                        </a:rPr>
                        <a:t>前缀</a:t>
                      </a:r>
                      <a:endParaRPr lang="zh-CN" altLang="en-US" sz="1400" dirty="0"/>
                    </a:p>
                  </a:txBody>
                  <a:tcPr/>
                </a:tc>
                <a:tc>
                  <a:txBody>
                    <a:bodyPr/>
                    <a:lstStyle/>
                    <a:p>
                      <a:r>
                        <a:rPr lang="zh-CN" altLang="en-US" sz="1400" dirty="0"/>
                        <a:t> </a:t>
                      </a:r>
                      <a:r>
                        <a:rPr lang="en-US" altLang="zh-CN" sz="1400" dirty="0"/>
                        <a:t>VPN </a:t>
                      </a:r>
                      <a:r>
                        <a:rPr lang="zh-CN" altLang="en-US" sz="1400" dirty="0"/>
                        <a:t>入口模块上的转发信息硬件损坏</a:t>
                      </a:r>
                      <a:endParaRPr lang="en-US" altLang="zh-CN" sz="1400" dirty="0"/>
                    </a:p>
                  </a:txBody>
                  <a:tcPr/>
                </a:tc>
                <a:extLst>
                  <a:ext uri="{0D108BD9-81ED-4DB2-BD59-A6C34878D82A}">
                    <a16:rowId xmlns:a16="http://schemas.microsoft.com/office/drawing/2014/main" val="3645824935"/>
                  </a:ext>
                </a:extLst>
              </a:tr>
              <a:tr h="370840">
                <a:tc>
                  <a:txBody>
                    <a:bodyPr/>
                    <a:lstStyle/>
                    <a:p>
                      <a:r>
                        <a:rPr lang="zh-CN" altLang="en-US" sz="1400" b="0" i="0" kern="1200" dirty="0">
                          <a:solidFill>
                            <a:schemeClr val="dk1"/>
                          </a:solidFill>
                          <a:effectLst/>
                          <a:latin typeface="+mn-lt"/>
                          <a:ea typeface="+mn-ea"/>
                          <a:cs typeface="+mn-cs"/>
                        </a:rPr>
                        <a:t>特定协议类型丢包（</a:t>
                      </a:r>
                      <a:r>
                        <a:rPr lang="en-US" altLang="zh-CN" sz="1400" b="0" i="0" kern="1200" dirty="0">
                          <a:solidFill>
                            <a:schemeClr val="dk1"/>
                          </a:solidFill>
                          <a:effectLst/>
                          <a:latin typeface="+mn-lt"/>
                          <a:ea typeface="+mn-ea"/>
                          <a:cs typeface="+mn-cs"/>
                        </a:rPr>
                        <a:t>BGP</a:t>
                      </a:r>
                      <a:r>
                        <a:rPr lang="zh-CN" altLang="en-US" sz="1400" b="0" i="0" kern="1200" dirty="0">
                          <a:solidFill>
                            <a:schemeClr val="dk1"/>
                          </a:solidFill>
                          <a:effectLst/>
                          <a:latin typeface="+mn-lt"/>
                          <a:ea typeface="+mn-ea"/>
                          <a:cs typeface="+mn-cs"/>
                        </a:rPr>
                        <a:t>，</a:t>
                      </a:r>
                      <a:r>
                        <a:rPr lang="en-US" altLang="zh-CN" sz="1400" b="0" i="0" kern="1200" dirty="0">
                          <a:solidFill>
                            <a:schemeClr val="dk1"/>
                          </a:solidFill>
                          <a:effectLst/>
                          <a:latin typeface="+mn-lt"/>
                          <a:ea typeface="+mn-ea"/>
                          <a:cs typeface="+mn-cs"/>
                        </a:rPr>
                        <a:t>IPv6NS, IS-IS, SNMP trap</a:t>
                      </a:r>
                      <a:r>
                        <a:rPr lang="zh-CN" altLang="en-US" sz="1400" b="0" i="0" kern="1200" dirty="0">
                          <a:solidFill>
                            <a:schemeClr val="dk1"/>
                          </a:solidFill>
                          <a:effectLst/>
                          <a:latin typeface="+mn-lt"/>
                          <a:ea typeface="+mn-ea"/>
                          <a:cs typeface="+mn-cs"/>
                        </a:rPr>
                        <a:t>）</a:t>
                      </a:r>
                      <a:endParaRPr lang="zh-CN" altLang="en-US" sz="1400" dirty="0"/>
                    </a:p>
                  </a:txBody>
                  <a:tcPr/>
                </a:tc>
                <a:tc>
                  <a:txBody>
                    <a:bodyPr/>
                    <a:lstStyle/>
                    <a:p>
                      <a:r>
                        <a:rPr lang="zh-CN" altLang="en-US" sz="1400" dirty="0"/>
                        <a:t>硬件，软件</a:t>
                      </a:r>
                      <a:r>
                        <a:rPr lang="en-US" altLang="zh-CN" sz="1400" dirty="0"/>
                        <a:t>BUG</a:t>
                      </a:r>
                      <a:endParaRPr lang="zh-CN" altLang="en-US" sz="1400" dirty="0"/>
                    </a:p>
                  </a:txBody>
                  <a:tcPr/>
                </a:tc>
                <a:extLst>
                  <a:ext uri="{0D108BD9-81ED-4DB2-BD59-A6C34878D82A}">
                    <a16:rowId xmlns:a16="http://schemas.microsoft.com/office/drawing/2014/main" val="626627781"/>
                  </a:ext>
                </a:extLst>
              </a:tr>
              <a:tr h="370840">
                <a:tc>
                  <a:txBody>
                    <a:bodyPr/>
                    <a:lstStyle/>
                    <a:p>
                      <a:r>
                        <a:rPr lang="zh-CN" altLang="en-US" sz="1400" dirty="0"/>
                        <a:t>设备硬件老化</a:t>
                      </a:r>
                    </a:p>
                  </a:txBody>
                  <a:tcPr/>
                </a:tc>
                <a:tc>
                  <a:txBody>
                    <a:bodyPr/>
                    <a:lstStyle/>
                    <a:p>
                      <a:r>
                        <a:rPr lang="zh-CN" altLang="en-US" sz="1400" dirty="0"/>
                        <a:t>间歇丢包</a:t>
                      </a:r>
                    </a:p>
                  </a:txBody>
                  <a:tcPr/>
                </a:tc>
                <a:extLst>
                  <a:ext uri="{0D108BD9-81ED-4DB2-BD59-A6C34878D82A}">
                    <a16:rowId xmlns:a16="http://schemas.microsoft.com/office/drawing/2014/main" val="4207055410"/>
                  </a:ext>
                </a:extLst>
              </a:tr>
              <a:tr h="370840">
                <a:tc>
                  <a:txBody>
                    <a:bodyPr/>
                    <a:lstStyle/>
                    <a:p>
                      <a:r>
                        <a:rPr lang="zh-CN" altLang="en-US" sz="1400" dirty="0"/>
                        <a:t>设备过载未设置保护机制</a:t>
                      </a:r>
                    </a:p>
                  </a:txBody>
                  <a:tcPr/>
                </a:tc>
                <a:tc>
                  <a:txBody>
                    <a:bodyPr/>
                    <a:lstStyle/>
                    <a:p>
                      <a:endParaRPr lang="zh-CN" altLang="en-US" sz="1400" dirty="0"/>
                    </a:p>
                  </a:txBody>
                  <a:tcPr/>
                </a:tc>
                <a:extLst>
                  <a:ext uri="{0D108BD9-81ED-4DB2-BD59-A6C34878D82A}">
                    <a16:rowId xmlns:a16="http://schemas.microsoft.com/office/drawing/2014/main" val="4224389093"/>
                  </a:ext>
                </a:extLst>
              </a:tr>
              <a:tr h="370840">
                <a:tc>
                  <a:txBody>
                    <a:bodyPr/>
                    <a:lstStyle/>
                    <a:p>
                      <a:r>
                        <a:rPr lang="zh-CN" altLang="en-US" sz="1400" dirty="0"/>
                        <a:t>配置错误</a:t>
                      </a:r>
                    </a:p>
                  </a:txBody>
                  <a:tcPr/>
                </a:tc>
                <a:tc>
                  <a:txBody>
                    <a:bodyPr/>
                    <a:lstStyle/>
                    <a:p>
                      <a:endParaRPr lang="zh-CN" altLang="en-US" sz="1400" dirty="0"/>
                    </a:p>
                  </a:txBody>
                  <a:tcPr/>
                </a:tc>
                <a:extLst>
                  <a:ext uri="{0D108BD9-81ED-4DB2-BD59-A6C34878D82A}">
                    <a16:rowId xmlns:a16="http://schemas.microsoft.com/office/drawing/2014/main" val="2482590641"/>
                  </a:ext>
                </a:extLst>
              </a:tr>
            </a:tbl>
          </a:graphicData>
        </a:graphic>
      </p:graphicFrame>
      <p:sp>
        <p:nvSpPr>
          <p:cNvPr id="8" name="内容占位符 4">
            <a:extLst>
              <a:ext uri="{FF2B5EF4-FFF2-40B4-BE49-F238E27FC236}">
                <a16:creationId xmlns:a16="http://schemas.microsoft.com/office/drawing/2014/main" id="{C9E13D0C-DABD-4CC9-B92C-120393909AFA}"/>
              </a:ext>
            </a:extLst>
          </p:cNvPr>
          <p:cNvSpPr txBox="1">
            <a:spLocks/>
          </p:cNvSpPr>
          <p:nvPr/>
        </p:nvSpPr>
        <p:spPr>
          <a:xfrm>
            <a:off x="317252" y="1025762"/>
            <a:ext cx="8293554" cy="2403238"/>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zh-CN" altLang="en-US" dirty="0">
                <a:solidFill>
                  <a:schemeClr val="tx1"/>
                </a:solidFill>
              </a:rPr>
              <a:t>静默丢包主要从三个维度划分：</a:t>
            </a:r>
            <a:endParaRPr lang="en-US" altLang="zh-CN" dirty="0">
              <a:solidFill>
                <a:schemeClr val="tx1"/>
              </a:solidFill>
            </a:endParaRPr>
          </a:p>
          <a:p>
            <a:pPr marL="0" indent="0">
              <a:buNone/>
            </a:pPr>
            <a:r>
              <a:rPr lang="en-US" altLang="zh-CN" dirty="0">
                <a:solidFill>
                  <a:schemeClr val="tx1"/>
                </a:solidFill>
              </a:rPr>
              <a:t>1.</a:t>
            </a:r>
            <a:r>
              <a:rPr lang="zh-CN" altLang="en-US" dirty="0">
                <a:solidFill>
                  <a:schemeClr val="tx1"/>
                </a:solidFill>
              </a:rPr>
              <a:t>是否完全中断（全部包丢失）</a:t>
            </a:r>
            <a:endParaRPr lang="en-US" altLang="zh-CN" dirty="0">
              <a:solidFill>
                <a:schemeClr val="tx1"/>
              </a:solidFill>
            </a:endParaRPr>
          </a:p>
          <a:p>
            <a:pPr marL="0" indent="0">
              <a:buNone/>
            </a:pPr>
            <a:r>
              <a:rPr lang="en-US" altLang="zh-CN" dirty="0">
                <a:solidFill>
                  <a:schemeClr val="tx1"/>
                </a:solidFill>
              </a:rPr>
              <a:t>2.</a:t>
            </a:r>
            <a:r>
              <a:rPr lang="zh-CN" altLang="en-US" dirty="0">
                <a:solidFill>
                  <a:schemeClr val="tx1"/>
                </a:solidFill>
              </a:rPr>
              <a:t>是否特定报文（长度，协议，流）</a:t>
            </a:r>
            <a:endParaRPr lang="en-US" altLang="zh-CN" dirty="0">
              <a:solidFill>
                <a:schemeClr val="tx1"/>
              </a:solidFill>
            </a:endParaRPr>
          </a:p>
          <a:p>
            <a:pPr marL="0" indent="0">
              <a:buNone/>
            </a:pPr>
            <a:r>
              <a:rPr lang="en-US" altLang="zh-CN" dirty="0">
                <a:solidFill>
                  <a:schemeClr val="tx1"/>
                </a:solidFill>
              </a:rPr>
              <a:t>3.</a:t>
            </a:r>
            <a:r>
              <a:rPr lang="zh-CN" altLang="en-US" dirty="0">
                <a:solidFill>
                  <a:schemeClr val="tx1"/>
                </a:solidFill>
              </a:rPr>
              <a:t>是否持续发生（持续，间歇）</a:t>
            </a:r>
            <a:endParaRPr lang="en-US" altLang="zh-CN" dirty="0">
              <a:solidFill>
                <a:schemeClr val="tx1"/>
              </a:solidFill>
            </a:endParaRPr>
          </a:p>
        </p:txBody>
      </p:sp>
    </p:spTree>
    <p:extLst>
      <p:ext uri="{BB962C8B-B14F-4D97-AF65-F5344CB8AC3E}">
        <p14:creationId xmlns:p14="http://schemas.microsoft.com/office/powerpoint/2010/main" val="1898234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3FF93AD-B291-5347-AC70-D7287ABA5C8E}"/>
              </a:ext>
            </a:extLst>
          </p:cNvPr>
          <p:cNvSpPr>
            <a:spLocks noGrp="1"/>
          </p:cNvSpPr>
          <p:nvPr>
            <p:ph type="title"/>
          </p:nvPr>
        </p:nvSpPr>
        <p:spPr>
          <a:xfrm>
            <a:off x="620225" y="118965"/>
            <a:ext cx="6460513" cy="553151"/>
          </a:xfrm>
        </p:spPr>
        <p:txBody>
          <a:bodyPr>
            <a:normAutofit/>
          </a:bodyPr>
          <a:lstStyle/>
          <a:p>
            <a:r>
              <a:rPr kumimoji="1" lang="zh-CN" altLang="en-US" dirty="0">
                <a:latin typeface="+mn-lt"/>
                <a:ea typeface="+mn-ea"/>
                <a:cs typeface="+mn-ea"/>
                <a:sym typeface="+mn-lt"/>
              </a:rPr>
              <a:t>静默丢包</a:t>
            </a:r>
          </a:p>
        </p:txBody>
      </p:sp>
      <p:sp>
        <p:nvSpPr>
          <p:cNvPr id="8" name="内容占位符 4">
            <a:extLst>
              <a:ext uri="{FF2B5EF4-FFF2-40B4-BE49-F238E27FC236}">
                <a16:creationId xmlns:a16="http://schemas.microsoft.com/office/drawing/2014/main" id="{C9E13D0C-DABD-4CC9-B92C-120393909AFA}"/>
              </a:ext>
            </a:extLst>
          </p:cNvPr>
          <p:cNvSpPr txBox="1">
            <a:spLocks/>
          </p:cNvSpPr>
          <p:nvPr/>
        </p:nvSpPr>
        <p:spPr>
          <a:xfrm>
            <a:off x="317251" y="1025762"/>
            <a:ext cx="8506237" cy="5629562"/>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altLang="zh-CN" dirty="0">
                <a:solidFill>
                  <a:schemeClr val="tx1"/>
                </a:solidFill>
              </a:rPr>
              <a:t>Case1: </a:t>
            </a:r>
            <a:r>
              <a:rPr lang="zh-CN" altLang="en-US" dirty="0">
                <a:solidFill>
                  <a:schemeClr val="tx1"/>
                </a:solidFill>
              </a:rPr>
              <a:t>硬件退化</a:t>
            </a:r>
            <a:endParaRPr lang="en-US" altLang="zh-CN" dirty="0">
              <a:solidFill>
                <a:schemeClr val="tx1"/>
              </a:solidFill>
            </a:endParaRPr>
          </a:p>
          <a:p>
            <a:pPr marL="0" indent="0">
              <a:buNone/>
            </a:pPr>
            <a:r>
              <a:rPr lang="zh-CN" altLang="en-US" dirty="0">
                <a:solidFill>
                  <a:schemeClr val="tx1"/>
                </a:solidFill>
              </a:rPr>
              <a:t>属性：未完全中断，非特定报文，（可能持续发生，也可能非持续发生）</a:t>
            </a:r>
            <a:endParaRPr lang="en-US" altLang="zh-CN" dirty="0">
              <a:solidFill>
                <a:schemeClr val="tx1"/>
              </a:solidFill>
            </a:endParaRPr>
          </a:p>
          <a:p>
            <a:pPr marL="0" indent="0">
              <a:buNone/>
            </a:pPr>
            <a:endParaRPr lang="en-US" altLang="zh-CN" dirty="0">
              <a:solidFill>
                <a:schemeClr val="tx1"/>
              </a:solidFill>
            </a:endParaRPr>
          </a:p>
          <a:p>
            <a:pPr marL="0" indent="0">
              <a:buNone/>
            </a:pPr>
            <a:r>
              <a:rPr lang="zh-CN" altLang="en-US" dirty="0">
                <a:solidFill>
                  <a:schemeClr val="tx1"/>
                </a:solidFill>
              </a:rPr>
              <a:t>因为存在可能间歇发生的特性，所以主动探测覆盖率低</a:t>
            </a:r>
            <a:endParaRPr lang="en-US" altLang="zh-CN" dirty="0">
              <a:solidFill>
                <a:schemeClr val="tx1"/>
              </a:solidFill>
            </a:endParaRPr>
          </a:p>
          <a:p>
            <a:pPr marL="0" indent="0">
              <a:buNone/>
            </a:pPr>
            <a:endParaRPr lang="en-US" altLang="zh-CN" dirty="0">
              <a:solidFill>
                <a:schemeClr val="tx1"/>
              </a:solidFill>
            </a:endParaRPr>
          </a:p>
          <a:p>
            <a:pPr marL="0" indent="0">
              <a:buNone/>
            </a:pPr>
            <a:r>
              <a:rPr lang="zh-CN" altLang="en-US" dirty="0">
                <a:solidFill>
                  <a:schemeClr val="tx1"/>
                </a:solidFill>
              </a:rPr>
              <a:t>同时这种情况发生机率较低（</a:t>
            </a:r>
            <a:r>
              <a:rPr lang="en-US" altLang="zh-CN" dirty="0">
                <a:solidFill>
                  <a:schemeClr val="tx1"/>
                </a:solidFill>
              </a:rPr>
              <a:t>Facebook DC</a:t>
            </a:r>
            <a:r>
              <a:rPr lang="zh-CN" altLang="en-US" dirty="0">
                <a:solidFill>
                  <a:schemeClr val="tx1"/>
                </a:solidFill>
              </a:rPr>
              <a:t>全年</a:t>
            </a:r>
            <a:r>
              <a:rPr lang="en-US" altLang="zh-CN" dirty="0">
                <a:solidFill>
                  <a:schemeClr val="tx1"/>
                </a:solidFill>
              </a:rPr>
              <a:t>20+</a:t>
            </a:r>
            <a:r>
              <a:rPr lang="zh-CN" altLang="en-US" dirty="0">
                <a:solidFill>
                  <a:schemeClr val="tx1"/>
                </a:solidFill>
              </a:rPr>
              <a:t>），网络管理需要控制开销（</a:t>
            </a:r>
            <a:r>
              <a:rPr lang="en-US" altLang="zh-CN" dirty="0">
                <a:solidFill>
                  <a:schemeClr val="tx1"/>
                </a:solidFill>
              </a:rPr>
              <a:t>CP</a:t>
            </a:r>
            <a:r>
              <a:rPr lang="zh-CN" altLang="en-US" dirty="0">
                <a:solidFill>
                  <a:schemeClr val="tx1"/>
                </a:solidFill>
              </a:rPr>
              <a:t>值）</a:t>
            </a:r>
            <a:endParaRPr lang="en-US" altLang="zh-CN" dirty="0">
              <a:solidFill>
                <a:schemeClr val="tx1"/>
              </a:solidFill>
            </a:endParaRPr>
          </a:p>
          <a:p>
            <a:pPr marL="0" indent="0">
              <a:buNone/>
            </a:pPr>
            <a:endParaRPr lang="en-US" altLang="zh-CN" dirty="0">
              <a:solidFill>
                <a:schemeClr val="tx1"/>
              </a:solidFill>
            </a:endParaRPr>
          </a:p>
          <a:p>
            <a:pPr marL="0" indent="0">
              <a:buNone/>
            </a:pPr>
            <a:r>
              <a:rPr lang="en-US" altLang="zh-CN" dirty="0">
                <a:solidFill>
                  <a:schemeClr val="tx1"/>
                </a:solidFill>
              </a:rPr>
              <a:t>Case2</a:t>
            </a:r>
            <a:r>
              <a:rPr lang="zh-CN" altLang="en-US" dirty="0">
                <a:solidFill>
                  <a:schemeClr val="tx1"/>
                </a:solidFill>
              </a:rPr>
              <a:t>：软件</a:t>
            </a:r>
            <a:r>
              <a:rPr lang="en-US" altLang="zh-CN" dirty="0">
                <a:solidFill>
                  <a:schemeClr val="tx1"/>
                </a:solidFill>
              </a:rPr>
              <a:t>BUG</a:t>
            </a:r>
            <a:r>
              <a:rPr lang="zh-CN" altLang="en-US" dirty="0">
                <a:solidFill>
                  <a:schemeClr val="tx1"/>
                </a:solidFill>
              </a:rPr>
              <a:t>（</a:t>
            </a:r>
            <a:r>
              <a:rPr lang="en-US" altLang="zh-CN" dirty="0">
                <a:solidFill>
                  <a:schemeClr val="dk1"/>
                </a:solidFill>
              </a:rPr>
              <a:t> L2TPv3 cookies BUG</a:t>
            </a:r>
            <a:r>
              <a:rPr lang="zh-CN" altLang="en-US" dirty="0">
                <a:solidFill>
                  <a:schemeClr val="tx1"/>
                </a:solidFill>
              </a:rPr>
              <a:t>）</a:t>
            </a:r>
            <a:endParaRPr lang="en-US" altLang="zh-CN" dirty="0">
              <a:solidFill>
                <a:schemeClr val="tx1"/>
              </a:solidFill>
            </a:endParaRPr>
          </a:p>
          <a:p>
            <a:pPr marL="0" indent="0">
              <a:buNone/>
            </a:pPr>
            <a:r>
              <a:rPr lang="zh-CN" altLang="en-US" dirty="0">
                <a:solidFill>
                  <a:schemeClr val="tx1"/>
                </a:solidFill>
              </a:rPr>
              <a:t>属性：未完全中断，特定报文，持续发生</a:t>
            </a:r>
            <a:endParaRPr lang="en-US" altLang="zh-CN" dirty="0">
              <a:solidFill>
                <a:schemeClr val="tx1"/>
              </a:solidFill>
            </a:endParaRPr>
          </a:p>
          <a:p>
            <a:pPr marL="0" indent="0">
              <a:buNone/>
            </a:pPr>
            <a:r>
              <a:rPr lang="zh-CN" altLang="en-US" dirty="0">
                <a:solidFill>
                  <a:schemeClr val="tx1"/>
                </a:solidFill>
              </a:rPr>
              <a:t>因为只针对特定报文，</a:t>
            </a:r>
            <a:r>
              <a:rPr lang="en-US" altLang="zh-CN" dirty="0">
                <a:solidFill>
                  <a:schemeClr val="tx1"/>
                </a:solidFill>
              </a:rPr>
              <a:t>example</a:t>
            </a:r>
            <a:r>
              <a:rPr lang="zh-CN" altLang="en-US" dirty="0">
                <a:solidFill>
                  <a:schemeClr val="tx1"/>
                </a:solidFill>
              </a:rPr>
              <a:t>中（</a:t>
            </a:r>
            <a:r>
              <a:rPr lang="en-US" altLang="zh-CN" dirty="0">
                <a:solidFill>
                  <a:schemeClr val="dk1"/>
                </a:solidFill>
              </a:rPr>
              <a:t> 238-241 494-497 750-753 1006-1009 1262-1265 </a:t>
            </a:r>
            <a:r>
              <a:rPr lang="zh-CN" altLang="en-US" dirty="0">
                <a:solidFill>
                  <a:schemeClr val="dk1"/>
                </a:solidFill>
              </a:rPr>
              <a:t>长度包会被丢弃</a:t>
            </a:r>
            <a:r>
              <a:rPr lang="zh-CN" altLang="en-US" dirty="0">
                <a:solidFill>
                  <a:schemeClr val="tx1"/>
                </a:solidFill>
              </a:rPr>
              <a:t>），主动探测难以构建探测报文实现覆盖</a:t>
            </a:r>
            <a:endParaRPr lang="en-US" altLang="zh-CN" dirty="0">
              <a:solidFill>
                <a:schemeClr val="tx1"/>
              </a:solidFill>
            </a:endParaRPr>
          </a:p>
        </p:txBody>
      </p:sp>
    </p:spTree>
    <p:extLst>
      <p:ext uri="{BB962C8B-B14F-4D97-AF65-F5344CB8AC3E}">
        <p14:creationId xmlns:p14="http://schemas.microsoft.com/office/powerpoint/2010/main" val="3090849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3FF93AD-B291-5347-AC70-D7287ABA5C8E}"/>
              </a:ext>
            </a:extLst>
          </p:cNvPr>
          <p:cNvSpPr>
            <a:spLocks noGrp="1"/>
          </p:cNvSpPr>
          <p:nvPr>
            <p:ph type="title"/>
          </p:nvPr>
        </p:nvSpPr>
        <p:spPr>
          <a:xfrm>
            <a:off x="620225" y="118965"/>
            <a:ext cx="6460513" cy="553151"/>
          </a:xfrm>
        </p:spPr>
        <p:txBody>
          <a:bodyPr>
            <a:normAutofit/>
          </a:bodyPr>
          <a:lstStyle/>
          <a:p>
            <a:r>
              <a:rPr kumimoji="1" lang="zh-CN" altLang="en-US" dirty="0">
                <a:latin typeface="+mn-lt"/>
                <a:ea typeface="+mn-ea"/>
                <a:cs typeface="+mn-ea"/>
                <a:sym typeface="+mn-lt"/>
              </a:rPr>
              <a:t>静默丢包</a:t>
            </a:r>
          </a:p>
        </p:txBody>
      </p:sp>
      <p:sp>
        <p:nvSpPr>
          <p:cNvPr id="8" name="内容占位符 4">
            <a:extLst>
              <a:ext uri="{FF2B5EF4-FFF2-40B4-BE49-F238E27FC236}">
                <a16:creationId xmlns:a16="http://schemas.microsoft.com/office/drawing/2014/main" id="{C9E13D0C-DABD-4CC9-B92C-120393909AFA}"/>
              </a:ext>
            </a:extLst>
          </p:cNvPr>
          <p:cNvSpPr txBox="1">
            <a:spLocks/>
          </p:cNvSpPr>
          <p:nvPr/>
        </p:nvSpPr>
        <p:spPr>
          <a:xfrm>
            <a:off x="317251" y="1025762"/>
            <a:ext cx="8506237" cy="5629562"/>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altLang="zh-CN" dirty="0">
                <a:solidFill>
                  <a:schemeClr val="tx1"/>
                </a:solidFill>
              </a:rPr>
              <a:t>Case3:</a:t>
            </a:r>
            <a:r>
              <a:rPr lang="zh-CN" altLang="en-US" dirty="0">
                <a:solidFill>
                  <a:schemeClr val="tx1"/>
                </a:solidFill>
              </a:rPr>
              <a:t>脉冲路由攻击</a:t>
            </a:r>
            <a:endParaRPr lang="en-US" altLang="zh-CN" dirty="0">
              <a:solidFill>
                <a:schemeClr val="tx1"/>
              </a:solidFill>
            </a:endParaRPr>
          </a:p>
          <a:p>
            <a:pPr marL="0" indent="0">
              <a:buNone/>
            </a:pPr>
            <a:r>
              <a:rPr lang="zh-CN" altLang="en-US" dirty="0">
                <a:solidFill>
                  <a:schemeClr val="tx1"/>
                </a:solidFill>
              </a:rPr>
              <a:t>属性：完全中断，非特定报文，间歇发生</a:t>
            </a:r>
            <a:endParaRPr lang="en-US" altLang="zh-CN" dirty="0">
              <a:solidFill>
                <a:schemeClr val="tx1"/>
              </a:solidFill>
            </a:endParaRPr>
          </a:p>
          <a:p>
            <a:pPr marL="0" indent="0">
              <a:buNone/>
            </a:pPr>
            <a:endParaRPr lang="zh-CN" altLang="en-US" dirty="0">
              <a:solidFill>
                <a:schemeClr val="tx1"/>
              </a:solidFill>
            </a:endParaRPr>
          </a:p>
        </p:txBody>
      </p:sp>
      <p:pic>
        <p:nvPicPr>
          <p:cNvPr id="4" name="Picture 2">
            <a:extLst>
              <a:ext uri="{FF2B5EF4-FFF2-40B4-BE49-F238E27FC236}">
                <a16:creationId xmlns:a16="http://schemas.microsoft.com/office/drawing/2014/main" id="{C8E729B2-318D-4441-9D9E-2FDCA743E9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1202" y="2083106"/>
            <a:ext cx="5395869" cy="2545456"/>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988EB021-D5C7-49CE-8864-1881804FE952}"/>
              </a:ext>
            </a:extLst>
          </p:cNvPr>
          <p:cNvSpPr/>
          <p:nvPr/>
        </p:nvSpPr>
        <p:spPr>
          <a:xfrm>
            <a:off x="210472" y="5041778"/>
            <a:ext cx="8719794" cy="1200329"/>
          </a:xfrm>
          <a:prstGeom prst="rect">
            <a:avLst/>
          </a:prstGeom>
        </p:spPr>
        <p:txBody>
          <a:bodyPr wrap="square">
            <a:spAutoFit/>
          </a:bodyPr>
          <a:lstStyle/>
          <a:p>
            <a:r>
              <a:rPr lang="zh-CN" altLang="en-US" sz="1600" dirty="0"/>
              <a:t>一种新的路由攻击形式，称为脉冲 </a:t>
            </a:r>
            <a:r>
              <a:rPr lang="en-US" altLang="zh-CN" sz="1600" dirty="0"/>
              <a:t>OSPF </a:t>
            </a:r>
            <a:r>
              <a:rPr lang="zh-CN" altLang="en-US" sz="1600" dirty="0"/>
              <a:t>路由攻击。其目的是专门针对单个 </a:t>
            </a:r>
            <a:r>
              <a:rPr lang="en-US" altLang="zh-CN" sz="1600" dirty="0"/>
              <a:t>OSPF </a:t>
            </a:r>
            <a:r>
              <a:rPr lang="zh-CN" altLang="en-US" sz="1600" dirty="0"/>
              <a:t>域中的路由器，故意造成数据包丢失，从而在较长时间内降低网络性能。这可能会导致经济损失，如违反服务水平协议或遭到勒索</a:t>
            </a:r>
            <a:endParaRPr lang="en-US" altLang="zh-CN" sz="1600" dirty="0"/>
          </a:p>
          <a:p>
            <a:endParaRPr lang="en-US" altLang="zh-CN" sz="1200" dirty="0"/>
          </a:p>
          <a:p>
            <a:endParaRPr lang="zh-CN" altLang="en-US" sz="1200" dirty="0"/>
          </a:p>
        </p:txBody>
      </p:sp>
    </p:spTree>
    <p:extLst>
      <p:ext uri="{BB962C8B-B14F-4D97-AF65-F5344CB8AC3E}">
        <p14:creationId xmlns:p14="http://schemas.microsoft.com/office/powerpoint/2010/main" val="1998668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3FF93AD-B291-5347-AC70-D7287ABA5C8E}"/>
              </a:ext>
            </a:extLst>
          </p:cNvPr>
          <p:cNvSpPr>
            <a:spLocks noGrp="1"/>
          </p:cNvSpPr>
          <p:nvPr>
            <p:ph type="title"/>
          </p:nvPr>
        </p:nvSpPr>
        <p:spPr>
          <a:xfrm>
            <a:off x="620225" y="118965"/>
            <a:ext cx="6460513" cy="553151"/>
          </a:xfrm>
        </p:spPr>
        <p:txBody>
          <a:bodyPr>
            <a:normAutofit/>
          </a:bodyPr>
          <a:lstStyle/>
          <a:p>
            <a:r>
              <a:rPr kumimoji="1" lang="zh-CN" altLang="en-US" dirty="0">
                <a:latin typeface="+mn-lt"/>
                <a:ea typeface="+mn-ea"/>
                <a:cs typeface="+mn-ea"/>
                <a:sym typeface="+mn-lt"/>
              </a:rPr>
              <a:t>静默丢包</a:t>
            </a:r>
          </a:p>
        </p:txBody>
      </p:sp>
      <p:sp>
        <p:nvSpPr>
          <p:cNvPr id="8" name="内容占位符 4">
            <a:extLst>
              <a:ext uri="{FF2B5EF4-FFF2-40B4-BE49-F238E27FC236}">
                <a16:creationId xmlns:a16="http://schemas.microsoft.com/office/drawing/2014/main" id="{C9E13D0C-DABD-4CC9-B92C-120393909AFA}"/>
              </a:ext>
            </a:extLst>
          </p:cNvPr>
          <p:cNvSpPr txBox="1">
            <a:spLocks/>
          </p:cNvSpPr>
          <p:nvPr/>
        </p:nvSpPr>
        <p:spPr>
          <a:xfrm>
            <a:off x="317251" y="1025762"/>
            <a:ext cx="8506237" cy="5629562"/>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zh-CN" altLang="en-US" dirty="0">
                <a:solidFill>
                  <a:schemeClr val="tx1"/>
                </a:solidFill>
              </a:rPr>
              <a:t>静默丢包定位：</a:t>
            </a:r>
            <a:endParaRPr lang="en-US" altLang="zh-CN" dirty="0">
              <a:solidFill>
                <a:schemeClr val="tx1"/>
              </a:solidFill>
            </a:endParaRPr>
          </a:p>
          <a:p>
            <a:pPr marL="0" indent="0">
              <a:buNone/>
            </a:pPr>
            <a:r>
              <a:rPr lang="zh-CN" altLang="en-US" dirty="0">
                <a:solidFill>
                  <a:schemeClr val="tx1"/>
                </a:solidFill>
              </a:rPr>
              <a:t>（</a:t>
            </a:r>
            <a:r>
              <a:rPr lang="en-US" altLang="zh-CN" dirty="0">
                <a:solidFill>
                  <a:schemeClr val="tx1"/>
                </a:solidFill>
              </a:rPr>
              <a:t>1</a:t>
            </a:r>
            <a:r>
              <a:rPr lang="zh-CN" altLang="en-US" dirty="0">
                <a:solidFill>
                  <a:schemeClr val="tx1"/>
                </a:solidFill>
              </a:rPr>
              <a:t>）传统基于设备的系统无法发现事件，是一种“灰色故障”</a:t>
            </a:r>
            <a:endParaRPr lang="en-US" altLang="zh-CN" dirty="0">
              <a:solidFill>
                <a:schemeClr val="tx1"/>
              </a:solidFill>
            </a:endParaRPr>
          </a:p>
          <a:p>
            <a:pPr marL="0" indent="0">
              <a:buNone/>
            </a:pPr>
            <a:r>
              <a:rPr lang="zh-CN" altLang="en-US" dirty="0">
                <a:solidFill>
                  <a:schemeClr val="tx1"/>
                </a:solidFill>
              </a:rPr>
              <a:t>（</a:t>
            </a:r>
            <a:r>
              <a:rPr lang="en-US" altLang="zh-CN" dirty="0">
                <a:solidFill>
                  <a:schemeClr val="tx1"/>
                </a:solidFill>
              </a:rPr>
              <a:t>2</a:t>
            </a:r>
            <a:r>
              <a:rPr lang="zh-CN" altLang="en-US" dirty="0">
                <a:solidFill>
                  <a:schemeClr val="tx1"/>
                </a:solidFill>
              </a:rPr>
              <a:t>）主动探测的系统的事件覆盖率低，无法良好应对特定包与间歇性的静默丢包</a:t>
            </a:r>
            <a:endParaRPr lang="en-US" altLang="zh-CN" dirty="0">
              <a:solidFill>
                <a:schemeClr val="tx1"/>
              </a:solidFill>
            </a:endParaRPr>
          </a:p>
          <a:p>
            <a:pPr marL="0" indent="0">
              <a:buNone/>
            </a:pPr>
            <a:r>
              <a:rPr lang="zh-CN" altLang="en-US" dirty="0">
                <a:solidFill>
                  <a:schemeClr val="tx1"/>
                </a:solidFill>
              </a:rPr>
              <a:t>（</a:t>
            </a:r>
            <a:r>
              <a:rPr lang="en-US" altLang="zh-CN" dirty="0">
                <a:solidFill>
                  <a:schemeClr val="tx1"/>
                </a:solidFill>
              </a:rPr>
              <a:t>3</a:t>
            </a:r>
            <a:r>
              <a:rPr lang="zh-CN" altLang="en-US" dirty="0">
                <a:solidFill>
                  <a:schemeClr val="tx1"/>
                </a:solidFill>
              </a:rPr>
              <a:t>）包镜像的方法引入大量带外开销</a:t>
            </a:r>
            <a:endParaRPr lang="en-US" altLang="zh-CN" dirty="0">
              <a:solidFill>
                <a:schemeClr val="tx1"/>
              </a:solidFill>
            </a:endParaRPr>
          </a:p>
          <a:p>
            <a:pPr marL="0" indent="0">
              <a:buNone/>
            </a:pPr>
            <a:endParaRPr lang="en-US" altLang="zh-CN" dirty="0">
              <a:solidFill>
                <a:schemeClr val="tx1"/>
              </a:solidFill>
            </a:endParaRPr>
          </a:p>
          <a:p>
            <a:pPr marL="0" indent="0">
              <a:buNone/>
            </a:pPr>
            <a:r>
              <a:rPr lang="zh-CN" altLang="en-US" dirty="0">
                <a:solidFill>
                  <a:schemeClr val="tx1"/>
                </a:solidFill>
              </a:rPr>
              <a:t>所以后续研究，引入</a:t>
            </a:r>
            <a:r>
              <a:rPr lang="en-US" altLang="zh-CN" dirty="0">
                <a:solidFill>
                  <a:schemeClr val="tx1"/>
                </a:solidFill>
              </a:rPr>
              <a:t>INT</a:t>
            </a:r>
            <a:r>
              <a:rPr lang="zh-CN" altLang="en-US" dirty="0">
                <a:solidFill>
                  <a:schemeClr val="tx1"/>
                </a:solidFill>
              </a:rPr>
              <a:t>完成定位</a:t>
            </a:r>
            <a:endParaRPr lang="en-US" altLang="zh-CN" dirty="0">
              <a:solidFill>
                <a:schemeClr val="tx1"/>
              </a:solidFill>
            </a:endParaRPr>
          </a:p>
          <a:p>
            <a:pPr marL="0" indent="0">
              <a:buNone/>
            </a:pPr>
            <a:endParaRPr lang="en-US" altLang="zh-CN" dirty="0">
              <a:solidFill>
                <a:schemeClr val="tx1"/>
              </a:solidFill>
            </a:endParaRPr>
          </a:p>
          <a:p>
            <a:pPr marL="0" indent="0">
              <a:buNone/>
            </a:pPr>
            <a:r>
              <a:rPr lang="en-US" altLang="zh-CN" b="1" dirty="0">
                <a:solidFill>
                  <a:schemeClr val="tx1"/>
                </a:solidFill>
              </a:rPr>
              <a:t>INT</a:t>
            </a:r>
            <a:r>
              <a:rPr lang="zh-CN" altLang="en-US" dirty="0">
                <a:solidFill>
                  <a:schemeClr val="tx1"/>
                </a:solidFill>
              </a:rPr>
              <a:t>：可以满足非完全中断，任意报文，任意丢包时间的定位</a:t>
            </a:r>
            <a:endParaRPr lang="en-US" altLang="zh-CN" dirty="0">
              <a:solidFill>
                <a:schemeClr val="tx1"/>
              </a:solidFill>
            </a:endParaRPr>
          </a:p>
          <a:p>
            <a:pPr marL="0" indent="0">
              <a:buNone/>
            </a:pPr>
            <a:r>
              <a:rPr lang="en-US" altLang="zh-CN" sz="1400" i="1" dirty="0">
                <a:solidFill>
                  <a:schemeClr val="tx1"/>
                </a:solidFill>
              </a:rPr>
              <a:t>*</a:t>
            </a:r>
            <a:r>
              <a:rPr lang="zh-CN" altLang="en-US" sz="1400" i="1" dirty="0">
                <a:solidFill>
                  <a:schemeClr val="tx1"/>
                </a:solidFill>
              </a:rPr>
              <a:t>完全中断的静默丢包易用其他网络监控工具定位</a:t>
            </a:r>
            <a:endParaRPr lang="en-US" altLang="zh-CN" sz="1400" i="1" dirty="0">
              <a:solidFill>
                <a:schemeClr val="tx1"/>
              </a:solidFill>
            </a:endParaRPr>
          </a:p>
          <a:p>
            <a:pPr marL="0" indent="0">
              <a:buNone/>
            </a:pPr>
            <a:endParaRPr lang="en-US" altLang="zh-CN" dirty="0">
              <a:solidFill>
                <a:schemeClr val="tx1"/>
              </a:solidFill>
            </a:endParaRPr>
          </a:p>
          <a:p>
            <a:pPr marL="0" indent="0">
              <a:buNone/>
            </a:pPr>
            <a:r>
              <a:rPr lang="zh-CN" altLang="en-US" dirty="0">
                <a:solidFill>
                  <a:schemeClr val="tx1"/>
                </a:solidFill>
              </a:rPr>
              <a:t>存在三个问题：</a:t>
            </a:r>
            <a:endParaRPr lang="en-US" altLang="zh-CN" dirty="0">
              <a:solidFill>
                <a:schemeClr val="tx1"/>
              </a:solidFill>
            </a:endParaRPr>
          </a:p>
          <a:p>
            <a:pPr marL="0" indent="0">
              <a:buNone/>
            </a:pPr>
            <a:r>
              <a:rPr lang="zh-CN" altLang="en-US" dirty="0">
                <a:solidFill>
                  <a:schemeClr val="tx1"/>
                </a:solidFill>
              </a:rPr>
              <a:t>（</a:t>
            </a:r>
            <a:r>
              <a:rPr lang="en-US" altLang="zh-CN" dirty="0">
                <a:solidFill>
                  <a:schemeClr val="tx1"/>
                </a:solidFill>
              </a:rPr>
              <a:t>1</a:t>
            </a:r>
            <a:r>
              <a:rPr lang="zh-CN" altLang="en-US" dirty="0">
                <a:solidFill>
                  <a:schemeClr val="tx1"/>
                </a:solidFill>
              </a:rPr>
              <a:t>）是否能覆盖已有全部静默丢包类型</a:t>
            </a:r>
            <a:endParaRPr lang="en-US" altLang="zh-CN" dirty="0">
              <a:solidFill>
                <a:schemeClr val="tx1"/>
              </a:solidFill>
            </a:endParaRPr>
          </a:p>
          <a:p>
            <a:pPr marL="0" indent="0">
              <a:buNone/>
            </a:pPr>
            <a:r>
              <a:rPr lang="zh-CN" altLang="en-US" dirty="0">
                <a:solidFill>
                  <a:schemeClr val="tx1"/>
                </a:solidFill>
              </a:rPr>
              <a:t>（</a:t>
            </a:r>
            <a:r>
              <a:rPr lang="en-US" altLang="zh-CN" dirty="0">
                <a:solidFill>
                  <a:schemeClr val="tx1"/>
                </a:solidFill>
              </a:rPr>
              <a:t>2</a:t>
            </a:r>
            <a:r>
              <a:rPr lang="zh-CN" altLang="en-US" dirty="0">
                <a:solidFill>
                  <a:schemeClr val="tx1"/>
                </a:solidFill>
              </a:rPr>
              <a:t>）是否为网络管理提供足够的诊断信息</a:t>
            </a:r>
            <a:endParaRPr lang="en-US" altLang="zh-CN" dirty="0">
              <a:solidFill>
                <a:schemeClr val="tx1"/>
              </a:solidFill>
            </a:endParaRPr>
          </a:p>
          <a:p>
            <a:pPr marL="0" indent="0">
              <a:buNone/>
            </a:pPr>
            <a:r>
              <a:rPr lang="zh-CN" altLang="en-US" dirty="0">
                <a:solidFill>
                  <a:schemeClr val="tx1"/>
                </a:solidFill>
              </a:rPr>
              <a:t>（</a:t>
            </a:r>
            <a:r>
              <a:rPr lang="en-US" altLang="zh-CN" dirty="0">
                <a:solidFill>
                  <a:schemeClr val="tx1"/>
                </a:solidFill>
              </a:rPr>
              <a:t>3</a:t>
            </a:r>
            <a:r>
              <a:rPr lang="zh-CN" altLang="en-US" dirty="0">
                <a:solidFill>
                  <a:schemeClr val="tx1"/>
                </a:solidFill>
              </a:rPr>
              <a:t>）是否引入大量带宽与设备内存开销</a:t>
            </a:r>
            <a:endParaRPr lang="en-US" altLang="zh-CN" dirty="0">
              <a:solidFill>
                <a:schemeClr val="tx1"/>
              </a:solidFill>
            </a:endParaRPr>
          </a:p>
        </p:txBody>
      </p:sp>
    </p:spTree>
    <p:extLst>
      <p:ext uri="{BB962C8B-B14F-4D97-AF65-F5344CB8AC3E}">
        <p14:creationId xmlns:p14="http://schemas.microsoft.com/office/powerpoint/2010/main" val="321780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3FF93AD-B291-5347-AC70-D7287ABA5C8E}"/>
              </a:ext>
            </a:extLst>
          </p:cNvPr>
          <p:cNvSpPr>
            <a:spLocks noGrp="1"/>
          </p:cNvSpPr>
          <p:nvPr>
            <p:ph type="title"/>
          </p:nvPr>
        </p:nvSpPr>
        <p:spPr>
          <a:xfrm>
            <a:off x="620225" y="118965"/>
            <a:ext cx="6460513" cy="553151"/>
          </a:xfrm>
        </p:spPr>
        <p:txBody>
          <a:bodyPr>
            <a:normAutofit/>
          </a:bodyPr>
          <a:lstStyle/>
          <a:p>
            <a:r>
              <a:rPr kumimoji="1" lang="zh-CN" altLang="en-US" dirty="0">
                <a:latin typeface="+mn-lt"/>
                <a:ea typeface="+mn-ea"/>
                <a:cs typeface="+mn-ea"/>
                <a:sym typeface="+mn-lt"/>
              </a:rPr>
              <a:t>静默丢包</a:t>
            </a:r>
          </a:p>
        </p:txBody>
      </p:sp>
      <p:sp>
        <p:nvSpPr>
          <p:cNvPr id="8" name="内容占位符 4">
            <a:extLst>
              <a:ext uri="{FF2B5EF4-FFF2-40B4-BE49-F238E27FC236}">
                <a16:creationId xmlns:a16="http://schemas.microsoft.com/office/drawing/2014/main" id="{C9E13D0C-DABD-4CC9-B92C-120393909AFA}"/>
              </a:ext>
            </a:extLst>
          </p:cNvPr>
          <p:cNvSpPr txBox="1">
            <a:spLocks/>
          </p:cNvSpPr>
          <p:nvPr/>
        </p:nvSpPr>
        <p:spPr>
          <a:xfrm>
            <a:off x="317251" y="1025762"/>
            <a:ext cx="8506237" cy="5629562"/>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altLang="zh-CN" dirty="0">
              <a:solidFill>
                <a:schemeClr val="tx1"/>
              </a:solidFill>
            </a:endParaRPr>
          </a:p>
        </p:txBody>
      </p:sp>
      <p:pic>
        <p:nvPicPr>
          <p:cNvPr id="4" name="图片 3">
            <a:extLst>
              <a:ext uri="{FF2B5EF4-FFF2-40B4-BE49-F238E27FC236}">
                <a16:creationId xmlns:a16="http://schemas.microsoft.com/office/drawing/2014/main" id="{1CBAC178-4F75-44B0-A3A5-6883496F7478}"/>
              </a:ext>
            </a:extLst>
          </p:cNvPr>
          <p:cNvPicPr>
            <a:picLocks noChangeAspect="1"/>
          </p:cNvPicPr>
          <p:nvPr/>
        </p:nvPicPr>
        <p:blipFill>
          <a:blip r:embed="rId3"/>
          <a:stretch>
            <a:fillRect/>
          </a:stretch>
        </p:blipFill>
        <p:spPr>
          <a:xfrm>
            <a:off x="145860" y="936788"/>
            <a:ext cx="8849018" cy="2298696"/>
          </a:xfrm>
          <a:prstGeom prst="rect">
            <a:avLst/>
          </a:prstGeom>
        </p:spPr>
      </p:pic>
      <p:sp>
        <p:nvSpPr>
          <p:cNvPr id="5" name="内容占位符 4">
            <a:extLst>
              <a:ext uri="{FF2B5EF4-FFF2-40B4-BE49-F238E27FC236}">
                <a16:creationId xmlns:a16="http://schemas.microsoft.com/office/drawing/2014/main" id="{866C33AE-3572-4D24-B51B-A6686917C168}"/>
              </a:ext>
            </a:extLst>
          </p:cNvPr>
          <p:cNvSpPr txBox="1">
            <a:spLocks/>
          </p:cNvSpPr>
          <p:nvPr/>
        </p:nvSpPr>
        <p:spPr>
          <a:xfrm>
            <a:off x="145861" y="3324458"/>
            <a:ext cx="8677628" cy="3330866"/>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sz="1400" dirty="0">
                <a:solidFill>
                  <a:schemeClr val="tx1"/>
                </a:solidFill>
              </a:rPr>
              <a:t>先前的工作由于无法处理所有数据包而采用了采样方法，不可避免影响精度；</a:t>
            </a:r>
            <a:endParaRPr lang="en-US" altLang="zh-CN" sz="1400" dirty="0">
              <a:solidFill>
                <a:schemeClr val="tx1"/>
              </a:solidFill>
            </a:endParaRPr>
          </a:p>
          <a:p>
            <a:r>
              <a:rPr lang="zh-CN" altLang="en-US" sz="1400" dirty="0">
                <a:solidFill>
                  <a:schemeClr val="tx1"/>
                </a:solidFill>
              </a:rPr>
              <a:t>各种主动探测方法都依赖于主机控制权限；</a:t>
            </a:r>
            <a:endParaRPr lang="en-US" altLang="zh-CN" sz="1400" dirty="0">
              <a:solidFill>
                <a:schemeClr val="tx1"/>
              </a:solidFill>
            </a:endParaRPr>
          </a:p>
          <a:p>
            <a:r>
              <a:rPr lang="zh-CN" altLang="en-US" sz="1400" dirty="0">
                <a:solidFill>
                  <a:schemeClr val="tx1"/>
                </a:solidFill>
              </a:rPr>
              <a:t>此外，为数据中心网络而设计的研究在管理高带宽 </a:t>
            </a:r>
            <a:r>
              <a:rPr lang="en-US" altLang="zh-CN" sz="1400" dirty="0">
                <a:solidFill>
                  <a:schemeClr val="tx1"/>
                </a:solidFill>
              </a:rPr>
              <a:t>ISP </a:t>
            </a:r>
            <a:r>
              <a:rPr lang="zh-CN" altLang="en-US" sz="1400" dirty="0">
                <a:solidFill>
                  <a:schemeClr val="tx1"/>
                </a:solidFill>
              </a:rPr>
              <a:t>网络时会受到限制；</a:t>
            </a:r>
            <a:endParaRPr lang="en-US" altLang="zh-CN" sz="1400" dirty="0">
              <a:solidFill>
                <a:schemeClr val="tx1"/>
              </a:solidFill>
            </a:endParaRPr>
          </a:p>
          <a:p>
            <a:r>
              <a:rPr lang="zh-CN" altLang="en-US" sz="1400" dirty="0">
                <a:solidFill>
                  <a:schemeClr val="tx1"/>
                </a:solidFill>
              </a:rPr>
              <a:t>基于计数器的方法消耗过量的设备内存，尽管他们在努力减少内存消耗；</a:t>
            </a:r>
            <a:endParaRPr lang="en-US" altLang="zh-CN" sz="1400" dirty="0">
              <a:solidFill>
                <a:schemeClr val="tx1"/>
              </a:solidFill>
            </a:endParaRPr>
          </a:p>
          <a:p>
            <a:r>
              <a:rPr lang="zh-CN" altLang="en-US" sz="1400" dirty="0">
                <a:solidFill>
                  <a:schemeClr val="tx1"/>
                </a:solidFill>
              </a:rPr>
              <a:t>最后，</a:t>
            </a:r>
            <a:r>
              <a:rPr lang="en-US" altLang="zh-CN" sz="1400" dirty="0">
                <a:solidFill>
                  <a:schemeClr val="tx1"/>
                </a:solidFill>
              </a:rPr>
              <a:t>BFD-like</a:t>
            </a:r>
            <a:r>
              <a:rPr lang="zh-CN" altLang="en-US" sz="1400" dirty="0">
                <a:solidFill>
                  <a:schemeClr val="tx1"/>
                </a:solidFill>
              </a:rPr>
              <a:t>工作不利于增量部署，需求更新所有设备</a:t>
            </a:r>
            <a:endParaRPr lang="en-US" altLang="zh-CN" sz="1400" dirty="0">
              <a:solidFill>
                <a:schemeClr val="tx1"/>
              </a:solidFill>
              <a:highlight>
                <a:srgbClr val="FFFF00"/>
              </a:highlight>
            </a:endParaRPr>
          </a:p>
          <a:p>
            <a:pPr marL="0" indent="0">
              <a:buNone/>
            </a:pPr>
            <a:r>
              <a:rPr lang="zh-CN" altLang="en-US" sz="1400" dirty="0">
                <a:solidFill>
                  <a:schemeClr val="tx1"/>
                </a:solidFill>
                <a:highlight>
                  <a:srgbClr val="FFFF00"/>
                </a:highlight>
              </a:rPr>
              <a:t>新加入的观点：</a:t>
            </a:r>
            <a:endParaRPr lang="en-US" altLang="zh-CN" sz="1400" dirty="0">
              <a:solidFill>
                <a:schemeClr val="tx1"/>
              </a:solidFill>
              <a:highlight>
                <a:srgbClr val="FFFF00"/>
              </a:highlight>
            </a:endParaRPr>
          </a:p>
          <a:p>
            <a:pPr marL="0" indent="0">
              <a:buNone/>
            </a:pPr>
            <a:r>
              <a:rPr lang="zh-CN" altLang="en-US" sz="1400" dirty="0">
                <a:solidFill>
                  <a:schemeClr val="tx1"/>
                </a:solidFill>
                <a:highlight>
                  <a:srgbClr val="FFFF00"/>
                </a:highlight>
              </a:rPr>
              <a:t>（</a:t>
            </a:r>
            <a:r>
              <a:rPr lang="en-US" altLang="zh-CN" sz="1400" dirty="0">
                <a:solidFill>
                  <a:schemeClr val="tx1"/>
                </a:solidFill>
                <a:highlight>
                  <a:srgbClr val="FFFF00"/>
                </a:highlight>
              </a:rPr>
              <a:t>1</a:t>
            </a:r>
            <a:r>
              <a:rPr lang="zh-CN" altLang="en-US" sz="1400" dirty="0">
                <a:solidFill>
                  <a:schemeClr val="tx1"/>
                </a:solidFill>
                <a:highlight>
                  <a:srgbClr val="FFFF00"/>
                </a:highlight>
              </a:rPr>
              <a:t>）</a:t>
            </a:r>
            <a:r>
              <a:rPr lang="en-US" altLang="zh-CN" sz="1400" dirty="0">
                <a:solidFill>
                  <a:schemeClr val="tx1"/>
                </a:solidFill>
                <a:highlight>
                  <a:srgbClr val="FFFF00"/>
                </a:highlight>
              </a:rPr>
              <a:t>Counter-based</a:t>
            </a:r>
            <a:r>
              <a:rPr lang="zh-CN" altLang="en-US" sz="1400" dirty="0">
                <a:solidFill>
                  <a:schemeClr val="tx1"/>
                </a:solidFill>
                <a:highlight>
                  <a:srgbClr val="FFFF00"/>
                </a:highlight>
              </a:rPr>
              <a:t>方法与</a:t>
            </a:r>
            <a:r>
              <a:rPr lang="en-US" altLang="zh-CN" sz="1400" dirty="0">
                <a:solidFill>
                  <a:schemeClr val="tx1"/>
                </a:solidFill>
                <a:highlight>
                  <a:srgbClr val="FFFF00"/>
                </a:highlight>
              </a:rPr>
              <a:t>BFD-like</a:t>
            </a:r>
            <a:r>
              <a:rPr lang="zh-CN" altLang="en-US" sz="1400" dirty="0">
                <a:solidFill>
                  <a:schemeClr val="tx1"/>
                </a:solidFill>
                <a:highlight>
                  <a:srgbClr val="FFFF00"/>
                </a:highlight>
              </a:rPr>
              <a:t>方法旨在检测数据平面的静默丢包，而控制平面导致的静默丢包（如脉冲路由攻击导致的静默丢包）则被忽略</a:t>
            </a:r>
            <a:endParaRPr lang="en-US" altLang="zh-CN" sz="1400" dirty="0">
              <a:solidFill>
                <a:schemeClr val="tx1"/>
              </a:solidFill>
              <a:highlight>
                <a:srgbClr val="FFFF00"/>
              </a:highlight>
            </a:endParaRPr>
          </a:p>
          <a:p>
            <a:pPr marL="0" indent="0">
              <a:buNone/>
            </a:pPr>
            <a:r>
              <a:rPr lang="zh-CN" altLang="en-US" sz="1400" dirty="0">
                <a:solidFill>
                  <a:schemeClr val="tx1"/>
                </a:solidFill>
                <a:highlight>
                  <a:srgbClr val="FFFF00"/>
                </a:highlight>
              </a:rPr>
              <a:t>（</a:t>
            </a:r>
            <a:r>
              <a:rPr lang="en-US" altLang="zh-CN" sz="1400" dirty="0">
                <a:solidFill>
                  <a:schemeClr val="tx1"/>
                </a:solidFill>
                <a:highlight>
                  <a:srgbClr val="FFFF00"/>
                </a:highlight>
              </a:rPr>
              <a:t>2</a:t>
            </a:r>
            <a:r>
              <a:rPr lang="zh-CN" altLang="en-US" sz="1400" dirty="0">
                <a:solidFill>
                  <a:schemeClr val="tx1"/>
                </a:solidFill>
                <a:highlight>
                  <a:srgbClr val="FFFF00"/>
                </a:highlight>
              </a:rPr>
              <a:t>）系统提供的诊断信息少，旨在检测与定位</a:t>
            </a:r>
            <a:endParaRPr lang="en-US" altLang="zh-CN" sz="1400" dirty="0">
              <a:solidFill>
                <a:schemeClr val="tx1"/>
              </a:solidFill>
              <a:highlight>
                <a:srgbClr val="FFFF00"/>
              </a:highlight>
            </a:endParaRPr>
          </a:p>
          <a:p>
            <a:pPr marL="0" indent="0">
              <a:buNone/>
            </a:pPr>
            <a:r>
              <a:rPr lang="zh-CN" altLang="en-US" sz="1400" dirty="0">
                <a:solidFill>
                  <a:schemeClr val="tx1"/>
                </a:solidFill>
                <a:highlight>
                  <a:srgbClr val="FFFF00"/>
                </a:highlight>
              </a:rPr>
              <a:t>（</a:t>
            </a:r>
            <a:r>
              <a:rPr lang="en-US" altLang="zh-CN" sz="1400" dirty="0">
                <a:solidFill>
                  <a:schemeClr val="tx1"/>
                </a:solidFill>
                <a:highlight>
                  <a:srgbClr val="FFFF00"/>
                </a:highlight>
              </a:rPr>
              <a:t>3</a:t>
            </a:r>
            <a:r>
              <a:rPr lang="zh-CN" altLang="en-US" sz="1400" dirty="0">
                <a:solidFill>
                  <a:schemeClr val="tx1"/>
                </a:solidFill>
                <a:highlight>
                  <a:srgbClr val="FFFF00"/>
                </a:highlight>
              </a:rPr>
              <a:t>）带宽与内存开销虽然提出了一些降低开销的技术，但仍有优化空间</a:t>
            </a:r>
            <a:endParaRPr lang="en-US" altLang="zh-CN" sz="1400" dirty="0">
              <a:solidFill>
                <a:schemeClr val="tx1"/>
              </a:solidFill>
              <a:highlight>
                <a:srgbClr val="FFFF00"/>
              </a:highlight>
            </a:endParaRPr>
          </a:p>
          <a:p>
            <a:pPr marL="0" indent="0">
              <a:buNone/>
            </a:pPr>
            <a:endParaRPr lang="zh-CN" altLang="en-US" sz="1400" dirty="0">
              <a:solidFill>
                <a:schemeClr val="tx1"/>
              </a:solidFill>
              <a:highlight>
                <a:srgbClr val="FFFF00"/>
              </a:highlight>
            </a:endParaRPr>
          </a:p>
        </p:txBody>
      </p:sp>
    </p:spTree>
    <p:extLst>
      <p:ext uri="{BB962C8B-B14F-4D97-AF65-F5344CB8AC3E}">
        <p14:creationId xmlns:p14="http://schemas.microsoft.com/office/powerpoint/2010/main" val="2510647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3FF93AD-B291-5347-AC70-D7287ABA5C8E}"/>
              </a:ext>
            </a:extLst>
          </p:cNvPr>
          <p:cNvSpPr>
            <a:spLocks noGrp="1"/>
          </p:cNvSpPr>
          <p:nvPr>
            <p:ph type="title"/>
          </p:nvPr>
        </p:nvSpPr>
        <p:spPr>
          <a:xfrm>
            <a:off x="620225" y="118965"/>
            <a:ext cx="6460513" cy="553151"/>
          </a:xfrm>
        </p:spPr>
        <p:txBody>
          <a:bodyPr>
            <a:normAutofit/>
          </a:bodyPr>
          <a:lstStyle/>
          <a:p>
            <a:r>
              <a:rPr kumimoji="1" lang="zh-CN" altLang="en-US" dirty="0">
                <a:latin typeface="+mn-lt"/>
                <a:ea typeface="+mn-ea"/>
                <a:cs typeface="+mn-ea"/>
                <a:sym typeface="+mn-lt"/>
              </a:rPr>
              <a:t>静默丢包</a:t>
            </a:r>
          </a:p>
        </p:txBody>
      </p:sp>
      <p:sp>
        <p:nvSpPr>
          <p:cNvPr id="8" name="内容占位符 4">
            <a:extLst>
              <a:ext uri="{FF2B5EF4-FFF2-40B4-BE49-F238E27FC236}">
                <a16:creationId xmlns:a16="http://schemas.microsoft.com/office/drawing/2014/main" id="{C9E13D0C-DABD-4CC9-B92C-120393909AFA}"/>
              </a:ext>
            </a:extLst>
          </p:cNvPr>
          <p:cNvSpPr txBox="1">
            <a:spLocks/>
          </p:cNvSpPr>
          <p:nvPr/>
        </p:nvSpPr>
        <p:spPr>
          <a:xfrm>
            <a:off x="317251" y="1025762"/>
            <a:ext cx="8506237" cy="5629562"/>
          </a:xfrm>
          <a:prstGeom prst="rect">
            <a:avLst/>
          </a:prstGeom>
        </p:spPr>
        <p:txBody>
          <a:bodyPr vert="horz" lIns="91440" tIns="45720" rIns="91440" bIns="45720" rtlCol="0" anchor="t">
            <a:normAutofit/>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altLang="zh-CN" dirty="0">
              <a:solidFill>
                <a:schemeClr val="tx1"/>
              </a:solidFill>
            </a:endParaRPr>
          </a:p>
        </p:txBody>
      </p:sp>
      <p:sp>
        <p:nvSpPr>
          <p:cNvPr id="6" name="矩形 5">
            <a:extLst>
              <a:ext uri="{FF2B5EF4-FFF2-40B4-BE49-F238E27FC236}">
                <a16:creationId xmlns:a16="http://schemas.microsoft.com/office/drawing/2014/main" id="{5D958984-2561-41C2-B1A9-8EFE2C04B1B5}"/>
              </a:ext>
            </a:extLst>
          </p:cNvPr>
          <p:cNvSpPr/>
          <p:nvPr/>
        </p:nvSpPr>
        <p:spPr>
          <a:xfrm>
            <a:off x="-140183" y="3547083"/>
            <a:ext cx="5248567" cy="2444215"/>
          </a:xfrm>
          <a:prstGeom prst="rect">
            <a:avLst/>
          </a:prstGeom>
          <a:noFill/>
          <a:ln w="1905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22B2538-9E50-4750-B4DA-27B3508F4CCE}"/>
              </a:ext>
            </a:extLst>
          </p:cNvPr>
          <p:cNvSpPr/>
          <p:nvPr/>
        </p:nvSpPr>
        <p:spPr>
          <a:xfrm>
            <a:off x="2538" y="3682789"/>
            <a:ext cx="4996452" cy="1663511"/>
          </a:xfrm>
          <a:prstGeom prst="rect">
            <a:avLst/>
          </a:prstGeom>
          <a:solidFill>
            <a:srgbClr val="E4F0D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A283DBC5-3138-4443-8382-ACB6FCB1B334}"/>
              </a:ext>
            </a:extLst>
          </p:cNvPr>
          <p:cNvSpPr/>
          <p:nvPr/>
        </p:nvSpPr>
        <p:spPr>
          <a:xfrm>
            <a:off x="8645726" y="3682791"/>
            <a:ext cx="1910678" cy="734316"/>
          </a:xfrm>
          <a:prstGeom prst="rect">
            <a:avLst/>
          </a:prstGeom>
          <a:solidFill>
            <a:srgbClr val="F7E5D6"/>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1A96889E-E886-4A87-A194-49BD1A2A8675}"/>
              </a:ext>
            </a:extLst>
          </p:cNvPr>
          <p:cNvSpPr/>
          <p:nvPr/>
        </p:nvSpPr>
        <p:spPr>
          <a:xfrm>
            <a:off x="-140182" y="1571630"/>
            <a:ext cx="10801350" cy="1857370"/>
          </a:xfrm>
          <a:prstGeom prst="rect">
            <a:avLst/>
          </a:prstGeom>
          <a:noFill/>
          <a:ln w="1905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D2FCD799-B957-442C-9D85-6AB9047C4369}"/>
              </a:ext>
            </a:extLst>
          </p:cNvPr>
          <p:cNvSpPr/>
          <p:nvPr/>
        </p:nvSpPr>
        <p:spPr>
          <a:xfrm>
            <a:off x="59270" y="1717332"/>
            <a:ext cx="3171644" cy="1199701"/>
          </a:xfrm>
          <a:prstGeom prst="rect">
            <a:avLst/>
          </a:prstGeom>
          <a:solidFill>
            <a:srgbClr val="E1EBF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2" name="立方体 11">
            <a:extLst>
              <a:ext uri="{FF2B5EF4-FFF2-40B4-BE49-F238E27FC236}">
                <a16:creationId xmlns:a16="http://schemas.microsoft.com/office/drawing/2014/main" id="{48028716-4A2C-4029-A3FB-E53586DCEC47}"/>
              </a:ext>
            </a:extLst>
          </p:cNvPr>
          <p:cNvSpPr/>
          <p:nvPr/>
        </p:nvSpPr>
        <p:spPr>
          <a:xfrm>
            <a:off x="-2252766" y="2375154"/>
            <a:ext cx="1265336" cy="474635"/>
          </a:xfrm>
          <a:prstGeom prst="cube">
            <a:avLst/>
          </a:prstGeom>
          <a:solidFill>
            <a:srgbClr val="D0CECE"/>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latin typeface="Calibri" panose="020F0502020204030204" pitchFamily="34" charset="0"/>
                <a:cs typeface="Calibri" panose="020F0502020204030204" pitchFamily="34" charset="0"/>
              </a:rPr>
              <a:t>End-host</a:t>
            </a:r>
            <a:endParaRPr lang="zh-CN" altLang="en-US" b="1" dirty="0">
              <a:latin typeface="Calibri" panose="020F0502020204030204" pitchFamily="34" charset="0"/>
              <a:cs typeface="Calibri" panose="020F0502020204030204" pitchFamily="34" charset="0"/>
            </a:endParaRPr>
          </a:p>
        </p:txBody>
      </p:sp>
      <p:sp>
        <p:nvSpPr>
          <p:cNvPr id="13" name="立方体 12">
            <a:extLst>
              <a:ext uri="{FF2B5EF4-FFF2-40B4-BE49-F238E27FC236}">
                <a16:creationId xmlns:a16="http://schemas.microsoft.com/office/drawing/2014/main" id="{B9A1231D-2101-425A-BC0C-CE46D67D186F}"/>
              </a:ext>
            </a:extLst>
          </p:cNvPr>
          <p:cNvSpPr/>
          <p:nvPr/>
        </p:nvSpPr>
        <p:spPr>
          <a:xfrm>
            <a:off x="977310" y="2375155"/>
            <a:ext cx="1335564" cy="474635"/>
          </a:xfrm>
          <a:prstGeom prst="cube">
            <a:avLst/>
          </a:prstGeom>
          <a:solidFill>
            <a:srgbClr val="A6C3E6"/>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latin typeface="Calibri" panose="020F0502020204030204" pitchFamily="34" charset="0"/>
                <a:cs typeface="Calibri" panose="020F0502020204030204" pitchFamily="34" charset="0"/>
              </a:rPr>
              <a:t>Data Plane</a:t>
            </a:r>
            <a:endParaRPr lang="zh-CN" altLang="en-US" b="1" dirty="0">
              <a:latin typeface="Calibri" panose="020F0502020204030204" pitchFamily="34" charset="0"/>
              <a:cs typeface="Calibri" panose="020F0502020204030204" pitchFamily="34" charset="0"/>
            </a:endParaRPr>
          </a:p>
        </p:txBody>
      </p:sp>
      <p:sp>
        <p:nvSpPr>
          <p:cNvPr id="14" name="文本框 13">
            <a:extLst>
              <a:ext uri="{FF2B5EF4-FFF2-40B4-BE49-F238E27FC236}">
                <a16:creationId xmlns:a16="http://schemas.microsoft.com/office/drawing/2014/main" id="{7B39BDF2-34E0-4761-986C-2D97965152A3}"/>
              </a:ext>
            </a:extLst>
          </p:cNvPr>
          <p:cNvSpPr txBox="1"/>
          <p:nvPr/>
        </p:nvSpPr>
        <p:spPr>
          <a:xfrm>
            <a:off x="1064476" y="1745120"/>
            <a:ext cx="1161232" cy="369332"/>
          </a:xfrm>
          <a:prstGeom prst="rect">
            <a:avLst/>
          </a:prstGeom>
          <a:noFill/>
        </p:spPr>
        <p:txBody>
          <a:bodyPr wrap="square" rtlCol="0">
            <a:spAutoFit/>
          </a:bodyPr>
          <a:lstStyle/>
          <a:p>
            <a:pPr algn="ctr"/>
            <a:r>
              <a:rPr lang="en-US" altLang="zh-CN" b="1" i="1" dirty="0">
                <a:latin typeface="Calibri" panose="020F0502020204030204" pitchFamily="34" charset="0"/>
                <a:cs typeface="Calibri" panose="020F0502020204030204" pitchFamily="34" charset="0"/>
              </a:rPr>
              <a:t>Router 1</a:t>
            </a:r>
            <a:endParaRPr lang="zh-CN" altLang="en-US" b="1" i="1" dirty="0">
              <a:latin typeface="Calibri" panose="020F0502020204030204" pitchFamily="34" charset="0"/>
              <a:cs typeface="Calibri" panose="020F0502020204030204" pitchFamily="34" charset="0"/>
            </a:endParaRPr>
          </a:p>
        </p:txBody>
      </p:sp>
      <p:sp>
        <p:nvSpPr>
          <p:cNvPr id="15" name="文本框 14">
            <a:extLst>
              <a:ext uri="{FF2B5EF4-FFF2-40B4-BE49-F238E27FC236}">
                <a16:creationId xmlns:a16="http://schemas.microsoft.com/office/drawing/2014/main" id="{90DE4C6D-EA3C-487F-A347-C7AFB5CA7657}"/>
              </a:ext>
            </a:extLst>
          </p:cNvPr>
          <p:cNvSpPr txBox="1"/>
          <p:nvPr/>
        </p:nvSpPr>
        <p:spPr>
          <a:xfrm>
            <a:off x="81896" y="1978035"/>
            <a:ext cx="3126393" cy="338554"/>
          </a:xfrm>
          <a:prstGeom prst="rect">
            <a:avLst/>
          </a:prstGeom>
          <a:noFill/>
        </p:spPr>
        <p:txBody>
          <a:bodyPr wrap="square" rtlCol="0">
            <a:spAutoFit/>
          </a:bodyPr>
          <a:lstStyle/>
          <a:p>
            <a:pPr algn="ctr"/>
            <a:r>
              <a:rPr lang="en-US" altLang="zh-CN" sz="1600" i="1" dirty="0">
                <a:latin typeface="Calibri" panose="020F0502020204030204" pitchFamily="34" charset="0"/>
                <a:cs typeface="Calibri" panose="020F0502020204030204" pitchFamily="34" charset="0"/>
              </a:rPr>
              <a:t>Insert header and metadata.</a:t>
            </a:r>
            <a:endParaRPr lang="zh-CN" altLang="en-US" sz="1600" i="1" dirty="0">
              <a:latin typeface="Calibri" panose="020F0502020204030204" pitchFamily="34" charset="0"/>
              <a:cs typeface="Calibri" panose="020F0502020204030204" pitchFamily="34" charset="0"/>
            </a:endParaRPr>
          </a:p>
        </p:txBody>
      </p:sp>
      <p:sp>
        <p:nvSpPr>
          <p:cNvPr id="16" name="矩形 15">
            <a:extLst>
              <a:ext uri="{FF2B5EF4-FFF2-40B4-BE49-F238E27FC236}">
                <a16:creationId xmlns:a16="http://schemas.microsoft.com/office/drawing/2014/main" id="{E4F93B76-2322-4D5C-8A80-223671AE4C17}"/>
              </a:ext>
            </a:extLst>
          </p:cNvPr>
          <p:cNvSpPr/>
          <p:nvPr/>
        </p:nvSpPr>
        <p:spPr>
          <a:xfrm>
            <a:off x="3428120" y="1717332"/>
            <a:ext cx="3171644" cy="1199701"/>
          </a:xfrm>
          <a:prstGeom prst="rect">
            <a:avLst/>
          </a:prstGeom>
          <a:solidFill>
            <a:srgbClr val="E1EBF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7" name="立方体 16">
            <a:extLst>
              <a:ext uri="{FF2B5EF4-FFF2-40B4-BE49-F238E27FC236}">
                <a16:creationId xmlns:a16="http://schemas.microsoft.com/office/drawing/2014/main" id="{3D01BEB8-A918-4CC0-B283-7F7BBCE386C5}"/>
              </a:ext>
            </a:extLst>
          </p:cNvPr>
          <p:cNvSpPr/>
          <p:nvPr/>
        </p:nvSpPr>
        <p:spPr>
          <a:xfrm>
            <a:off x="4346160" y="2375155"/>
            <a:ext cx="1335564" cy="474635"/>
          </a:xfrm>
          <a:prstGeom prst="cube">
            <a:avLst/>
          </a:prstGeom>
          <a:solidFill>
            <a:srgbClr val="A6C3E6"/>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latin typeface="Calibri" panose="020F0502020204030204" pitchFamily="34" charset="0"/>
                <a:cs typeface="Calibri" panose="020F0502020204030204" pitchFamily="34" charset="0"/>
              </a:rPr>
              <a:t>Data Plane</a:t>
            </a:r>
            <a:endParaRPr lang="zh-CN" altLang="en-US" b="1" dirty="0">
              <a:latin typeface="Calibri" panose="020F0502020204030204" pitchFamily="34" charset="0"/>
              <a:cs typeface="Calibri" panose="020F0502020204030204" pitchFamily="34" charset="0"/>
            </a:endParaRPr>
          </a:p>
        </p:txBody>
      </p:sp>
      <p:sp>
        <p:nvSpPr>
          <p:cNvPr id="18" name="文本框 17">
            <a:extLst>
              <a:ext uri="{FF2B5EF4-FFF2-40B4-BE49-F238E27FC236}">
                <a16:creationId xmlns:a16="http://schemas.microsoft.com/office/drawing/2014/main" id="{EE9BABDF-7484-4C72-B6BC-CF44307E0731}"/>
              </a:ext>
            </a:extLst>
          </p:cNvPr>
          <p:cNvSpPr txBox="1"/>
          <p:nvPr/>
        </p:nvSpPr>
        <p:spPr>
          <a:xfrm>
            <a:off x="4433326" y="1745120"/>
            <a:ext cx="1161232" cy="369332"/>
          </a:xfrm>
          <a:prstGeom prst="rect">
            <a:avLst/>
          </a:prstGeom>
          <a:noFill/>
        </p:spPr>
        <p:txBody>
          <a:bodyPr wrap="square" rtlCol="0">
            <a:spAutoFit/>
          </a:bodyPr>
          <a:lstStyle/>
          <a:p>
            <a:pPr algn="ctr"/>
            <a:r>
              <a:rPr lang="en-US" altLang="zh-CN" b="1" i="1" dirty="0">
                <a:latin typeface="Calibri" panose="020F0502020204030204" pitchFamily="34" charset="0"/>
                <a:cs typeface="Calibri" panose="020F0502020204030204" pitchFamily="34" charset="0"/>
              </a:rPr>
              <a:t>Router 2</a:t>
            </a:r>
            <a:endParaRPr lang="zh-CN" altLang="en-US" b="1" i="1" dirty="0">
              <a:latin typeface="Calibri" panose="020F0502020204030204" pitchFamily="34" charset="0"/>
              <a:cs typeface="Calibri" panose="020F0502020204030204" pitchFamily="34" charset="0"/>
            </a:endParaRPr>
          </a:p>
        </p:txBody>
      </p:sp>
      <p:sp>
        <p:nvSpPr>
          <p:cNvPr id="19" name="文本框 18">
            <a:extLst>
              <a:ext uri="{FF2B5EF4-FFF2-40B4-BE49-F238E27FC236}">
                <a16:creationId xmlns:a16="http://schemas.microsoft.com/office/drawing/2014/main" id="{0AC08B25-C05D-40D5-84C8-85B56101659B}"/>
              </a:ext>
            </a:extLst>
          </p:cNvPr>
          <p:cNvSpPr txBox="1"/>
          <p:nvPr/>
        </p:nvSpPr>
        <p:spPr>
          <a:xfrm>
            <a:off x="3450746" y="1978035"/>
            <a:ext cx="3126393" cy="338554"/>
          </a:xfrm>
          <a:prstGeom prst="rect">
            <a:avLst/>
          </a:prstGeom>
          <a:noFill/>
        </p:spPr>
        <p:txBody>
          <a:bodyPr wrap="square" rtlCol="0">
            <a:spAutoFit/>
          </a:bodyPr>
          <a:lstStyle/>
          <a:p>
            <a:pPr algn="ctr"/>
            <a:r>
              <a:rPr lang="en-US" altLang="zh-CN" sz="1600" i="1" dirty="0">
                <a:latin typeface="Calibri" panose="020F0502020204030204" pitchFamily="34" charset="0"/>
                <a:cs typeface="Calibri" panose="020F0502020204030204" pitchFamily="34" charset="0"/>
              </a:rPr>
              <a:t>Update metadata and alert.</a:t>
            </a:r>
            <a:endParaRPr lang="zh-CN" altLang="en-US" sz="1600" i="1" dirty="0">
              <a:latin typeface="Calibri" panose="020F0502020204030204" pitchFamily="34" charset="0"/>
              <a:cs typeface="Calibri" panose="020F0502020204030204" pitchFamily="34" charset="0"/>
            </a:endParaRPr>
          </a:p>
        </p:txBody>
      </p:sp>
      <p:sp>
        <p:nvSpPr>
          <p:cNvPr id="20" name="矩形 19">
            <a:extLst>
              <a:ext uri="{FF2B5EF4-FFF2-40B4-BE49-F238E27FC236}">
                <a16:creationId xmlns:a16="http://schemas.microsoft.com/office/drawing/2014/main" id="{49EDC196-8AA2-417B-820E-10BF983F7B63}"/>
              </a:ext>
            </a:extLst>
          </p:cNvPr>
          <p:cNvSpPr/>
          <p:nvPr/>
        </p:nvSpPr>
        <p:spPr>
          <a:xfrm>
            <a:off x="7377995" y="1718516"/>
            <a:ext cx="3171644" cy="1199701"/>
          </a:xfrm>
          <a:prstGeom prst="rect">
            <a:avLst/>
          </a:prstGeom>
          <a:solidFill>
            <a:srgbClr val="E1EBF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1" name="立方体 20">
            <a:extLst>
              <a:ext uri="{FF2B5EF4-FFF2-40B4-BE49-F238E27FC236}">
                <a16:creationId xmlns:a16="http://schemas.microsoft.com/office/drawing/2014/main" id="{5077F443-7940-4249-A386-0E3782F4965C}"/>
              </a:ext>
            </a:extLst>
          </p:cNvPr>
          <p:cNvSpPr/>
          <p:nvPr/>
        </p:nvSpPr>
        <p:spPr>
          <a:xfrm>
            <a:off x="8296035" y="2376339"/>
            <a:ext cx="1335564" cy="474635"/>
          </a:xfrm>
          <a:prstGeom prst="cube">
            <a:avLst/>
          </a:prstGeom>
          <a:solidFill>
            <a:srgbClr val="A6C3E6"/>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latin typeface="Calibri" panose="020F0502020204030204" pitchFamily="34" charset="0"/>
                <a:cs typeface="Calibri" panose="020F0502020204030204" pitchFamily="34" charset="0"/>
              </a:rPr>
              <a:t>Data Plane</a:t>
            </a:r>
            <a:endParaRPr lang="zh-CN" altLang="en-US" b="1" dirty="0">
              <a:latin typeface="Calibri" panose="020F0502020204030204" pitchFamily="34" charset="0"/>
              <a:cs typeface="Calibri" panose="020F0502020204030204" pitchFamily="34" charset="0"/>
            </a:endParaRPr>
          </a:p>
        </p:txBody>
      </p:sp>
      <p:sp>
        <p:nvSpPr>
          <p:cNvPr id="22" name="文本框 21">
            <a:extLst>
              <a:ext uri="{FF2B5EF4-FFF2-40B4-BE49-F238E27FC236}">
                <a16:creationId xmlns:a16="http://schemas.microsoft.com/office/drawing/2014/main" id="{9326710C-33F3-4C34-92D7-041804534DA2}"/>
              </a:ext>
            </a:extLst>
          </p:cNvPr>
          <p:cNvSpPr txBox="1"/>
          <p:nvPr/>
        </p:nvSpPr>
        <p:spPr>
          <a:xfrm>
            <a:off x="8383202" y="1732307"/>
            <a:ext cx="1161232" cy="369332"/>
          </a:xfrm>
          <a:prstGeom prst="rect">
            <a:avLst/>
          </a:prstGeom>
          <a:noFill/>
        </p:spPr>
        <p:txBody>
          <a:bodyPr wrap="square" rtlCol="0">
            <a:spAutoFit/>
          </a:bodyPr>
          <a:lstStyle/>
          <a:p>
            <a:pPr algn="ctr"/>
            <a:r>
              <a:rPr lang="en-US" altLang="zh-CN" b="1" i="1" dirty="0">
                <a:latin typeface="Calibri" panose="020F0502020204030204" pitchFamily="34" charset="0"/>
                <a:cs typeface="Calibri" panose="020F0502020204030204" pitchFamily="34" charset="0"/>
              </a:rPr>
              <a:t>Router n</a:t>
            </a:r>
            <a:endParaRPr lang="zh-CN" altLang="en-US" b="1" i="1" dirty="0">
              <a:latin typeface="Calibri" panose="020F0502020204030204" pitchFamily="34" charset="0"/>
              <a:cs typeface="Calibri" panose="020F0502020204030204" pitchFamily="34" charset="0"/>
            </a:endParaRPr>
          </a:p>
        </p:txBody>
      </p:sp>
      <p:sp>
        <p:nvSpPr>
          <p:cNvPr id="23" name="文本框 22">
            <a:extLst>
              <a:ext uri="{FF2B5EF4-FFF2-40B4-BE49-F238E27FC236}">
                <a16:creationId xmlns:a16="http://schemas.microsoft.com/office/drawing/2014/main" id="{734AB8EC-AD98-4743-AFCF-02B55860610B}"/>
              </a:ext>
            </a:extLst>
          </p:cNvPr>
          <p:cNvSpPr txBox="1"/>
          <p:nvPr/>
        </p:nvSpPr>
        <p:spPr>
          <a:xfrm>
            <a:off x="7400621" y="1979219"/>
            <a:ext cx="3126393" cy="338554"/>
          </a:xfrm>
          <a:prstGeom prst="rect">
            <a:avLst/>
          </a:prstGeom>
          <a:noFill/>
        </p:spPr>
        <p:txBody>
          <a:bodyPr wrap="square" rtlCol="0">
            <a:spAutoFit/>
          </a:bodyPr>
          <a:lstStyle/>
          <a:p>
            <a:pPr algn="ctr"/>
            <a:r>
              <a:rPr lang="en-US" altLang="zh-CN" sz="1600" i="1" dirty="0">
                <a:latin typeface="Calibri" panose="020F0502020204030204" pitchFamily="34" charset="0"/>
                <a:cs typeface="Calibri" panose="020F0502020204030204" pitchFamily="34" charset="0"/>
              </a:rPr>
              <a:t>Remove INT header and report.</a:t>
            </a:r>
            <a:endParaRPr lang="zh-CN" altLang="en-US" sz="1600" i="1" dirty="0">
              <a:latin typeface="Calibri" panose="020F0502020204030204" pitchFamily="34" charset="0"/>
              <a:cs typeface="Calibri" panose="020F0502020204030204" pitchFamily="34" charset="0"/>
            </a:endParaRPr>
          </a:p>
        </p:txBody>
      </p:sp>
      <p:sp>
        <p:nvSpPr>
          <p:cNvPr id="24" name="文本框 23">
            <a:extLst>
              <a:ext uri="{FF2B5EF4-FFF2-40B4-BE49-F238E27FC236}">
                <a16:creationId xmlns:a16="http://schemas.microsoft.com/office/drawing/2014/main" id="{DF8ACF0B-0D06-423E-9399-A41B174D7839}"/>
              </a:ext>
            </a:extLst>
          </p:cNvPr>
          <p:cNvSpPr txBox="1"/>
          <p:nvPr/>
        </p:nvSpPr>
        <p:spPr>
          <a:xfrm>
            <a:off x="6408264" y="2032035"/>
            <a:ext cx="1161232" cy="584775"/>
          </a:xfrm>
          <a:prstGeom prst="rect">
            <a:avLst/>
          </a:prstGeom>
          <a:noFill/>
        </p:spPr>
        <p:txBody>
          <a:bodyPr wrap="square" rtlCol="0">
            <a:spAutoFit/>
          </a:bodyPr>
          <a:lstStyle/>
          <a:p>
            <a:pPr algn="ctr"/>
            <a:r>
              <a:rPr lang="en-US" altLang="zh-CN" sz="3200" b="1" dirty="0">
                <a:latin typeface="Calibri" panose="020F0502020204030204" pitchFamily="34" charset="0"/>
                <a:cs typeface="Calibri" panose="020F0502020204030204" pitchFamily="34" charset="0"/>
              </a:rPr>
              <a:t>···</a:t>
            </a:r>
            <a:endParaRPr lang="zh-CN" altLang="en-US" sz="3200" b="1" dirty="0">
              <a:latin typeface="Calibri" panose="020F0502020204030204" pitchFamily="34" charset="0"/>
              <a:cs typeface="Calibri" panose="020F0502020204030204" pitchFamily="34" charset="0"/>
            </a:endParaRPr>
          </a:p>
        </p:txBody>
      </p:sp>
      <p:cxnSp>
        <p:nvCxnSpPr>
          <p:cNvPr id="25" name="直接箭头连接符 24">
            <a:extLst>
              <a:ext uri="{FF2B5EF4-FFF2-40B4-BE49-F238E27FC236}">
                <a16:creationId xmlns:a16="http://schemas.microsoft.com/office/drawing/2014/main" id="{A6E24A4D-D009-4DF4-A76D-C5900BCB1B6B}"/>
              </a:ext>
            </a:extLst>
          </p:cNvPr>
          <p:cNvCxnSpPr>
            <a:cxnSpLocks/>
            <a:stCxn id="12" idx="4"/>
            <a:endCxn id="13" idx="2"/>
          </p:cNvCxnSpPr>
          <p:nvPr/>
        </p:nvCxnSpPr>
        <p:spPr>
          <a:xfrm>
            <a:off x="-1106089" y="2671801"/>
            <a:ext cx="2083399" cy="1"/>
          </a:xfrm>
          <a:prstGeom prst="straightConnector1">
            <a:avLst/>
          </a:prstGeom>
          <a:ln w="38100">
            <a:solidFill>
              <a:srgbClr val="3E5999"/>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0288DDA4-299B-4C4E-A746-E2425E4D28EB}"/>
              </a:ext>
            </a:extLst>
          </p:cNvPr>
          <p:cNvCxnSpPr>
            <a:cxnSpLocks/>
            <a:stCxn id="13" idx="4"/>
            <a:endCxn id="17" idx="2"/>
          </p:cNvCxnSpPr>
          <p:nvPr/>
        </p:nvCxnSpPr>
        <p:spPr>
          <a:xfrm>
            <a:off x="2194215" y="2671802"/>
            <a:ext cx="2151945" cy="0"/>
          </a:xfrm>
          <a:prstGeom prst="straightConnector1">
            <a:avLst/>
          </a:prstGeom>
          <a:ln w="38100">
            <a:solidFill>
              <a:srgbClr val="3E5999"/>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8A9F12A8-DF0E-44B2-8074-050EB2223105}"/>
              </a:ext>
            </a:extLst>
          </p:cNvPr>
          <p:cNvCxnSpPr>
            <a:cxnSpLocks/>
            <a:stCxn id="17" idx="4"/>
            <a:endCxn id="21" idx="2"/>
          </p:cNvCxnSpPr>
          <p:nvPr/>
        </p:nvCxnSpPr>
        <p:spPr>
          <a:xfrm>
            <a:off x="5563065" y="2671802"/>
            <a:ext cx="2732970" cy="1184"/>
          </a:xfrm>
          <a:prstGeom prst="straightConnector1">
            <a:avLst/>
          </a:prstGeom>
          <a:ln w="38100">
            <a:solidFill>
              <a:srgbClr val="3E5999"/>
            </a:solidFill>
            <a:tailEnd type="triangle"/>
          </a:ln>
        </p:spPr>
        <p:style>
          <a:lnRef idx="1">
            <a:schemeClr val="accent1"/>
          </a:lnRef>
          <a:fillRef idx="0">
            <a:schemeClr val="accent1"/>
          </a:fillRef>
          <a:effectRef idx="0">
            <a:schemeClr val="accent1"/>
          </a:effectRef>
          <a:fontRef idx="minor">
            <a:schemeClr val="tx1"/>
          </a:fontRef>
        </p:style>
      </p:cxnSp>
      <p:sp>
        <p:nvSpPr>
          <p:cNvPr id="28" name="立方体 27">
            <a:extLst>
              <a:ext uri="{FF2B5EF4-FFF2-40B4-BE49-F238E27FC236}">
                <a16:creationId xmlns:a16="http://schemas.microsoft.com/office/drawing/2014/main" id="{11B477F3-BDF5-4DFB-BE39-CD2BCA1E846A}"/>
              </a:ext>
            </a:extLst>
          </p:cNvPr>
          <p:cNvSpPr/>
          <p:nvPr/>
        </p:nvSpPr>
        <p:spPr>
          <a:xfrm>
            <a:off x="11610423" y="2379492"/>
            <a:ext cx="1265336" cy="474635"/>
          </a:xfrm>
          <a:prstGeom prst="cube">
            <a:avLst/>
          </a:prstGeom>
          <a:solidFill>
            <a:srgbClr val="D0CECE"/>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latin typeface="Calibri" panose="020F0502020204030204" pitchFamily="34" charset="0"/>
                <a:cs typeface="Calibri" panose="020F0502020204030204" pitchFamily="34" charset="0"/>
              </a:rPr>
              <a:t>End-host</a:t>
            </a:r>
            <a:endParaRPr lang="zh-CN" altLang="en-US" b="1" dirty="0">
              <a:latin typeface="Calibri" panose="020F0502020204030204" pitchFamily="34" charset="0"/>
              <a:cs typeface="Calibri" panose="020F0502020204030204" pitchFamily="34" charset="0"/>
            </a:endParaRPr>
          </a:p>
        </p:txBody>
      </p:sp>
      <p:cxnSp>
        <p:nvCxnSpPr>
          <p:cNvPr id="29" name="直接箭头连接符 28">
            <a:extLst>
              <a:ext uri="{FF2B5EF4-FFF2-40B4-BE49-F238E27FC236}">
                <a16:creationId xmlns:a16="http://schemas.microsoft.com/office/drawing/2014/main" id="{54B621DD-0BD1-4CC4-B9A7-93062B586FC3}"/>
              </a:ext>
            </a:extLst>
          </p:cNvPr>
          <p:cNvCxnSpPr>
            <a:cxnSpLocks/>
          </p:cNvCxnSpPr>
          <p:nvPr/>
        </p:nvCxnSpPr>
        <p:spPr>
          <a:xfrm>
            <a:off x="9520238" y="2672986"/>
            <a:ext cx="2083399" cy="1"/>
          </a:xfrm>
          <a:prstGeom prst="straightConnector1">
            <a:avLst/>
          </a:prstGeom>
          <a:ln w="38100">
            <a:solidFill>
              <a:srgbClr val="3E5999"/>
            </a:solidFill>
            <a:tailEnd type="triangle"/>
          </a:ln>
        </p:spPr>
        <p:style>
          <a:lnRef idx="1">
            <a:schemeClr val="accent1"/>
          </a:lnRef>
          <a:fillRef idx="0">
            <a:schemeClr val="accent1"/>
          </a:fillRef>
          <a:effectRef idx="0">
            <a:schemeClr val="accent1"/>
          </a:effectRef>
          <a:fontRef idx="minor">
            <a:schemeClr val="tx1"/>
          </a:fontRef>
        </p:style>
      </p:cxnSp>
      <p:sp>
        <p:nvSpPr>
          <p:cNvPr id="30" name="立方体 29">
            <a:extLst>
              <a:ext uri="{FF2B5EF4-FFF2-40B4-BE49-F238E27FC236}">
                <a16:creationId xmlns:a16="http://schemas.microsoft.com/office/drawing/2014/main" id="{012D486F-7030-4A9D-B813-420599592301}"/>
              </a:ext>
            </a:extLst>
          </p:cNvPr>
          <p:cNvSpPr/>
          <p:nvPr/>
        </p:nvSpPr>
        <p:spPr>
          <a:xfrm>
            <a:off x="888753" y="4731534"/>
            <a:ext cx="1265336" cy="474635"/>
          </a:xfrm>
          <a:prstGeom prst="cube">
            <a:avLst/>
          </a:prstGeom>
          <a:solidFill>
            <a:srgbClr val="C9E0B4"/>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latin typeface="Calibri" panose="020F0502020204030204" pitchFamily="34" charset="0"/>
                <a:cs typeface="Calibri" panose="020F0502020204030204" pitchFamily="34" charset="0"/>
              </a:rPr>
              <a:t>Manager</a:t>
            </a:r>
            <a:endParaRPr lang="zh-CN" altLang="en-US" b="1" dirty="0">
              <a:latin typeface="Calibri" panose="020F0502020204030204" pitchFamily="34" charset="0"/>
              <a:cs typeface="Calibri" panose="020F0502020204030204" pitchFamily="34" charset="0"/>
            </a:endParaRPr>
          </a:p>
        </p:txBody>
      </p:sp>
      <p:cxnSp>
        <p:nvCxnSpPr>
          <p:cNvPr id="31" name="直接箭头连接符 30">
            <a:extLst>
              <a:ext uri="{FF2B5EF4-FFF2-40B4-BE49-F238E27FC236}">
                <a16:creationId xmlns:a16="http://schemas.microsoft.com/office/drawing/2014/main" id="{30FD7D7F-CE1C-4D6F-AD9C-71DB03C13D90}"/>
              </a:ext>
            </a:extLst>
          </p:cNvPr>
          <p:cNvCxnSpPr>
            <a:cxnSpLocks/>
            <a:stCxn id="30" idx="0"/>
            <a:endCxn id="13" idx="3"/>
          </p:cNvCxnSpPr>
          <p:nvPr/>
        </p:nvCxnSpPr>
        <p:spPr>
          <a:xfrm flipV="1">
            <a:off x="1580750" y="2849790"/>
            <a:ext cx="5013" cy="18817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立方体 31">
            <a:extLst>
              <a:ext uri="{FF2B5EF4-FFF2-40B4-BE49-F238E27FC236}">
                <a16:creationId xmlns:a16="http://schemas.microsoft.com/office/drawing/2014/main" id="{95CD8546-9A52-4324-9E64-BD83647FCAF2}"/>
              </a:ext>
            </a:extLst>
          </p:cNvPr>
          <p:cNvSpPr/>
          <p:nvPr/>
        </p:nvSpPr>
        <p:spPr>
          <a:xfrm>
            <a:off x="8949233" y="3819475"/>
            <a:ext cx="1265336" cy="474635"/>
          </a:xfrm>
          <a:prstGeom prst="cube">
            <a:avLst/>
          </a:prstGeom>
          <a:solidFill>
            <a:srgbClr val="EE8A8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latin typeface="Calibri" panose="020F0502020204030204" pitchFamily="34" charset="0"/>
                <a:cs typeface="Calibri" panose="020F0502020204030204" pitchFamily="34" charset="0"/>
              </a:rPr>
              <a:t>Analysis</a:t>
            </a:r>
            <a:endParaRPr lang="zh-CN" altLang="en-US" b="1" dirty="0">
              <a:latin typeface="Calibri" panose="020F0502020204030204" pitchFamily="34" charset="0"/>
              <a:cs typeface="Calibri" panose="020F0502020204030204" pitchFamily="34" charset="0"/>
            </a:endParaRPr>
          </a:p>
        </p:txBody>
      </p:sp>
      <p:cxnSp>
        <p:nvCxnSpPr>
          <p:cNvPr id="33" name="直接箭头连接符 32">
            <a:extLst>
              <a:ext uri="{FF2B5EF4-FFF2-40B4-BE49-F238E27FC236}">
                <a16:creationId xmlns:a16="http://schemas.microsoft.com/office/drawing/2014/main" id="{BEFF0653-A78B-4786-8138-0AF37B1C38D2}"/>
              </a:ext>
            </a:extLst>
          </p:cNvPr>
          <p:cNvCxnSpPr>
            <a:cxnSpLocks/>
          </p:cNvCxnSpPr>
          <p:nvPr/>
        </p:nvCxnSpPr>
        <p:spPr>
          <a:xfrm flipV="1">
            <a:off x="9308965" y="2934863"/>
            <a:ext cx="0" cy="815300"/>
          </a:xfrm>
          <a:prstGeom prst="straightConnector1">
            <a:avLst/>
          </a:prstGeom>
          <a:ln w="38100">
            <a:solidFill>
              <a:srgbClr val="B4520C"/>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3E0C2CFA-C263-423F-9814-4D970EE2FDC9}"/>
              </a:ext>
            </a:extLst>
          </p:cNvPr>
          <p:cNvSpPr txBox="1"/>
          <p:nvPr/>
        </p:nvSpPr>
        <p:spPr>
          <a:xfrm>
            <a:off x="-1403974" y="5443797"/>
            <a:ext cx="7812238" cy="400110"/>
          </a:xfrm>
          <a:prstGeom prst="rect">
            <a:avLst/>
          </a:prstGeom>
          <a:noFill/>
        </p:spPr>
        <p:txBody>
          <a:bodyPr wrap="square" rtlCol="0">
            <a:spAutoFit/>
          </a:bodyPr>
          <a:lstStyle/>
          <a:p>
            <a:pPr algn="ctr"/>
            <a:r>
              <a:rPr lang="en-US" altLang="zh-CN" sz="2000" b="1" i="1" dirty="0">
                <a:latin typeface="Calibri" panose="020F0502020204030204" pitchFamily="34" charset="0"/>
                <a:cs typeface="Calibri" panose="020F0502020204030204" pitchFamily="34" charset="0"/>
              </a:rPr>
              <a:t>Phase 1</a:t>
            </a:r>
            <a:r>
              <a:rPr lang="en-US" altLang="zh-CN" sz="2000" i="1" dirty="0">
                <a:latin typeface="Calibri" panose="020F0502020204030204" pitchFamily="34" charset="0"/>
                <a:cs typeface="Calibri" panose="020F0502020204030204" pitchFamily="34" charset="0"/>
              </a:rPr>
              <a:t>: Select flows for inserting</a:t>
            </a:r>
            <a:endParaRPr lang="zh-CN" altLang="en-US" sz="2000" i="1" dirty="0">
              <a:latin typeface="Calibri" panose="020F0502020204030204" pitchFamily="34" charset="0"/>
              <a:cs typeface="Calibri" panose="020F0502020204030204" pitchFamily="34" charset="0"/>
            </a:endParaRPr>
          </a:p>
        </p:txBody>
      </p:sp>
      <p:sp>
        <p:nvSpPr>
          <p:cNvPr id="35" name="文本框 34">
            <a:extLst>
              <a:ext uri="{FF2B5EF4-FFF2-40B4-BE49-F238E27FC236}">
                <a16:creationId xmlns:a16="http://schemas.microsoft.com/office/drawing/2014/main" id="{7E87E121-A310-4119-816A-010535E2ADC3}"/>
              </a:ext>
            </a:extLst>
          </p:cNvPr>
          <p:cNvSpPr txBox="1"/>
          <p:nvPr/>
        </p:nvSpPr>
        <p:spPr>
          <a:xfrm>
            <a:off x="8034417" y="4452669"/>
            <a:ext cx="3094968" cy="400110"/>
          </a:xfrm>
          <a:prstGeom prst="rect">
            <a:avLst/>
          </a:prstGeom>
          <a:noFill/>
        </p:spPr>
        <p:txBody>
          <a:bodyPr wrap="square" rtlCol="0">
            <a:spAutoFit/>
          </a:bodyPr>
          <a:lstStyle/>
          <a:p>
            <a:pPr algn="ctr"/>
            <a:r>
              <a:rPr lang="en-US" altLang="zh-CN" sz="2000" b="1" i="1" dirty="0">
                <a:latin typeface="Calibri" panose="020F0502020204030204" pitchFamily="34" charset="0"/>
                <a:cs typeface="Calibri" panose="020F0502020204030204" pitchFamily="34" charset="0"/>
              </a:rPr>
              <a:t>Phase 4</a:t>
            </a:r>
            <a:r>
              <a:rPr lang="en-US" altLang="zh-CN" sz="2000" i="1" dirty="0">
                <a:latin typeface="Calibri" panose="020F0502020204030204" pitchFamily="34" charset="0"/>
                <a:cs typeface="Calibri" panose="020F0502020204030204" pitchFamily="34" charset="0"/>
              </a:rPr>
              <a:t>: Analyze</a:t>
            </a:r>
            <a:endParaRPr lang="zh-CN" altLang="en-US" sz="2000" i="1" dirty="0">
              <a:highlight>
                <a:srgbClr val="FFFF00"/>
              </a:highlight>
              <a:latin typeface="Calibri" panose="020F0502020204030204" pitchFamily="34" charset="0"/>
              <a:cs typeface="Calibri" panose="020F0502020204030204" pitchFamily="34" charset="0"/>
            </a:endParaRPr>
          </a:p>
        </p:txBody>
      </p:sp>
      <p:grpSp>
        <p:nvGrpSpPr>
          <p:cNvPr id="37" name="组合 36">
            <a:extLst>
              <a:ext uri="{FF2B5EF4-FFF2-40B4-BE49-F238E27FC236}">
                <a16:creationId xmlns:a16="http://schemas.microsoft.com/office/drawing/2014/main" id="{CF368379-2B78-4404-B9D7-04E45EA42D6F}"/>
              </a:ext>
            </a:extLst>
          </p:cNvPr>
          <p:cNvGrpSpPr/>
          <p:nvPr/>
        </p:nvGrpSpPr>
        <p:grpSpPr>
          <a:xfrm>
            <a:off x="89393" y="4823129"/>
            <a:ext cx="538404" cy="400110"/>
            <a:chOff x="2097083" y="5809350"/>
            <a:chExt cx="959643" cy="599566"/>
          </a:xfrm>
        </p:grpSpPr>
        <p:sp>
          <p:nvSpPr>
            <p:cNvPr id="38" name="椭圆 37">
              <a:extLst>
                <a:ext uri="{FF2B5EF4-FFF2-40B4-BE49-F238E27FC236}">
                  <a16:creationId xmlns:a16="http://schemas.microsoft.com/office/drawing/2014/main" id="{407BFC44-F742-4EF9-A139-B3D1F0A46C96}"/>
                </a:ext>
              </a:extLst>
            </p:cNvPr>
            <p:cNvSpPr/>
            <p:nvPr/>
          </p:nvSpPr>
          <p:spPr>
            <a:xfrm>
              <a:off x="2097083" y="5809350"/>
              <a:ext cx="959643" cy="599566"/>
            </a:xfrm>
            <a:prstGeom prst="ellipse">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pic>
          <p:nvPicPr>
            <p:cNvPr id="39" name="图片 38">
              <a:extLst>
                <a:ext uri="{FF2B5EF4-FFF2-40B4-BE49-F238E27FC236}">
                  <a16:creationId xmlns:a16="http://schemas.microsoft.com/office/drawing/2014/main" id="{36C62E2E-AF92-4193-9339-F70C6EADF4DE}"/>
                </a:ext>
              </a:extLst>
            </p:cNvPr>
            <p:cNvPicPr>
              <a:picLocks noChangeAspect="1"/>
            </p:cNvPicPr>
            <p:nvPr/>
          </p:nvPicPr>
          <p:blipFill>
            <a:blip r:embed="rId3"/>
            <a:stretch>
              <a:fillRect/>
            </a:stretch>
          </p:blipFill>
          <p:spPr>
            <a:xfrm>
              <a:off x="2279088" y="5958963"/>
              <a:ext cx="591811" cy="335303"/>
            </a:xfrm>
            <a:prstGeom prst="rect">
              <a:avLst/>
            </a:prstGeom>
          </p:spPr>
        </p:pic>
      </p:grpSp>
      <p:sp>
        <p:nvSpPr>
          <p:cNvPr id="40" name="矩形: 圆角 39">
            <a:extLst>
              <a:ext uri="{FF2B5EF4-FFF2-40B4-BE49-F238E27FC236}">
                <a16:creationId xmlns:a16="http://schemas.microsoft.com/office/drawing/2014/main" id="{B2421A83-166A-437A-BF1A-68C1076CC299}"/>
              </a:ext>
            </a:extLst>
          </p:cNvPr>
          <p:cNvSpPr/>
          <p:nvPr/>
        </p:nvSpPr>
        <p:spPr>
          <a:xfrm>
            <a:off x="151056" y="4408374"/>
            <a:ext cx="538404" cy="307237"/>
          </a:xfrm>
          <a:prstGeom prst="roundRect">
            <a:avLst/>
          </a:prstGeom>
          <a:solidFill>
            <a:srgbClr val="FAE599"/>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solidFill>
                  <a:schemeClr val="tx1"/>
                </a:solidFill>
                <a:latin typeface="Candara" panose="020E0502030303020204" pitchFamily="34" charset="0"/>
                <a:cs typeface="Times New Roman" panose="02020603050405020304" pitchFamily="18" charset="0"/>
              </a:rPr>
              <a:t>TE</a:t>
            </a:r>
            <a:endParaRPr lang="zh-CN" altLang="en-US" b="1" dirty="0">
              <a:solidFill>
                <a:schemeClr val="tx1"/>
              </a:solidFill>
              <a:latin typeface="Candara" panose="020E0502030303020204" pitchFamily="34" charset="0"/>
              <a:cs typeface="Times New Roman" panose="02020603050405020304" pitchFamily="18" charset="0"/>
            </a:endParaRPr>
          </a:p>
        </p:txBody>
      </p:sp>
      <p:cxnSp>
        <p:nvCxnSpPr>
          <p:cNvPr id="41" name="直接箭头连接符 40">
            <a:extLst>
              <a:ext uri="{FF2B5EF4-FFF2-40B4-BE49-F238E27FC236}">
                <a16:creationId xmlns:a16="http://schemas.microsoft.com/office/drawing/2014/main" id="{38FD5107-79E2-4766-8212-16AC5A6B5B25}"/>
              </a:ext>
            </a:extLst>
          </p:cNvPr>
          <p:cNvCxnSpPr>
            <a:cxnSpLocks/>
            <a:stCxn id="38" idx="6"/>
            <a:endCxn id="30" idx="2"/>
          </p:cNvCxnSpPr>
          <p:nvPr/>
        </p:nvCxnSpPr>
        <p:spPr>
          <a:xfrm>
            <a:off x="627797" y="5023184"/>
            <a:ext cx="260956" cy="499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E10F606B-7B67-41D6-8433-5FA03D40E920}"/>
              </a:ext>
            </a:extLst>
          </p:cNvPr>
          <p:cNvSpPr/>
          <p:nvPr/>
        </p:nvSpPr>
        <p:spPr>
          <a:xfrm>
            <a:off x="2555147" y="3750163"/>
            <a:ext cx="1344779" cy="1549085"/>
          </a:xfrm>
          <a:prstGeom prst="rect">
            <a:avLst/>
          </a:prstGeom>
          <a:solidFill>
            <a:schemeClr val="bg2"/>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04D89795-3794-4FD0-9CEB-A8BAA5D4785E}"/>
              </a:ext>
            </a:extLst>
          </p:cNvPr>
          <p:cNvSpPr/>
          <p:nvPr/>
        </p:nvSpPr>
        <p:spPr>
          <a:xfrm>
            <a:off x="2592209" y="3804260"/>
            <a:ext cx="1307717" cy="261610"/>
          </a:xfrm>
          <a:prstGeom prst="rect">
            <a:avLst/>
          </a:prstGeom>
        </p:spPr>
        <p:txBody>
          <a:bodyPr wrap="square">
            <a:spAutoFit/>
          </a:bodyPr>
          <a:lstStyle/>
          <a:p>
            <a:pPr algn="ctr"/>
            <a:r>
              <a:rPr lang="en-US" altLang="zh-CN" sz="1100" b="1" dirty="0">
                <a:latin typeface="Comic Sans MS" panose="030F0702030302020204" pitchFamily="66" charset="0"/>
              </a:rPr>
              <a:t>Insert Plan</a:t>
            </a:r>
            <a:endParaRPr lang="zh-CN" altLang="en-US" sz="1100" b="1" dirty="0"/>
          </a:p>
        </p:txBody>
      </p:sp>
      <p:cxnSp>
        <p:nvCxnSpPr>
          <p:cNvPr id="44" name="直接连接符 43">
            <a:extLst>
              <a:ext uri="{FF2B5EF4-FFF2-40B4-BE49-F238E27FC236}">
                <a16:creationId xmlns:a16="http://schemas.microsoft.com/office/drawing/2014/main" id="{40C3A843-3DF6-46E1-8A63-C0A4C62B8607}"/>
              </a:ext>
            </a:extLst>
          </p:cNvPr>
          <p:cNvCxnSpPr>
            <a:cxnSpLocks/>
          </p:cNvCxnSpPr>
          <p:nvPr/>
        </p:nvCxnSpPr>
        <p:spPr>
          <a:xfrm>
            <a:off x="1580750" y="3750165"/>
            <a:ext cx="974397" cy="2181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FA6C96F7-A585-473D-ABB7-76856F66BCE4}"/>
              </a:ext>
            </a:extLst>
          </p:cNvPr>
          <p:cNvCxnSpPr>
            <a:cxnSpLocks/>
          </p:cNvCxnSpPr>
          <p:nvPr/>
        </p:nvCxnSpPr>
        <p:spPr>
          <a:xfrm>
            <a:off x="1598469" y="3750164"/>
            <a:ext cx="960008" cy="154908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83FFD0F9-9487-4469-AB0A-D88B89788D0A}"/>
              </a:ext>
            </a:extLst>
          </p:cNvPr>
          <p:cNvSpPr txBox="1"/>
          <p:nvPr/>
        </p:nvSpPr>
        <p:spPr>
          <a:xfrm>
            <a:off x="-2695835" y="3725070"/>
            <a:ext cx="2539917" cy="369332"/>
          </a:xfrm>
          <a:prstGeom prst="rect">
            <a:avLst/>
          </a:prstGeom>
          <a:noFill/>
        </p:spPr>
        <p:txBody>
          <a:bodyPr wrap="square" rtlCol="0">
            <a:spAutoFit/>
          </a:bodyPr>
          <a:lstStyle/>
          <a:p>
            <a:pPr algn="ctr"/>
            <a:r>
              <a:rPr lang="en-US" altLang="zh-CN" i="1" dirty="0">
                <a:latin typeface="Calibri" panose="020F0502020204030204" pitchFamily="34" charset="0"/>
                <a:cs typeface="Calibri" panose="020F0502020204030204" pitchFamily="34" charset="0"/>
              </a:rPr>
              <a:t>Intra-domain Network</a:t>
            </a:r>
            <a:endParaRPr lang="zh-CN" altLang="en-US" i="1" dirty="0">
              <a:latin typeface="Calibri" panose="020F0502020204030204" pitchFamily="34" charset="0"/>
              <a:cs typeface="Calibri" panose="020F0502020204030204" pitchFamily="34" charset="0"/>
            </a:endParaRPr>
          </a:p>
        </p:txBody>
      </p:sp>
      <p:sp>
        <p:nvSpPr>
          <p:cNvPr id="63" name="矩形 62">
            <a:extLst>
              <a:ext uri="{FF2B5EF4-FFF2-40B4-BE49-F238E27FC236}">
                <a16:creationId xmlns:a16="http://schemas.microsoft.com/office/drawing/2014/main" id="{02CD3EBD-2202-4842-82C6-0724668A2036}"/>
              </a:ext>
            </a:extLst>
          </p:cNvPr>
          <p:cNvSpPr/>
          <p:nvPr/>
        </p:nvSpPr>
        <p:spPr>
          <a:xfrm>
            <a:off x="8543706" y="3547084"/>
            <a:ext cx="2117462" cy="1355988"/>
          </a:xfrm>
          <a:prstGeom prst="rect">
            <a:avLst/>
          </a:prstGeom>
          <a:noFill/>
          <a:ln w="1905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65" name="矩形 64">
            <a:extLst>
              <a:ext uri="{FF2B5EF4-FFF2-40B4-BE49-F238E27FC236}">
                <a16:creationId xmlns:a16="http://schemas.microsoft.com/office/drawing/2014/main" id="{71C3B662-6DAB-4AF1-8672-953A61C32BB0}"/>
              </a:ext>
            </a:extLst>
          </p:cNvPr>
          <p:cNvSpPr/>
          <p:nvPr/>
        </p:nvSpPr>
        <p:spPr>
          <a:xfrm>
            <a:off x="4360907" y="4309142"/>
            <a:ext cx="334788" cy="137160"/>
          </a:xfrm>
          <a:prstGeom prst="rect">
            <a:avLst/>
          </a:prstGeom>
          <a:solidFill>
            <a:srgbClr val="ED6D00"/>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66" name="矩形 65">
            <a:extLst>
              <a:ext uri="{FF2B5EF4-FFF2-40B4-BE49-F238E27FC236}">
                <a16:creationId xmlns:a16="http://schemas.microsoft.com/office/drawing/2014/main" id="{654AB507-614D-4BDD-AA1C-AAAEB654C554}"/>
              </a:ext>
            </a:extLst>
          </p:cNvPr>
          <p:cNvSpPr/>
          <p:nvPr/>
        </p:nvSpPr>
        <p:spPr>
          <a:xfrm>
            <a:off x="4360907" y="4537527"/>
            <a:ext cx="334788" cy="137160"/>
          </a:xfrm>
          <a:prstGeom prst="rect">
            <a:avLst/>
          </a:prstGeom>
          <a:solidFill>
            <a:srgbClr val="30B5C5"/>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67" name="矩形 66">
            <a:extLst>
              <a:ext uri="{FF2B5EF4-FFF2-40B4-BE49-F238E27FC236}">
                <a16:creationId xmlns:a16="http://schemas.microsoft.com/office/drawing/2014/main" id="{C08A9B2A-BF30-4678-BA76-B915405E8D0D}"/>
              </a:ext>
            </a:extLst>
          </p:cNvPr>
          <p:cNvSpPr/>
          <p:nvPr/>
        </p:nvSpPr>
        <p:spPr>
          <a:xfrm>
            <a:off x="4360907" y="4765912"/>
            <a:ext cx="334788" cy="137160"/>
          </a:xfrm>
          <a:prstGeom prst="rect">
            <a:avLst/>
          </a:prstGeom>
          <a:solidFill>
            <a:srgbClr val="CA3174"/>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68" name="矩形 67">
            <a:extLst>
              <a:ext uri="{FF2B5EF4-FFF2-40B4-BE49-F238E27FC236}">
                <a16:creationId xmlns:a16="http://schemas.microsoft.com/office/drawing/2014/main" id="{5698B4F6-2971-4E9D-8623-D2090946BD93}"/>
              </a:ext>
            </a:extLst>
          </p:cNvPr>
          <p:cNvSpPr/>
          <p:nvPr/>
        </p:nvSpPr>
        <p:spPr>
          <a:xfrm>
            <a:off x="4360907" y="4994297"/>
            <a:ext cx="334788" cy="137160"/>
          </a:xfrm>
          <a:prstGeom prst="rect">
            <a:avLst/>
          </a:prstGeom>
          <a:solidFill>
            <a:srgbClr val="62B230"/>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69" name="矩形 68">
            <a:extLst>
              <a:ext uri="{FF2B5EF4-FFF2-40B4-BE49-F238E27FC236}">
                <a16:creationId xmlns:a16="http://schemas.microsoft.com/office/drawing/2014/main" id="{39C92397-CFEA-460D-A747-7066C69189B5}"/>
              </a:ext>
            </a:extLst>
          </p:cNvPr>
          <p:cNvSpPr/>
          <p:nvPr/>
        </p:nvSpPr>
        <p:spPr>
          <a:xfrm>
            <a:off x="4245526" y="4994009"/>
            <a:ext cx="117496" cy="137160"/>
          </a:xfrm>
          <a:prstGeom prst="rect">
            <a:avLst/>
          </a:prstGeom>
          <a:solidFill>
            <a:schemeClr val="bg2">
              <a:lumMod val="7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70" name="矩形 69">
            <a:extLst>
              <a:ext uri="{FF2B5EF4-FFF2-40B4-BE49-F238E27FC236}">
                <a16:creationId xmlns:a16="http://schemas.microsoft.com/office/drawing/2014/main" id="{C540EAE4-D68D-408C-9E0A-7D7D08B6C9EB}"/>
              </a:ext>
            </a:extLst>
          </p:cNvPr>
          <p:cNvSpPr/>
          <p:nvPr/>
        </p:nvSpPr>
        <p:spPr>
          <a:xfrm>
            <a:off x="4248212" y="4308494"/>
            <a:ext cx="117496" cy="137160"/>
          </a:xfrm>
          <a:prstGeom prst="rect">
            <a:avLst/>
          </a:prstGeom>
          <a:solidFill>
            <a:schemeClr val="bg2">
              <a:lumMod val="7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71" name="矩形 70">
            <a:extLst>
              <a:ext uri="{FF2B5EF4-FFF2-40B4-BE49-F238E27FC236}">
                <a16:creationId xmlns:a16="http://schemas.microsoft.com/office/drawing/2014/main" id="{0F7DBA4C-8B66-4534-9866-9E30D36AA3A7}"/>
              </a:ext>
            </a:extLst>
          </p:cNvPr>
          <p:cNvSpPr/>
          <p:nvPr/>
        </p:nvSpPr>
        <p:spPr>
          <a:xfrm>
            <a:off x="4249179" y="4534315"/>
            <a:ext cx="117496" cy="137160"/>
          </a:xfrm>
          <a:prstGeom prst="rect">
            <a:avLst/>
          </a:prstGeom>
          <a:solidFill>
            <a:schemeClr val="bg2">
              <a:lumMod val="7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72" name="矩形 71">
            <a:extLst>
              <a:ext uri="{FF2B5EF4-FFF2-40B4-BE49-F238E27FC236}">
                <a16:creationId xmlns:a16="http://schemas.microsoft.com/office/drawing/2014/main" id="{CE6CFD96-C66F-40D7-BF30-51C7E40E3C42}"/>
              </a:ext>
            </a:extLst>
          </p:cNvPr>
          <p:cNvSpPr/>
          <p:nvPr/>
        </p:nvSpPr>
        <p:spPr>
          <a:xfrm>
            <a:off x="4066327" y="3968609"/>
            <a:ext cx="117496" cy="137160"/>
          </a:xfrm>
          <a:prstGeom prst="rect">
            <a:avLst/>
          </a:prstGeom>
          <a:solidFill>
            <a:schemeClr val="bg2">
              <a:lumMod val="7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73" name="文本框 72">
            <a:extLst>
              <a:ext uri="{FF2B5EF4-FFF2-40B4-BE49-F238E27FC236}">
                <a16:creationId xmlns:a16="http://schemas.microsoft.com/office/drawing/2014/main" id="{9730E0F4-9D4F-49D4-A5B4-E4C802E7AAB7}"/>
              </a:ext>
            </a:extLst>
          </p:cNvPr>
          <p:cNvSpPr txBox="1"/>
          <p:nvPr/>
        </p:nvSpPr>
        <p:spPr>
          <a:xfrm>
            <a:off x="4147022" y="3904515"/>
            <a:ext cx="784997" cy="246221"/>
          </a:xfrm>
          <a:prstGeom prst="rect">
            <a:avLst/>
          </a:prstGeom>
          <a:noFill/>
        </p:spPr>
        <p:txBody>
          <a:bodyPr wrap="square" rtlCol="0">
            <a:spAutoFit/>
          </a:bodyPr>
          <a:lstStyle/>
          <a:p>
            <a:r>
              <a:rPr lang="en-US" altLang="zh-CN" sz="1000" b="1" dirty="0">
                <a:latin typeface="Calibri" panose="020F0502020204030204" pitchFamily="34" charset="0"/>
                <a:cs typeface="Calibri" panose="020F0502020204030204" pitchFamily="34" charset="0"/>
              </a:rPr>
              <a:t>INT Header</a:t>
            </a:r>
            <a:endParaRPr lang="zh-CN" altLang="en-US" sz="1000" b="1" dirty="0">
              <a:latin typeface="Calibri" panose="020F0502020204030204" pitchFamily="34" charset="0"/>
              <a:cs typeface="Calibri" panose="020F0502020204030204" pitchFamily="34" charset="0"/>
            </a:endParaRPr>
          </a:p>
        </p:txBody>
      </p:sp>
      <p:pic>
        <p:nvPicPr>
          <p:cNvPr id="104" name="图片 103">
            <a:extLst>
              <a:ext uri="{FF2B5EF4-FFF2-40B4-BE49-F238E27FC236}">
                <a16:creationId xmlns:a16="http://schemas.microsoft.com/office/drawing/2014/main" id="{E35CE5AC-C719-433A-A626-6F77AFB52AC6}"/>
              </a:ext>
            </a:extLst>
          </p:cNvPr>
          <p:cNvPicPr>
            <a:picLocks noChangeAspect="1"/>
          </p:cNvPicPr>
          <p:nvPr/>
        </p:nvPicPr>
        <p:blipFill>
          <a:blip r:embed="rId4"/>
          <a:stretch>
            <a:fillRect/>
          </a:stretch>
        </p:blipFill>
        <p:spPr>
          <a:xfrm>
            <a:off x="2703572" y="4070128"/>
            <a:ext cx="1115665" cy="1152244"/>
          </a:xfrm>
          <a:prstGeom prst="rect">
            <a:avLst/>
          </a:prstGeom>
        </p:spPr>
      </p:pic>
      <p:sp>
        <p:nvSpPr>
          <p:cNvPr id="105" name="矩形 104">
            <a:extLst>
              <a:ext uri="{FF2B5EF4-FFF2-40B4-BE49-F238E27FC236}">
                <a16:creationId xmlns:a16="http://schemas.microsoft.com/office/drawing/2014/main" id="{B97E108B-DE8B-48BD-BD86-FD8C44997EF6}"/>
              </a:ext>
            </a:extLst>
          </p:cNvPr>
          <p:cNvSpPr/>
          <p:nvPr/>
        </p:nvSpPr>
        <p:spPr>
          <a:xfrm>
            <a:off x="2893948" y="4309142"/>
            <a:ext cx="334788" cy="137160"/>
          </a:xfrm>
          <a:prstGeom prst="rect">
            <a:avLst/>
          </a:prstGeom>
          <a:solidFill>
            <a:srgbClr val="ED6D00"/>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06" name="矩形 105">
            <a:extLst>
              <a:ext uri="{FF2B5EF4-FFF2-40B4-BE49-F238E27FC236}">
                <a16:creationId xmlns:a16="http://schemas.microsoft.com/office/drawing/2014/main" id="{A1375864-87D0-43F4-ADC2-DAE4205928EC}"/>
              </a:ext>
            </a:extLst>
          </p:cNvPr>
          <p:cNvSpPr/>
          <p:nvPr/>
        </p:nvSpPr>
        <p:spPr>
          <a:xfrm>
            <a:off x="2893948" y="4537527"/>
            <a:ext cx="334788" cy="137160"/>
          </a:xfrm>
          <a:prstGeom prst="rect">
            <a:avLst/>
          </a:prstGeom>
          <a:solidFill>
            <a:srgbClr val="30B5C5"/>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07" name="矩形 106">
            <a:extLst>
              <a:ext uri="{FF2B5EF4-FFF2-40B4-BE49-F238E27FC236}">
                <a16:creationId xmlns:a16="http://schemas.microsoft.com/office/drawing/2014/main" id="{8566A7E6-7D98-4D28-893C-49E41AC48D0C}"/>
              </a:ext>
            </a:extLst>
          </p:cNvPr>
          <p:cNvSpPr/>
          <p:nvPr/>
        </p:nvSpPr>
        <p:spPr>
          <a:xfrm>
            <a:off x="2893948" y="4765912"/>
            <a:ext cx="334788" cy="137160"/>
          </a:xfrm>
          <a:prstGeom prst="rect">
            <a:avLst/>
          </a:prstGeom>
          <a:solidFill>
            <a:srgbClr val="CA3174"/>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08" name="矩形 107">
            <a:extLst>
              <a:ext uri="{FF2B5EF4-FFF2-40B4-BE49-F238E27FC236}">
                <a16:creationId xmlns:a16="http://schemas.microsoft.com/office/drawing/2014/main" id="{7744C005-29D5-4606-9962-25427A9305B6}"/>
              </a:ext>
            </a:extLst>
          </p:cNvPr>
          <p:cNvSpPr/>
          <p:nvPr/>
        </p:nvSpPr>
        <p:spPr>
          <a:xfrm>
            <a:off x="2893948" y="4994297"/>
            <a:ext cx="334788" cy="137160"/>
          </a:xfrm>
          <a:prstGeom prst="rect">
            <a:avLst/>
          </a:prstGeom>
          <a:solidFill>
            <a:srgbClr val="62B230"/>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grpSp>
        <p:nvGrpSpPr>
          <p:cNvPr id="124" name="组合 123">
            <a:extLst>
              <a:ext uri="{FF2B5EF4-FFF2-40B4-BE49-F238E27FC236}">
                <a16:creationId xmlns:a16="http://schemas.microsoft.com/office/drawing/2014/main" id="{11A55C4D-33B8-4B8B-AB55-1F7C05E6B80C}"/>
              </a:ext>
            </a:extLst>
          </p:cNvPr>
          <p:cNvGrpSpPr/>
          <p:nvPr/>
        </p:nvGrpSpPr>
        <p:grpSpPr>
          <a:xfrm>
            <a:off x="-2469224" y="4234593"/>
            <a:ext cx="2091049" cy="1468515"/>
            <a:chOff x="2097083" y="5809350"/>
            <a:chExt cx="959643" cy="599566"/>
          </a:xfrm>
        </p:grpSpPr>
        <p:sp>
          <p:nvSpPr>
            <p:cNvPr id="125" name="椭圆 124">
              <a:extLst>
                <a:ext uri="{FF2B5EF4-FFF2-40B4-BE49-F238E27FC236}">
                  <a16:creationId xmlns:a16="http://schemas.microsoft.com/office/drawing/2014/main" id="{F61071BF-4745-4AA6-A128-74C3B6AF4748}"/>
                </a:ext>
              </a:extLst>
            </p:cNvPr>
            <p:cNvSpPr/>
            <p:nvPr/>
          </p:nvSpPr>
          <p:spPr>
            <a:xfrm>
              <a:off x="2097083" y="5809350"/>
              <a:ext cx="959643" cy="599566"/>
            </a:xfrm>
            <a:prstGeom prst="ellipse">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pic>
          <p:nvPicPr>
            <p:cNvPr id="126" name="图片 125">
              <a:extLst>
                <a:ext uri="{FF2B5EF4-FFF2-40B4-BE49-F238E27FC236}">
                  <a16:creationId xmlns:a16="http://schemas.microsoft.com/office/drawing/2014/main" id="{CE8A4007-83A7-4660-B211-1EEDA8FA7B82}"/>
                </a:ext>
              </a:extLst>
            </p:cNvPr>
            <p:cNvPicPr>
              <a:picLocks noChangeAspect="1"/>
            </p:cNvPicPr>
            <p:nvPr/>
          </p:nvPicPr>
          <p:blipFill>
            <a:blip r:embed="rId3"/>
            <a:stretch>
              <a:fillRect/>
            </a:stretch>
          </p:blipFill>
          <p:spPr>
            <a:xfrm>
              <a:off x="2279088" y="5958963"/>
              <a:ext cx="591811" cy="335303"/>
            </a:xfrm>
            <a:prstGeom prst="rect">
              <a:avLst/>
            </a:prstGeom>
          </p:spPr>
        </p:pic>
      </p:grpSp>
      <p:sp>
        <p:nvSpPr>
          <p:cNvPr id="130" name="矩形 129">
            <a:extLst>
              <a:ext uri="{FF2B5EF4-FFF2-40B4-BE49-F238E27FC236}">
                <a16:creationId xmlns:a16="http://schemas.microsoft.com/office/drawing/2014/main" id="{FD5AFA14-9841-4A6A-9F80-D8FC084918F8}"/>
              </a:ext>
            </a:extLst>
          </p:cNvPr>
          <p:cNvSpPr/>
          <p:nvPr/>
        </p:nvSpPr>
        <p:spPr>
          <a:xfrm>
            <a:off x="8523309" y="5090574"/>
            <a:ext cx="2108832" cy="793267"/>
          </a:xfrm>
          <a:prstGeom prst="rect">
            <a:avLst/>
          </a:prstGeom>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31" name="直接箭头连接符 130">
            <a:extLst>
              <a:ext uri="{FF2B5EF4-FFF2-40B4-BE49-F238E27FC236}">
                <a16:creationId xmlns:a16="http://schemas.microsoft.com/office/drawing/2014/main" id="{5E1FE10B-780C-4EB9-A4D4-9A62A95A576A}"/>
              </a:ext>
            </a:extLst>
          </p:cNvPr>
          <p:cNvCxnSpPr>
            <a:cxnSpLocks/>
          </p:cNvCxnSpPr>
          <p:nvPr/>
        </p:nvCxnSpPr>
        <p:spPr>
          <a:xfrm flipV="1">
            <a:off x="8616894" y="5298395"/>
            <a:ext cx="540000" cy="2378"/>
          </a:xfrm>
          <a:prstGeom prst="straightConnector1">
            <a:avLst/>
          </a:prstGeom>
          <a:ln w="38100">
            <a:solidFill>
              <a:srgbClr val="3E5999"/>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99B593F9-2D47-40F2-A8B9-9CB862DA5732}"/>
              </a:ext>
            </a:extLst>
          </p:cNvPr>
          <p:cNvCxnSpPr>
            <a:cxnSpLocks/>
          </p:cNvCxnSpPr>
          <p:nvPr/>
        </p:nvCxnSpPr>
        <p:spPr>
          <a:xfrm flipH="1">
            <a:off x="8602856" y="5692499"/>
            <a:ext cx="540000" cy="0"/>
          </a:xfrm>
          <a:prstGeom prst="straightConnector1">
            <a:avLst/>
          </a:prstGeom>
          <a:ln w="38100">
            <a:solidFill>
              <a:srgbClr val="B4520C"/>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3" name="文本框 132">
            <a:extLst>
              <a:ext uri="{FF2B5EF4-FFF2-40B4-BE49-F238E27FC236}">
                <a16:creationId xmlns:a16="http://schemas.microsoft.com/office/drawing/2014/main" id="{F7BC1FA9-F58C-4E81-B68D-4C81BE164C72}"/>
              </a:ext>
            </a:extLst>
          </p:cNvPr>
          <p:cNvSpPr txBox="1"/>
          <p:nvPr/>
        </p:nvSpPr>
        <p:spPr>
          <a:xfrm>
            <a:off x="9108399" y="5121604"/>
            <a:ext cx="1728886" cy="338554"/>
          </a:xfrm>
          <a:prstGeom prst="rect">
            <a:avLst/>
          </a:prstGeom>
          <a:noFill/>
        </p:spPr>
        <p:txBody>
          <a:bodyPr wrap="square" rtlCol="0">
            <a:spAutoFit/>
          </a:bodyPr>
          <a:lstStyle/>
          <a:p>
            <a:r>
              <a:rPr lang="en-US" altLang="zh-CN" sz="1600" i="1" dirty="0">
                <a:latin typeface="Calibri" panose="020F0502020204030204" pitchFamily="34" charset="0"/>
                <a:cs typeface="Calibri" panose="020F0502020204030204" pitchFamily="34" charset="0"/>
              </a:rPr>
              <a:t>Network Packets</a:t>
            </a:r>
            <a:endParaRPr lang="zh-CN" altLang="en-US" sz="1600" i="1" dirty="0">
              <a:latin typeface="Calibri" panose="020F0502020204030204" pitchFamily="34" charset="0"/>
              <a:cs typeface="Calibri" panose="020F0502020204030204" pitchFamily="34" charset="0"/>
            </a:endParaRPr>
          </a:p>
        </p:txBody>
      </p:sp>
      <p:sp>
        <p:nvSpPr>
          <p:cNvPr id="134" name="文本框 133">
            <a:extLst>
              <a:ext uri="{FF2B5EF4-FFF2-40B4-BE49-F238E27FC236}">
                <a16:creationId xmlns:a16="http://schemas.microsoft.com/office/drawing/2014/main" id="{B9B0B64A-23F5-495E-A478-15501DB96DFF}"/>
              </a:ext>
            </a:extLst>
          </p:cNvPr>
          <p:cNvSpPr txBox="1"/>
          <p:nvPr/>
        </p:nvSpPr>
        <p:spPr>
          <a:xfrm>
            <a:off x="9108399" y="5509818"/>
            <a:ext cx="1728886" cy="338554"/>
          </a:xfrm>
          <a:prstGeom prst="rect">
            <a:avLst/>
          </a:prstGeom>
          <a:noFill/>
        </p:spPr>
        <p:txBody>
          <a:bodyPr wrap="square" rtlCol="0">
            <a:spAutoFit/>
          </a:bodyPr>
          <a:lstStyle/>
          <a:p>
            <a:r>
              <a:rPr lang="en-US" altLang="zh-CN" sz="1600" i="1" dirty="0">
                <a:latin typeface="Calibri" panose="020F0502020204030204" pitchFamily="34" charset="0"/>
                <a:cs typeface="Calibri" panose="020F0502020204030204" pitchFamily="34" charset="0"/>
              </a:rPr>
              <a:t>Glint Reports</a:t>
            </a:r>
            <a:endParaRPr lang="zh-CN" altLang="en-US" sz="1600" i="1" dirty="0">
              <a:latin typeface="Calibri" panose="020F0502020204030204" pitchFamily="34" charset="0"/>
              <a:cs typeface="Calibri" panose="020F0502020204030204" pitchFamily="34" charset="0"/>
            </a:endParaRPr>
          </a:p>
        </p:txBody>
      </p:sp>
      <p:cxnSp>
        <p:nvCxnSpPr>
          <p:cNvPr id="135" name="直接箭头连接符 134">
            <a:extLst>
              <a:ext uri="{FF2B5EF4-FFF2-40B4-BE49-F238E27FC236}">
                <a16:creationId xmlns:a16="http://schemas.microsoft.com/office/drawing/2014/main" id="{C9672D12-F673-4F1A-838C-B7F99817620F}"/>
              </a:ext>
            </a:extLst>
          </p:cNvPr>
          <p:cNvCxnSpPr>
            <a:cxnSpLocks/>
          </p:cNvCxnSpPr>
          <p:nvPr/>
        </p:nvCxnSpPr>
        <p:spPr>
          <a:xfrm flipH="1">
            <a:off x="8609465" y="5501722"/>
            <a:ext cx="540000" cy="0"/>
          </a:xfrm>
          <a:prstGeom prst="straightConnector1">
            <a:avLst/>
          </a:prstGeom>
          <a:ln w="38100">
            <a:solidFill>
              <a:srgbClr val="FF0000"/>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6" name="文本框 135">
            <a:extLst>
              <a:ext uri="{FF2B5EF4-FFF2-40B4-BE49-F238E27FC236}">
                <a16:creationId xmlns:a16="http://schemas.microsoft.com/office/drawing/2014/main" id="{1ED37271-DC5F-4C75-834E-FE276F42096C}"/>
              </a:ext>
            </a:extLst>
          </p:cNvPr>
          <p:cNvSpPr txBox="1"/>
          <p:nvPr/>
        </p:nvSpPr>
        <p:spPr>
          <a:xfrm>
            <a:off x="9115008" y="5319041"/>
            <a:ext cx="1728886" cy="338554"/>
          </a:xfrm>
          <a:prstGeom prst="rect">
            <a:avLst/>
          </a:prstGeom>
          <a:noFill/>
        </p:spPr>
        <p:txBody>
          <a:bodyPr wrap="square" rtlCol="0">
            <a:spAutoFit/>
          </a:bodyPr>
          <a:lstStyle/>
          <a:p>
            <a:r>
              <a:rPr lang="en-US" altLang="zh-CN" sz="1600" i="1" dirty="0">
                <a:latin typeface="Calibri" panose="020F0502020204030204" pitchFamily="34" charset="0"/>
                <a:cs typeface="Calibri" panose="020F0502020204030204" pitchFamily="34" charset="0"/>
              </a:rPr>
              <a:t>Glint Alerts</a:t>
            </a:r>
            <a:endParaRPr lang="zh-CN" altLang="en-US" sz="1600" i="1" dirty="0">
              <a:latin typeface="Calibri" panose="020F0502020204030204" pitchFamily="34" charset="0"/>
              <a:cs typeface="Calibri" panose="020F0502020204030204" pitchFamily="34" charset="0"/>
            </a:endParaRPr>
          </a:p>
        </p:txBody>
      </p:sp>
      <p:sp>
        <p:nvSpPr>
          <p:cNvPr id="140" name="矩形 139">
            <a:extLst>
              <a:ext uri="{FF2B5EF4-FFF2-40B4-BE49-F238E27FC236}">
                <a16:creationId xmlns:a16="http://schemas.microsoft.com/office/drawing/2014/main" id="{53264F13-3240-4307-AF75-743D21EB530A}"/>
              </a:ext>
            </a:extLst>
          </p:cNvPr>
          <p:cNvSpPr/>
          <p:nvPr/>
        </p:nvSpPr>
        <p:spPr>
          <a:xfrm>
            <a:off x="5217785" y="3547084"/>
            <a:ext cx="3200175" cy="2444214"/>
          </a:xfrm>
          <a:prstGeom prst="rect">
            <a:avLst/>
          </a:prstGeom>
          <a:noFill/>
          <a:ln w="1905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148" name="直接连接符 147">
            <a:extLst>
              <a:ext uri="{FF2B5EF4-FFF2-40B4-BE49-F238E27FC236}">
                <a16:creationId xmlns:a16="http://schemas.microsoft.com/office/drawing/2014/main" id="{3694BF77-C892-4090-B5B7-19F0CDAF6EBE}"/>
              </a:ext>
            </a:extLst>
          </p:cNvPr>
          <p:cNvCxnSpPr>
            <a:cxnSpLocks/>
          </p:cNvCxnSpPr>
          <p:nvPr/>
        </p:nvCxnSpPr>
        <p:spPr>
          <a:xfrm flipH="1">
            <a:off x="5366365" y="2849789"/>
            <a:ext cx="196700" cy="833000"/>
          </a:xfrm>
          <a:prstGeom prst="line">
            <a:avLst/>
          </a:prstGeom>
          <a:ln w="38100">
            <a:solidFill>
              <a:srgbClr val="E1EBF7"/>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接连接符 149">
            <a:extLst>
              <a:ext uri="{FF2B5EF4-FFF2-40B4-BE49-F238E27FC236}">
                <a16:creationId xmlns:a16="http://schemas.microsoft.com/office/drawing/2014/main" id="{EA2A5B98-7D4F-4E71-8F09-7B76CA0E5C03}"/>
              </a:ext>
            </a:extLst>
          </p:cNvPr>
          <p:cNvCxnSpPr>
            <a:cxnSpLocks/>
          </p:cNvCxnSpPr>
          <p:nvPr/>
        </p:nvCxnSpPr>
        <p:spPr>
          <a:xfrm>
            <a:off x="5565817" y="2849789"/>
            <a:ext cx="2686369" cy="833000"/>
          </a:xfrm>
          <a:prstGeom prst="line">
            <a:avLst/>
          </a:prstGeom>
          <a:ln w="38100">
            <a:solidFill>
              <a:srgbClr val="E1EBF7"/>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3" name="矩形 152">
            <a:extLst>
              <a:ext uri="{FF2B5EF4-FFF2-40B4-BE49-F238E27FC236}">
                <a16:creationId xmlns:a16="http://schemas.microsoft.com/office/drawing/2014/main" id="{BE89F709-51EB-440F-AF5F-DB19C06ABF2C}"/>
              </a:ext>
            </a:extLst>
          </p:cNvPr>
          <p:cNvSpPr/>
          <p:nvPr/>
        </p:nvSpPr>
        <p:spPr>
          <a:xfrm>
            <a:off x="5343739" y="3682789"/>
            <a:ext cx="2931320" cy="1663511"/>
          </a:xfrm>
          <a:prstGeom prst="rect">
            <a:avLst/>
          </a:prstGeom>
          <a:solidFill>
            <a:srgbClr val="E1EBF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144" name="直接箭头连接符 143">
            <a:extLst>
              <a:ext uri="{FF2B5EF4-FFF2-40B4-BE49-F238E27FC236}">
                <a16:creationId xmlns:a16="http://schemas.microsoft.com/office/drawing/2014/main" id="{6ED11FD8-F414-471A-A38C-69D4FEE4D9C6}"/>
              </a:ext>
            </a:extLst>
          </p:cNvPr>
          <p:cNvCxnSpPr>
            <a:cxnSpLocks/>
          </p:cNvCxnSpPr>
          <p:nvPr/>
        </p:nvCxnSpPr>
        <p:spPr>
          <a:xfrm flipH="1">
            <a:off x="7970917" y="4105769"/>
            <a:ext cx="914817" cy="0"/>
          </a:xfrm>
          <a:prstGeom prst="straightConnector1">
            <a:avLst/>
          </a:prstGeom>
          <a:ln w="38100">
            <a:solidFill>
              <a:srgbClr val="FF0000"/>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7" name="文本框 156">
            <a:extLst>
              <a:ext uri="{FF2B5EF4-FFF2-40B4-BE49-F238E27FC236}">
                <a16:creationId xmlns:a16="http://schemas.microsoft.com/office/drawing/2014/main" id="{DAE41DAA-94C6-4ACF-AE9F-1458535CF325}"/>
              </a:ext>
            </a:extLst>
          </p:cNvPr>
          <p:cNvSpPr txBox="1"/>
          <p:nvPr/>
        </p:nvSpPr>
        <p:spPr>
          <a:xfrm>
            <a:off x="5272857" y="5443797"/>
            <a:ext cx="3133720" cy="400110"/>
          </a:xfrm>
          <a:prstGeom prst="rect">
            <a:avLst/>
          </a:prstGeom>
          <a:solidFill>
            <a:srgbClr val="FFFFFF">
              <a:alpha val="80000"/>
            </a:srgbClr>
          </a:solidFill>
        </p:spPr>
        <p:txBody>
          <a:bodyPr wrap="square" rtlCol="0">
            <a:spAutoFit/>
          </a:bodyPr>
          <a:lstStyle/>
          <a:p>
            <a:pPr algn="ctr"/>
            <a:r>
              <a:rPr lang="en-US" altLang="zh-CN" sz="2000" b="1" i="1" dirty="0">
                <a:latin typeface="Calibri" panose="020F0502020204030204" pitchFamily="34" charset="0"/>
                <a:cs typeface="Calibri" panose="020F0502020204030204" pitchFamily="34" charset="0"/>
              </a:rPr>
              <a:t>Phase 3</a:t>
            </a:r>
            <a:r>
              <a:rPr lang="en-US" altLang="zh-CN" sz="2000" i="1" dirty="0">
                <a:latin typeface="Calibri" panose="020F0502020204030204" pitchFamily="34" charset="0"/>
                <a:cs typeface="Calibri" panose="020F0502020204030204" pitchFamily="34" charset="0"/>
              </a:rPr>
              <a:t>: Path coding</a:t>
            </a:r>
            <a:endParaRPr lang="zh-CN" altLang="en-US" sz="2000" i="1" dirty="0">
              <a:latin typeface="Calibri" panose="020F0502020204030204" pitchFamily="34" charset="0"/>
              <a:cs typeface="Calibri" panose="020F0502020204030204" pitchFamily="34" charset="0"/>
            </a:endParaRPr>
          </a:p>
        </p:txBody>
      </p:sp>
      <p:sp>
        <p:nvSpPr>
          <p:cNvPr id="120" name="文本框 119">
            <a:extLst>
              <a:ext uri="{FF2B5EF4-FFF2-40B4-BE49-F238E27FC236}">
                <a16:creationId xmlns:a16="http://schemas.microsoft.com/office/drawing/2014/main" id="{D6A8E4AD-A87A-4237-987B-B680463C5685}"/>
              </a:ext>
            </a:extLst>
          </p:cNvPr>
          <p:cNvSpPr txBox="1"/>
          <p:nvPr/>
        </p:nvSpPr>
        <p:spPr>
          <a:xfrm>
            <a:off x="2155700" y="2968429"/>
            <a:ext cx="5849279" cy="400110"/>
          </a:xfrm>
          <a:prstGeom prst="rect">
            <a:avLst/>
          </a:prstGeom>
          <a:solidFill>
            <a:srgbClr val="FFFFFF">
              <a:alpha val="80000"/>
            </a:srgbClr>
          </a:solidFill>
        </p:spPr>
        <p:txBody>
          <a:bodyPr wrap="square" rtlCol="0">
            <a:spAutoFit/>
          </a:bodyPr>
          <a:lstStyle/>
          <a:p>
            <a:pPr algn="ctr"/>
            <a:r>
              <a:rPr lang="en-US" altLang="zh-CN" sz="2000" b="1" i="1" dirty="0">
                <a:latin typeface="Calibri" panose="020F0502020204030204" pitchFamily="34" charset="0"/>
                <a:cs typeface="Calibri" panose="020F0502020204030204" pitchFamily="34" charset="0"/>
              </a:rPr>
              <a:t>Phase 2</a:t>
            </a:r>
            <a:r>
              <a:rPr lang="en-US" altLang="zh-CN" sz="2000" i="1" dirty="0">
                <a:latin typeface="Calibri" panose="020F0502020204030204" pitchFamily="34" charset="0"/>
                <a:cs typeface="Calibri" panose="020F0502020204030204" pitchFamily="34" charset="0"/>
              </a:rPr>
              <a:t>: Detect packet loss using INT hop-by-hop </a:t>
            </a:r>
            <a:endParaRPr lang="zh-CN" altLang="en-US" sz="2000" i="1" dirty="0">
              <a:latin typeface="Calibri" panose="020F0502020204030204" pitchFamily="34" charset="0"/>
              <a:cs typeface="Calibri" panose="020F0502020204030204" pitchFamily="34" charset="0"/>
            </a:endParaRPr>
          </a:p>
        </p:txBody>
      </p:sp>
      <p:sp>
        <p:nvSpPr>
          <p:cNvPr id="158" name="椭圆 157">
            <a:extLst>
              <a:ext uri="{FF2B5EF4-FFF2-40B4-BE49-F238E27FC236}">
                <a16:creationId xmlns:a16="http://schemas.microsoft.com/office/drawing/2014/main" id="{5EC3948C-D136-4DE2-AED2-55B314B2AFC4}"/>
              </a:ext>
            </a:extLst>
          </p:cNvPr>
          <p:cNvSpPr/>
          <p:nvPr/>
        </p:nvSpPr>
        <p:spPr>
          <a:xfrm>
            <a:off x="3233689" y="2574371"/>
            <a:ext cx="180000" cy="180000"/>
          </a:xfrm>
          <a:prstGeom prst="ellipse">
            <a:avLst/>
          </a:prstGeom>
          <a:solidFill>
            <a:srgbClr val="FFC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9" name="椭圆 158">
            <a:extLst>
              <a:ext uri="{FF2B5EF4-FFF2-40B4-BE49-F238E27FC236}">
                <a16:creationId xmlns:a16="http://schemas.microsoft.com/office/drawing/2014/main" id="{0DCAE01E-E4C2-46FB-A0E1-2F56EE441822}"/>
              </a:ext>
            </a:extLst>
          </p:cNvPr>
          <p:cNvSpPr/>
          <p:nvPr/>
        </p:nvSpPr>
        <p:spPr>
          <a:xfrm>
            <a:off x="6903876" y="2588160"/>
            <a:ext cx="180000" cy="180000"/>
          </a:xfrm>
          <a:prstGeom prst="ellipse">
            <a:avLst/>
          </a:prstGeom>
          <a:solidFill>
            <a:srgbClr val="FFC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60" name="矩形 159">
            <a:extLst>
              <a:ext uri="{FF2B5EF4-FFF2-40B4-BE49-F238E27FC236}">
                <a16:creationId xmlns:a16="http://schemas.microsoft.com/office/drawing/2014/main" id="{BC74CE92-4A29-4F60-9CEC-3BDA6F9C79E1}"/>
              </a:ext>
            </a:extLst>
          </p:cNvPr>
          <p:cNvSpPr/>
          <p:nvPr/>
        </p:nvSpPr>
        <p:spPr>
          <a:xfrm>
            <a:off x="2925325" y="2658821"/>
            <a:ext cx="900246" cy="338554"/>
          </a:xfrm>
          <a:prstGeom prst="rect">
            <a:avLst/>
          </a:prstGeom>
        </p:spPr>
        <p:txBody>
          <a:bodyPr wrap="none">
            <a:spAutoFit/>
          </a:bodyPr>
          <a:lstStyle/>
          <a:p>
            <a:r>
              <a:rPr lang="en-US" altLang="zh-CN" sz="1600" i="1" dirty="0">
                <a:latin typeface="Calibri" panose="020F0502020204030204" pitchFamily="34" charset="0"/>
                <a:cs typeface="Calibri" panose="020F0502020204030204" pitchFamily="34" charset="0"/>
              </a:rPr>
              <a:t>Detector</a:t>
            </a:r>
            <a:endParaRPr lang="zh-CN" altLang="en-US" sz="1600" dirty="0"/>
          </a:p>
        </p:txBody>
      </p:sp>
      <p:sp>
        <p:nvSpPr>
          <p:cNvPr id="161" name="矩形 160">
            <a:extLst>
              <a:ext uri="{FF2B5EF4-FFF2-40B4-BE49-F238E27FC236}">
                <a16:creationId xmlns:a16="http://schemas.microsoft.com/office/drawing/2014/main" id="{75A21845-E492-4FCF-A467-C3CEEB9DA3AD}"/>
              </a:ext>
            </a:extLst>
          </p:cNvPr>
          <p:cNvSpPr/>
          <p:nvPr/>
        </p:nvSpPr>
        <p:spPr>
          <a:xfrm>
            <a:off x="6556551" y="2658821"/>
            <a:ext cx="900246" cy="338554"/>
          </a:xfrm>
          <a:prstGeom prst="rect">
            <a:avLst/>
          </a:prstGeom>
        </p:spPr>
        <p:txBody>
          <a:bodyPr wrap="none">
            <a:spAutoFit/>
          </a:bodyPr>
          <a:lstStyle/>
          <a:p>
            <a:r>
              <a:rPr lang="en-US" altLang="zh-CN" sz="1600" i="1" dirty="0">
                <a:latin typeface="Calibri" panose="020F0502020204030204" pitchFamily="34" charset="0"/>
                <a:cs typeface="Calibri" panose="020F0502020204030204" pitchFamily="34" charset="0"/>
              </a:rPr>
              <a:t>Detector</a:t>
            </a:r>
            <a:endParaRPr lang="zh-CN" altLang="en-US" sz="1600" dirty="0"/>
          </a:p>
        </p:txBody>
      </p:sp>
    </p:spTree>
    <p:extLst>
      <p:ext uri="{BB962C8B-B14F-4D97-AF65-F5344CB8AC3E}">
        <p14:creationId xmlns:p14="http://schemas.microsoft.com/office/powerpoint/2010/main" val="16411024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TZlNTBmM2UzYWVmN2U4ZDUyZWVmYWVhZjBhN2U1MDUifQ=="/>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ln w="38100">
          <a:solidFill>
            <a:srgbClr val="3E5999"/>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26737</TotalTime>
  <Words>1704</Words>
  <Application>Microsoft Office PowerPoint</Application>
  <PresentationFormat>全屏显示(4:3)</PresentationFormat>
  <Paragraphs>203</Paragraphs>
  <Slides>13</Slides>
  <Notes>13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等线</vt:lpstr>
      <vt:lpstr>等线 Light</vt:lpstr>
      <vt:lpstr>黑体</vt:lpstr>
      <vt:lpstr>宋体</vt:lpstr>
      <vt:lpstr>微软雅黑</vt:lpstr>
      <vt:lpstr>Arial</vt:lpstr>
      <vt:lpstr>Calibri</vt:lpstr>
      <vt:lpstr>Candara</vt:lpstr>
      <vt:lpstr>Comic Sans MS</vt:lpstr>
      <vt:lpstr>Times New Roman</vt:lpstr>
      <vt:lpstr>Wingdings 2</vt:lpstr>
      <vt:lpstr>自定义设计方案</vt:lpstr>
      <vt:lpstr>静默丢包</vt:lpstr>
      <vt:lpstr>静默丢包</vt:lpstr>
      <vt:lpstr>静默丢包</vt:lpstr>
      <vt:lpstr>静默丢包</vt:lpstr>
      <vt:lpstr>静默丢包</vt:lpstr>
      <vt:lpstr>静默丢包</vt:lpstr>
      <vt:lpstr>静默丢包</vt:lpstr>
      <vt:lpstr>静默丢包</vt:lpstr>
      <vt:lpstr>静默丢包</vt:lpstr>
      <vt:lpstr>静默丢包</vt:lpstr>
      <vt:lpstr>静默丢包</vt:lpstr>
      <vt:lpstr>静默丢包</vt:lpstr>
      <vt:lpstr>静默丢包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实验环境</dc:title>
  <dc:creator>KenyonZ</dc:creator>
  <cp:lastModifiedBy>KenyonZ</cp:lastModifiedBy>
  <cp:revision>10</cp:revision>
  <cp:lastPrinted>2021-11-03T06:33:00Z</cp:lastPrinted>
  <dcterms:created xsi:type="dcterms:W3CDTF">2019-10-24T04:53:00Z</dcterms:created>
  <dcterms:modified xsi:type="dcterms:W3CDTF">2024-03-14T14:01:48Z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0CCB322215444BF8918AE267699595A0_12</vt:lpwstr>
  </property>
  <property fmtid="{D5CDD505-2E9C-101B-9397-08002B2CF9AE}" pid="3" name="KSOProductBuildVer">
    <vt:lpwstr>2052-12.1.0.15358</vt:lpwstr>
  </property>
</Properties>
</file>