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2CD9CF-D32E-4AA6-A204-2DB23A88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9E9011-1389-46F5-8E33-50BE8A7C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F207A3-B5A4-4F4F-B153-BE4AF2C7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1DBFE2-013F-40D4-9E75-4E73372F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7B40EA-DBB8-4623-8E9D-F8DA8C71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282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486CA8-35E3-46FB-A501-749D2BD0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926185-C714-4CBB-8BEB-FC9977185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154308-2CAA-4292-98FA-BEBB4C37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5F5078-7CD9-4FA1-8BB6-31B8C172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15F464-8DF5-44C3-B9FF-205335AC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25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174200F-1EAC-4050-8A63-DE4F881A4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AA69B82-EDA1-49A0-87BF-C4A4F2CE3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7A11DA-9107-4982-BDA1-231A7B1F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FB9D76-6D0A-44CC-A51C-E05A03AE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B93B57-8A52-48F7-9221-EC361280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287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151E4E-D17F-43AA-AE4F-D0143DEE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9FCF6-F485-46CE-80D9-932FF7F3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2948E1-9CC7-4FD5-80E2-EE44285B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74A12C-A014-4877-837B-941FA604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27E7B-D3D6-419D-84FB-9642BD53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4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1104C-0F68-481F-B32E-0B811E9F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073534-F402-422B-918B-2392B399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7613A7-2813-4FAF-B435-C1840FE6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9056FD-7411-42FA-A9F3-2B353320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397EAB-6F35-4D60-8EB7-ADB6A46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898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C37ED3-F76D-4849-A868-7F7051C5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6B4562-780A-4320-AB7C-04D56BF3E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5B39A4-988C-422D-96BF-0AD352715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25CB13-F559-417C-82A3-6C259403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72A898-AC49-4846-9252-630F74B5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FD13CF-18BD-4CB1-A320-5F72DA5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700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88B462-818C-4DB6-AB80-AF31EE65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57BD24-1C48-461B-9D87-AD7814DB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A2E733-B05C-41A5-B6AD-6869E8199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CEC185F-BE50-4DA2-9AFC-01685DB2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76E0AA8-FDE2-4F40-AB80-6BC18528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24313D7-75D6-497C-B90E-8347FAE2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EC88838-B537-4EFD-AD3E-0EFC54F6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BE8B764-8A19-4AF8-B539-26911D1F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75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6CCFC-E695-4180-B098-4FBFEE7A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823ECA3-8937-4EFF-9E9F-6F603C2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189B071-673B-4B79-B712-55D75117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19CC21D-DE67-45CF-92CB-6B9B2F17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56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FD81459-BA7C-442F-A714-D2D3A7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B3DD19-66CB-4DCF-A458-21D3264A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E66515-79DE-400B-B091-73B0B843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75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29F08E-1DE4-447C-9047-552A6702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6CFB0C-088B-4302-9CF5-F809FF86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D688906-A650-4DD6-A550-07059E15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386413-7254-4149-B925-9ABC5C30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DD5336-A241-4008-A8EA-5E375CEC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93BC81-A607-40B2-BBB2-CD942F9B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43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B57D2-17DE-400E-9139-4437F654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7D62EE5-FAA6-4185-AF58-B07A28B74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A8708B-191A-40E9-801E-988665040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C21A71-4A43-4A71-9CA9-57700C29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5A90B71-3209-4763-A5C6-441A2066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91244DD-8D77-4691-A2B4-D1FB60FC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4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53CC4D7-4772-4187-89B6-4DFA325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A8DF2E-0109-4D59-A582-E07541BB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8ECEB8-E180-47DF-A00C-EE390B53D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6E20-2E98-4AE0-816E-8254635405F4}" type="datetimeFigureOut">
              <a:rPr lang="en-IL" smtClean="0"/>
              <a:t>08/04/2021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EAA8E3-3D03-45E3-AD49-4E142098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12A1D4-88EB-4EEE-805D-C02C67D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D549-F918-4F5A-8DEC-F6F315E18F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לוח ציור&#10;&#10;התיאור נוצר באופן אוטומטי">
            <a:extLst>
              <a:ext uri="{FF2B5EF4-FFF2-40B4-BE49-F238E27FC236}">
                <a16:creationId xmlns:a16="http://schemas.microsoft.com/office/drawing/2014/main" id="{E8CC276A-BCC3-4243-8F7A-C1F90709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6" y="443158"/>
            <a:ext cx="5280334" cy="264016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C9E998B-BB44-4B74-86F7-47244817D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379" y="0"/>
            <a:ext cx="543622" cy="68580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F588CFC-A107-444E-AC77-028295BD0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3278563"/>
            <a:ext cx="9387261" cy="26401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F9694AD-E7DA-4DCC-93CD-35E246DA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733" y="426296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Make Up products site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8468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A90DDDD-4406-43CA-9194-3FB68099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809649"/>
            <a:ext cx="12192000" cy="52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26CC858-7CA9-41C5-87F6-E1CD1AE1E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885825"/>
            <a:ext cx="12141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1F594AE-865F-4CC4-93D2-A6F8095D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739775"/>
            <a:ext cx="12122150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2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E769C65-BFEF-4425-ADC5-483562695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76275"/>
            <a:ext cx="121221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3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1AFF4D-7FB2-4696-BCA5-3CA67684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81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Category/brand pages</a:t>
            </a:r>
          </a:p>
          <a:p>
            <a:pPr algn="l" rtl="0"/>
            <a:r>
              <a:rPr lang="en-US" dirty="0"/>
              <a:t>Sign in for users, order summery.</a:t>
            </a:r>
          </a:p>
          <a:p>
            <a:pPr algn="l" rtl="0"/>
            <a:r>
              <a:rPr lang="en-US" dirty="0"/>
              <a:t>More animations. </a:t>
            </a:r>
          </a:p>
          <a:p>
            <a:pPr algn="l" rtl="0"/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DD31DD4-5E91-44E2-BD47-5ED0E775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379" y="0"/>
            <a:ext cx="543622" cy="6858000"/>
          </a:xfrm>
          <a:prstGeom prst="rect">
            <a:avLst/>
          </a:prstGeom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965C115-19BB-46A7-AC9C-5D113618955C}"/>
              </a:ext>
            </a:extLst>
          </p:cNvPr>
          <p:cNvSpPr txBox="1">
            <a:spLocks/>
          </p:cNvSpPr>
          <p:nvPr/>
        </p:nvSpPr>
        <p:spPr>
          <a:xfrm>
            <a:off x="838200" y="611000"/>
            <a:ext cx="10515600" cy="76661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3600" dirty="0"/>
              <a:t>What is up next?</a:t>
            </a:r>
          </a:p>
        </p:txBody>
      </p:sp>
    </p:spTree>
    <p:extLst>
      <p:ext uri="{BB962C8B-B14F-4D97-AF65-F5344CB8AC3E}">
        <p14:creationId xmlns:p14="http://schemas.microsoft.com/office/powerpoint/2010/main" val="1597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1AFF4D-7FB2-4696-BCA5-3CA67684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Special thanks to the angles in capsule 4: Ayelet, </a:t>
            </a:r>
            <a:r>
              <a:rPr lang="en-US" dirty="0" err="1"/>
              <a:t>Eyal</a:t>
            </a:r>
            <a:r>
              <a:rPr lang="en-US"/>
              <a:t>, Adi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Also- Thank you </a:t>
            </a:r>
            <a:r>
              <a:rPr lang="en-US" dirty="0" err="1"/>
              <a:t>Itay</a:t>
            </a:r>
            <a:r>
              <a:rPr lang="en-US" dirty="0"/>
              <a:t>, Evgeni and Natalie 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DD31DD4-5E91-44E2-BD47-5ED0E775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379" y="0"/>
            <a:ext cx="543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3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8C3F328-FC4A-4EB0-96D0-F9071C55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701675"/>
            <a:ext cx="12084050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DB226B6-E7AE-40C1-B7E9-E62201687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739775"/>
            <a:ext cx="11969750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9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A7A95D7-BBB1-4908-B36D-F1771CF1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85800"/>
            <a:ext cx="11988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1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5B0634B-368F-42A6-9D16-E371FEE7D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796925"/>
            <a:ext cx="11950700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מכשיר, מד&#10;&#10;התיאור נוצר באופן אוטומטי">
            <a:extLst>
              <a:ext uri="{FF2B5EF4-FFF2-40B4-BE49-F238E27FC236}">
                <a16:creationId xmlns:a16="http://schemas.microsoft.com/office/drawing/2014/main" id="{62198F3B-EC50-4A8A-A9E5-39A9381FE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1273175"/>
            <a:ext cx="1174115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12EAE5B-0D97-4866-AD59-1BBC4FAD0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806450"/>
            <a:ext cx="12141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46</Words>
  <Application>Microsoft Office PowerPoint</Application>
  <PresentationFormat>מסך רחב</PresentationFormat>
  <Paragraphs>8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אבידן נבות משה</dc:creator>
  <cp:lastModifiedBy>אבידן נבות משה</cp:lastModifiedBy>
  <cp:revision>22</cp:revision>
  <dcterms:created xsi:type="dcterms:W3CDTF">2021-04-08T05:31:59Z</dcterms:created>
  <dcterms:modified xsi:type="dcterms:W3CDTF">2021-04-08T08:46:50Z</dcterms:modified>
</cp:coreProperties>
</file>