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9" r:id="rId5"/>
    <p:sldId id="271" r:id="rId6"/>
    <p:sldId id="270" r:id="rId7"/>
    <p:sldId id="277" r:id="rId8"/>
    <p:sldId id="272" r:id="rId9"/>
    <p:sldId id="260" r:id="rId10"/>
    <p:sldId id="266" r:id="rId11"/>
    <p:sldId id="267" r:id="rId12"/>
    <p:sldId id="273" r:id="rId13"/>
    <p:sldId id="261" r:id="rId14"/>
    <p:sldId id="268" r:id="rId15"/>
    <p:sldId id="262" r:id="rId16"/>
    <p:sldId id="279" r:id="rId17"/>
    <p:sldId id="274" r:id="rId18"/>
    <p:sldId id="276" r:id="rId19"/>
    <p:sldId id="275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3019" autoAdjust="0"/>
  </p:normalViewPr>
  <p:slideViewPr>
    <p:cSldViewPr snapToGrid="0">
      <p:cViewPr>
        <p:scale>
          <a:sx n="80" d="100"/>
          <a:sy n="80" d="100"/>
        </p:scale>
        <p:origin x="38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EB7DB-186D-4F82-A7C5-81AA18B08017}" type="datetimeFigureOut">
              <a:rPr lang="en-US" smtClean="0"/>
              <a:t>8/5/2015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E2304-979D-4E1C-8712-121B90C86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project</a:t>
            </a:r>
            <a:r>
              <a:rPr lang="en-US" baseline="0" dirty="0" smtClean="0"/>
              <a:t> features, we analyzed it into 40 User requirement specification and from 40 URS we analyzed into 65 software requirement specification. You can go to Chapter 3 on page 10 in Software requirement specification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2304-979D-4E1C-8712-121B90C86C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1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24</a:t>
            </a:r>
          </a:p>
          <a:p>
            <a:r>
              <a:rPr lang="en-US" dirty="0" smtClean="0"/>
              <a:t>View</a:t>
            </a:r>
            <a:r>
              <a:rPr lang="en-US" baseline="0" dirty="0" smtClean="0"/>
              <a:t> data page 29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2304-979D-4E1C-8712-121B90C86C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63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E2304-979D-4E1C-8712-121B90C86C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5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Promotion provider</a:t>
            </a:r>
            <a:br>
              <a:rPr lang="en-US" dirty="0" smtClean="0"/>
            </a:br>
            <a:r>
              <a:rPr lang="en-US" dirty="0" smtClean="0"/>
              <a:t>progress 1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Tananawat</a:t>
            </a:r>
            <a:r>
              <a:rPr lang="en-US" dirty="0" smtClean="0"/>
              <a:t> </a:t>
            </a:r>
            <a:r>
              <a:rPr lang="en-US" dirty="0" err="1" smtClean="0"/>
              <a:t>Sitthitan</a:t>
            </a:r>
            <a:endParaRPr lang="en-US" dirty="0" smtClean="0"/>
          </a:p>
          <a:p>
            <a:r>
              <a:rPr lang="en-US" dirty="0" err="1" smtClean="0"/>
              <a:t>Nattakit</a:t>
            </a:r>
            <a:r>
              <a:rPr lang="en-US" dirty="0" smtClean="0"/>
              <a:t> </a:t>
            </a:r>
            <a:r>
              <a:rPr lang="en-US" dirty="0" err="1" smtClean="0"/>
              <a:t>Chaiwongsri</a:t>
            </a:r>
            <a:endParaRPr lang="en-US" dirty="0" smtClean="0"/>
          </a:p>
          <a:p>
            <a:endParaRPr lang="en-US" dirty="0" smtClean="0"/>
          </a:p>
          <a:p>
            <a:r>
              <a:rPr lang="en-US" sz="2700" dirty="0" smtClean="0"/>
              <a:t>Advisor</a:t>
            </a:r>
          </a:p>
          <a:p>
            <a:r>
              <a:rPr lang="en-US" sz="2700" dirty="0" err="1" smtClean="0"/>
              <a:t>Phudinan</a:t>
            </a:r>
            <a:r>
              <a:rPr lang="en-US" sz="2700" dirty="0" smtClean="0"/>
              <a:t> </a:t>
            </a:r>
            <a:r>
              <a:rPr lang="en-US" sz="2700" dirty="0" err="1" smtClean="0"/>
              <a:t>Singkhumfu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3691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USE case description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08" y="1795268"/>
            <a:ext cx="4877037" cy="4787957"/>
          </a:xfrm>
        </p:spPr>
      </p:pic>
    </p:spTree>
    <p:extLst>
      <p:ext uri="{BB962C8B-B14F-4D97-AF65-F5344CB8AC3E}">
        <p14:creationId xmlns:p14="http://schemas.microsoft.com/office/powerpoint/2010/main" val="229673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49" y="1795268"/>
            <a:ext cx="2739754" cy="4787957"/>
          </a:xfrm>
        </p:spPr>
      </p:pic>
    </p:spTree>
    <p:extLst>
      <p:ext uri="{BB962C8B-B14F-4D97-AF65-F5344CB8AC3E}">
        <p14:creationId xmlns:p14="http://schemas.microsoft.com/office/powerpoint/2010/main" val="331595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7" y="1688950"/>
            <a:ext cx="8497850" cy="2820893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Software design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4928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80" y="2078615"/>
            <a:ext cx="7416293" cy="3614737"/>
          </a:xfrm>
        </p:spPr>
      </p:pic>
    </p:spTree>
    <p:extLst>
      <p:ext uri="{BB962C8B-B14F-4D97-AF65-F5344CB8AC3E}">
        <p14:creationId xmlns:p14="http://schemas.microsoft.com/office/powerpoint/2010/main" val="27639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222" y="2078615"/>
            <a:ext cx="5219409" cy="3614737"/>
          </a:xfrm>
        </p:spPr>
      </p:pic>
    </p:spTree>
    <p:extLst>
      <p:ext uri="{BB962C8B-B14F-4D97-AF65-F5344CB8AC3E}">
        <p14:creationId xmlns:p14="http://schemas.microsoft.com/office/powerpoint/2010/main" val="371562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5" y="2078615"/>
            <a:ext cx="7920124" cy="4319373"/>
          </a:xfrm>
        </p:spPr>
      </p:pic>
    </p:spTree>
    <p:extLst>
      <p:ext uri="{BB962C8B-B14F-4D97-AF65-F5344CB8AC3E}">
        <p14:creationId xmlns:p14="http://schemas.microsoft.com/office/powerpoint/2010/main" val="25556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6" y="2078615"/>
            <a:ext cx="5889037" cy="3551636"/>
          </a:xfrm>
        </p:spPr>
      </p:pic>
      <p:pic>
        <p:nvPicPr>
          <p:cNvPr id="4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927" y="2798619"/>
            <a:ext cx="574312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7" y="1688950"/>
            <a:ext cx="8497850" cy="2820893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Test plan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25179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91" y="2078615"/>
            <a:ext cx="5250870" cy="3616325"/>
          </a:xfrm>
        </p:spPr>
      </p:pic>
    </p:spTree>
    <p:extLst>
      <p:ext uri="{BB962C8B-B14F-4D97-AF65-F5344CB8AC3E}">
        <p14:creationId xmlns:p14="http://schemas.microsoft.com/office/powerpoint/2010/main" val="33168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7" y="1688950"/>
            <a:ext cx="8497850" cy="2820893"/>
          </a:xfrm>
        </p:spPr>
        <p:txBody>
          <a:bodyPr>
            <a:normAutofit/>
          </a:bodyPr>
          <a:lstStyle/>
          <a:p>
            <a:pPr algn="ctr"/>
            <a:r>
              <a:rPr lang="en-US" sz="5000" smtClean="0"/>
              <a:t>Test record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82390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What is promotion provider?</a:t>
            </a:r>
            <a:endParaRPr lang="en-US" dirty="0"/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521" y="2078615"/>
            <a:ext cx="3826812" cy="4088647"/>
          </a:xfrm>
          <a:effectLst>
            <a:outerShdw blurRad="711200" dist="368300" dir="4560000" sx="105000" sy="105000" algn="ctr" rotWithShape="0">
              <a:schemeClr val="bg1">
                <a:lumMod val="75000"/>
                <a:lumOff val="25000"/>
              </a:schemeClr>
            </a:outerShdw>
            <a:reflection endPos="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7459758" y="2642714"/>
            <a:ext cx="3932237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entury Gothic" charset="0"/>
              </a:rPr>
              <a:t>iPhone application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entury Gothic" charset="0"/>
              </a:rPr>
              <a:t>Update real time promotion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entury Gothic" charset="0"/>
              </a:rPr>
              <a:t>Notification when get in 20 meters.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Collecting points</a:t>
            </a:r>
          </a:p>
        </p:txBody>
      </p:sp>
    </p:spTree>
    <p:extLst>
      <p:ext uri="{BB962C8B-B14F-4D97-AF65-F5344CB8AC3E}">
        <p14:creationId xmlns:p14="http://schemas.microsoft.com/office/powerpoint/2010/main" val="45311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Unit testing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77" y="2078615"/>
            <a:ext cx="7658100" cy="2350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239" y="4558488"/>
            <a:ext cx="3995738" cy="1377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022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7" y="1688950"/>
            <a:ext cx="8497850" cy="2820893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Program demo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0473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69" y="1688950"/>
            <a:ext cx="8497850" cy="2820893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Question &amp; Answer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606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80" y="2078615"/>
            <a:ext cx="4987893" cy="3614738"/>
          </a:xfrm>
        </p:spPr>
      </p:pic>
    </p:spTree>
    <p:extLst>
      <p:ext uri="{BB962C8B-B14F-4D97-AF65-F5344CB8AC3E}">
        <p14:creationId xmlns:p14="http://schemas.microsoft.com/office/powerpoint/2010/main" val="9055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Project status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102934"/>
              </p:ext>
            </p:extLst>
          </p:nvPr>
        </p:nvGraphicFramePr>
        <p:xfrm>
          <a:off x="705727" y="1853588"/>
          <a:ext cx="8437076" cy="35458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046679"/>
                <a:gridCol w="1535690"/>
                <a:gridCol w="1456055"/>
                <a:gridCol w="239865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Milestone Deliverables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Due Date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 Complete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Deliverable Status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1600" dirty="0" smtClean="0"/>
                        <a:t>Project progress 1 milestone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Management Plan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29 July 2015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schedule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Requirement Specification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29 July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schedule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Software Design Document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29 July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schedule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Source Code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29 July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schedule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 Plan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29 July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schedule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Record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29 July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schedule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Traceability</a:t>
                      </a:r>
                      <a:r>
                        <a:rPr lang="en-US" sz="1600" baseline="0" dirty="0" smtClean="0"/>
                        <a:t> Record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29 July 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 schedule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2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7" y="1688950"/>
            <a:ext cx="8497850" cy="2820893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Project plan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03698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Iterative model</a:t>
            </a:r>
            <a:endParaRPr lang="en-US" dirty="0"/>
          </a:p>
        </p:txBody>
      </p:sp>
      <p:pic>
        <p:nvPicPr>
          <p:cNvPr id="1026" name="Picture 2" descr="http://www.voltreach.com/uploadedimages/iterative-model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339" y="2078615"/>
            <a:ext cx="48291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46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Configuration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58" y="1863436"/>
            <a:ext cx="8257937" cy="3614738"/>
          </a:xfrm>
        </p:spPr>
      </p:pic>
    </p:spTree>
    <p:extLst>
      <p:ext uri="{BB962C8B-B14F-4D97-AF65-F5344CB8AC3E}">
        <p14:creationId xmlns:p14="http://schemas.microsoft.com/office/powerpoint/2010/main" val="40386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27" y="1688950"/>
            <a:ext cx="8497850" cy="2820893"/>
          </a:xfrm>
        </p:spPr>
        <p:txBody>
          <a:bodyPr>
            <a:normAutofit/>
          </a:bodyPr>
          <a:lstStyle/>
          <a:p>
            <a:pPr algn="ctr"/>
            <a:r>
              <a:rPr lang="en-US" sz="5000" dirty="0" smtClean="0"/>
              <a:t>Software requirements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40194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727" y="571548"/>
            <a:ext cx="8534400" cy="1507067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71" y="2078615"/>
            <a:ext cx="3498911" cy="3616325"/>
          </a:xfrm>
        </p:spPr>
      </p:pic>
    </p:spTree>
    <p:extLst>
      <p:ext uri="{BB962C8B-B14F-4D97-AF65-F5344CB8AC3E}">
        <p14:creationId xmlns:p14="http://schemas.microsoft.com/office/powerpoint/2010/main" val="40606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248</TotalTime>
  <Words>199</Words>
  <Application>Microsoft Office PowerPoint</Application>
  <PresentationFormat>Widescreen</PresentationFormat>
  <Paragraphs>71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Century Gothic</vt:lpstr>
      <vt:lpstr>Wingdings</vt:lpstr>
      <vt:lpstr>Wingdings 3</vt:lpstr>
      <vt:lpstr>Slice</vt:lpstr>
      <vt:lpstr>Promotion provider progress 1 </vt:lpstr>
      <vt:lpstr>What is promotion provider?</vt:lpstr>
      <vt:lpstr>System architecture</vt:lpstr>
      <vt:lpstr>Project status</vt:lpstr>
      <vt:lpstr>Project plan</vt:lpstr>
      <vt:lpstr>Iterative model</vt:lpstr>
      <vt:lpstr>Configuration management</vt:lpstr>
      <vt:lpstr>Software requirements</vt:lpstr>
      <vt:lpstr>Use case diagram</vt:lpstr>
      <vt:lpstr>USE case description</vt:lpstr>
      <vt:lpstr>Activity diagram</vt:lpstr>
      <vt:lpstr>Software design</vt:lpstr>
      <vt:lpstr>Class diagram</vt:lpstr>
      <vt:lpstr>ER diagram</vt:lpstr>
      <vt:lpstr>Sequence diagram</vt:lpstr>
      <vt:lpstr>User interface</vt:lpstr>
      <vt:lpstr>Test plan</vt:lpstr>
      <vt:lpstr>Sequence diagram</vt:lpstr>
      <vt:lpstr>Test record</vt:lpstr>
      <vt:lpstr>Unit testing</vt:lpstr>
      <vt:lpstr>Program demo</vt:lpstr>
      <vt:lpstr>Question &amp; Answer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Promotion provider progress 1 </dc:title>
  <dc:creator>Net Tanawat</dc:creator>
  <cp:lastModifiedBy>Net Tanawat</cp:lastModifiedBy>
  <cp:revision>36</cp:revision>
  <dcterms:created xsi:type="dcterms:W3CDTF">2015-08-04T04:06:33Z</dcterms:created>
  <dcterms:modified xsi:type="dcterms:W3CDTF">2015-08-05T06:42:13Z</dcterms:modified>
</cp:coreProperties>
</file>