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SpecialPlsOnTitleSld="0">
  <p:sldMasterIdLst>
    <p:sldMasterId id="2147483816" r:id="rId5"/>
  </p:sldMasterIdLst>
  <p:notesMasterIdLst>
    <p:notesMasterId r:id="rId6"/>
  </p:notesMasterIdLst>
  <p:handoutMasterIdLst>
    <p:handoutMasterId r:id="rId7"/>
  </p:handoutMasterIdLst>
  <p:sldIdLst>
    <p:sldId id="320" r:id="rId8"/>
    <p:sldId id="311" r:id="rId9"/>
    <p:sldId id="323" r:id="rId10"/>
    <p:sldId id="260" r:id="rId11"/>
    <p:sldId id="335" r:id="rId12"/>
    <p:sldId id="308" r:id="rId13"/>
    <p:sldId id="327" r:id="rId14"/>
    <p:sldId id="330" r:id="rId15"/>
    <p:sldId id="329" r:id="rId16"/>
    <p:sldId id="332" r:id="rId17"/>
    <p:sldId id="333" r:id="rId18"/>
    <p:sldId id="326" r:id="rId19"/>
    <p:sldId id="328" r:id="rId20"/>
    <p:sldId id="334" r:id="rId21"/>
    <p:sldId id="336" r:id="rId22"/>
    <p:sldId id="316" r:id="rId23"/>
    <p:sldId id="288" r:id="rId24"/>
  </p:sldIdLst>
  <p:sldSz cx="9144000" cy="5143500"/>
  <p:notesSz cx="6858000" cy="9144000"/>
  <p:defaultTextStyle>
    <a:lvl1pPr marL="0" marR="0" indent="0" algn="l" defTabSz="40703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1pPr>
    <a:lvl2pPr marL="407035" marR="0" indent="-236220" algn="l" defTabSz="40703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2pPr>
    <a:lvl3pPr marL="815340" marR="0" indent="-472440" algn="l" defTabSz="40703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3pPr>
    <a:lvl4pPr marL="1223645" marR="0" indent="-709930" algn="l" defTabSz="40703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4pPr>
    <a:lvl5pPr marL="1630680" marR="0" indent="-947420" algn="l" defTabSz="40703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5pPr>
    <a:lvl6pPr marL="2138680" marR="0" indent="0" algn="l" defTabSz="85534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6pPr>
    <a:lvl7pPr marL="2566670" marR="0" indent="0" algn="l" defTabSz="85534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7pPr>
    <a:lvl8pPr marL="2994025" marR="0" indent="0" algn="l" defTabSz="85534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8pPr>
    <a:lvl9pPr marL="3422015" marR="0" indent="0" algn="l" defTabSz="855345">
      <a:lnSpc>
        <a:spcPct val="100000"/>
      </a:lnSpc>
      <a:spcBef>
        <a:spcPts val="0"/>
      </a:spcBef>
      <a:spcAft>
        <a:spcPts val="0"/>
      </a:spcAft>
      <a:buNone/>
      <a:tabLst/>
      <a:defRPr lang="en-us" sz="1590" b="0" i="0" u="none" strike="noStrike" kern="1" cap="none" spc="0" baseline="0">
        <a:solidFill>
          <a:schemeClr val="tx1"/>
        </a:solidFill>
        <a:effectLst/>
        <a:latin typeface="Calibri" pitchFamily="2" charset="0"/>
        <a:ea typeface="ＭＳ Ｐゴシック" pitchFamily="0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prnPr scaleToFitPaper="1"/>
  <p:showPr showNarration="1">
    <p:penClr>
      <a:srgbClr val="0000FF"/>
    </p:penClr>
  </p:showPr>
  <p:extLst>
    <p:ext uri="smNativeData">
      <pr:smAppRevision xmlns:pr="smNativeData" xmlns="smNativeData" dt="1701207914" val="1068" revOS="4"/>
      <pr:smFileRevision xmlns:pr="smNativeData" xmlns="smNativeData" dt="1701207914" val="101"/>
      <pr:guideOptions xmlns:pr="smNativeData" xmlns="smNativeData" dt="170120791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99" d="100"/>
          <a:sy n="99" d="100"/>
        </p:scale>
        <p:origin x="1224" y="160"/>
      </p:cViewPr>
      <p:guideLst x="0" y="0">
        <p:guide orient="horz" pos="2958"/>
        <p:guide orient="horz" pos="214"/>
        <p:guide orient="horz" pos="1620"/>
        <p:guide pos="317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" d="100"/>
        <a:sy n="1" d="100"/>
      </p:scale>
      <p:origin x="0" y="0"/>
    </p:cViewPr>
  </p:sorterViewPr>
  <p:notesViewPr>
    <p:cSldViewPr snapToGrid="0">
      <p:cViewPr>
        <p:scale>
          <a:sx n="99" d="100"/>
          <a:sy n="99" d="100"/>
        </p:scale>
        <p:origin x="1224" y="160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L+f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 defTabSz="1090295">
              <a:spcBef>
                <a:spcPts val="0"/>
              </a:spcBef>
              <a:spcAft>
                <a:spcPts val="0"/>
              </a:spcAft>
              <a:tabLst/>
              <a:defRPr lang="en-us" sz="1200" cap="none">
                <a:latin typeface="Calibri" pitchFamily="2" charset="0"/>
                <a:ea typeface="ＭＳ Ｐゴシック" pitchFamily="0" charset="0"/>
                <a:cs typeface="Calibri" pitchFamily="2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L+fAAAAAAAA"/>
              </a:ext>
            </a:extLst>
          </p:cNvSpPr>
          <p:nvPr>
            <p:ph type="dt" sz="quarter" idx="10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 defTabSz="1089025">
              <a:tabLst/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1A5BC8A1-EFF7-0E3E-B9E3-196B86AD4F4C}" type="datetime1">
              <a:rPr lang="en-us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11/27/2023</a:t>
            </a:fld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PjgAABAAAAAmAAAACAAAAL+fAAAAAA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 defTabSz="1090295">
              <a:spcBef>
                <a:spcPts val="0"/>
              </a:spcBef>
              <a:spcAft>
                <a:spcPts val="0"/>
              </a:spcAft>
              <a:tabLst/>
              <a:defRPr lang="en-us" sz="1200" cap="none">
                <a:latin typeface="Calibri" pitchFamily="2" charset="0"/>
                <a:ea typeface="ＭＳ Ｐゴシック" pitchFamily="0" charset="0"/>
                <a:cs typeface="Calibri" pitchFamily="2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L+f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 defTabSz="1089025">
              <a:tabLst/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1A5B8622-6CF7-0E70-B9E3-9A25C8AD4FCF}" type="slidenum">
              <a:rPr lang="en-us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‹nº›</a:t>
            </a:fld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L+f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 defTabSz="435610">
              <a:tabLst/>
              <a:defRPr lang="en-us" sz="1200" cap="none">
                <a:latin typeface="Verdana" pitchFamily="2" charset="0"/>
                <a:ea typeface="ＭＳ Ｐゴシック" pitchFamily="0" charset="0"/>
                <a:cs typeface="Calibri" pitchFamily="2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L+f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>
                <a:latin typeface="Verdana" pitchFamily="2" charset="0"/>
                <a:ea typeface="ＭＳ Ｐゴシック" pitchFamily="0" charset="0"/>
                <a:cs typeface="Calibri" pitchFamily="2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1A5BCA26-68F7-0E3C-B9E3-9E6984AD4FCB}" type="datetime1">
              <a:t>27/11/2023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al9mZR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L8f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cap="none" noProof="1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8fAAD/HwAA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 kern="1" cap="none"/>
            </a:pPr>
            <a:r>
              <a:rPr cap="none" noProof="1"/>
              <a:t>Click to edit Master text styles</a:t>
            </a:r>
            <a:endParaRPr cap="none" noProof="1"/>
          </a:p>
          <a:p>
            <a:pPr lvl="1">
              <a:defRPr lang="en-us" kern="1" cap="none"/>
            </a:pPr>
            <a:r>
              <a:rPr cap="none" noProof="1"/>
              <a:t>Second level</a:t>
            </a:r>
            <a:endParaRPr cap="none" noProof="1"/>
          </a:p>
          <a:p>
            <a:pPr lvl="2">
              <a:defRPr lang="en-us" kern="1" cap="none"/>
            </a:pPr>
            <a:r>
              <a:rPr cap="none" noProof="1"/>
              <a:t>Third level</a:t>
            </a:r>
            <a:endParaRPr cap="none" noProof="1"/>
          </a:p>
          <a:p>
            <a:pPr lvl="3">
              <a:defRPr lang="en-us" kern="1" cap="none"/>
            </a:pPr>
            <a:r>
              <a:rPr cap="none" noProof="1"/>
              <a:t>Fourth level</a:t>
            </a:r>
            <a:endParaRPr cap="none" noProof="1"/>
          </a:p>
          <a:p>
            <a:pPr lvl="4">
              <a:defRPr lang="en-us" kern="1" cap="none"/>
            </a:pPr>
            <a:r>
              <a:rPr cap="none" noProof="1"/>
              <a:t>Fifth level</a:t>
            </a:r>
            <a:endParaRPr cap="none" noProof="1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PjgAABAAAAAmAAAACAAAAL+f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 defTabSz="435610">
              <a:tabLst/>
              <a:defRPr lang="en-us" sz="1200" cap="none">
                <a:latin typeface="Verdana" pitchFamily="2" charset="0"/>
                <a:ea typeface="ＭＳ Ｐゴシック" pitchFamily="0" charset="0"/>
                <a:cs typeface="Calibri" pitchFamily="2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al9m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L+f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>
                <a:latin typeface="Verdana" pitchFamily="2" charset="0"/>
                <a:ea typeface="ＭＳ Ｐゴシック" pitchFamily="0" charset="0"/>
                <a:cs typeface="Calibri" pitchFamily="2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1A5BCAC7-89F7-0E3C-B9E3-7F6984AD4F2A}" type="slidenum">
              <a:t>‹nº›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Verdana" pitchFamily="2" charset="0"/>
        <a:ea typeface="ＭＳ Ｐゴシック" pitchFamily="0" charset="0"/>
        <a:cs typeface="ＭＳ Ｐゴシック" pitchFamily="0" charset="0"/>
      </a:defRPr>
    </a:lvl1pPr>
    <a:lvl2pPr marL="170815" marR="0" indent="-23622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Verdana" pitchFamily="2" charset="0"/>
        <a:ea typeface="ＭＳ Ｐゴシック" pitchFamily="0" charset="0"/>
        <a:cs typeface="Verdana" pitchFamily="2" charset="0"/>
      </a:defRPr>
    </a:lvl2pPr>
    <a:lvl3pPr marL="341630" marR="0" indent="-47244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Verdana" pitchFamily="2" charset="0"/>
        <a:ea typeface="ＭＳ Ｐゴシック" pitchFamily="0" charset="0"/>
        <a:cs typeface="Verdana" pitchFamily="2" charset="0"/>
      </a:defRPr>
    </a:lvl3pPr>
    <a:lvl4pPr marL="512445" marR="0" indent="-70993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Verdana" pitchFamily="2" charset="0"/>
        <a:ea typeface="ＭＳ Ｐゴシック" pitchFamily="0" charset="0"/>
        <a:cs typeface="Verdana" pitchFamily="2" charset="0"/>
      </a:defRPr>
    </a:lvl4pPr>
    <a:lvl5pPr marL="683260" marR="0" indent="-94742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Verdana" pitchFamily="2" charset="0"/>
        <a:ea typeface="ＭＳ Ｐゴシック" pitchFamily="0" charset="0"/>
        <a:cs typeface="Verdana" pitchFamily="2" charset="0"/>
      </a:defRPr>
    </a:lvl5pPr>
    <a:lvl6pPr marL="855345" marR="0" indent="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1026795" marR="0" indent="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1197610" marR="0" indent="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1369060" marR="0" indent="0" algn="l" defTabSz="170815">
      <a:lnSpc>
        <a:spcPct val="100000"/>
      </a:lnSpc>
      <a:spcBef>
        <a:spcPts val="0"/>
      </a:spcBef>
      <a:spcAft>
        <a:spcPts val="0"/>
      </a:spcAft>
      <a:buNone/>
      <a:tabLst/>
      <a:defRPr lang="en-us" sz="465" b="0" i="0" u="none" strike="noStrike" kern="400000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tZ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FUUAABCNAAAnhoAABAAAAAmAAAACAAAAAGBAAAAAAAA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  <a:prstGeom prst="rect">
            <a:avLst/>
          </a:prstGeom>
        </p:spPr>
        <p:txBody>
          <a:bodyPr/>
          <a:lstStyle>
            <a:lvl1pPr algn="l">
              <a:defRPr lang="en-us" sz="4000" b="1" cap="all"/>
            </a:lvl1pPr>
            <a:lvl2pPr marL="0" indent="0" algn="l">
              <a:buNone/>
              <a:defRPr lang="en-us" cap="none">
                <a:solidFill>
                  <a:srgbClr val="000000"/>
                </a:solidFill>
              </a:defRPr>
            </a:lvl2pPr>
            <a:lvl3pPr marL="0" indent="0" algn="l">
              <a:buNone/>
              <a:defRPr lang="en-us" cap="none">
                <a:solidFill>
                  <a:srgbClr val="000000"/>
                </a:solidFill>
              </a:defRPr>
            </a:lvl3pPr>
            <a:lvl4pPr marL="0" indent="0" algn="l">
              <a:buNone/>
              <a:defRPr lang="en-us" cap="none">
                <a:solidFill>
                  <a:srgbClr val="000000"/>
                </a:solidFill>
              </a:defRPr>
            </a:lvl4pPr>
            <a:lvl5pPr marL="0" indent="0" algn="l">
              <a:buNone/>
              <a:defRPr lang="en-us" cap="none">
                <a:solidFill>
                  <a:srgbClr val="000000"/>
                </a:solidFill>
              </a:defRPr>
            </a:lvl5pPr>
            <a:lvl6pPr marL="0" indent="0" algn="l">
              <a:buNone/>
              <a:defRPr lang="en-us" cap="none">
                <a:solidFill>
                  <a:srgbClr val="000000"/>
                </a:solidFill>
              </a:defRPr>
            </a:lvl6pPr>
            <a:lvl7pPr marL="0" indent="0" algn="l">
              <a:buNone/>
              <a:defRPr lang="en-us" cap="none">
                <a:solidFill>
                  <a:srgbClr val="000000"/>
                </a:solidFill>
              </a:defRPr>
            </a:lvl7pPr>
            <a:lvl8pPr marL="0" indent="0" algn="l">
              <a:buNone/>
              <a:defRPr lang="en-us" cap="none">
                <a:solidFill>
                  <a:srgbClr val="000000"/>
                </a:solidFill>
              </a:defRPr>
            </a:lvl8pPr>
            <a:lvl9pPr marL="0" indent="0" algn="l">
              <a:buNone/>
              <a:defRPr lang="en-us" cap="none">
                <a:solidFill>
                  <a:srgbClr val="000000"/>
                </a:solidFill>
              </a:defRPr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GkNAABCNAAAVRQAABAAAAAmAAAACAAAAIGRAAAAAAAA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/>
            </a:lvl1pPr>
            <a:lvl2pPr marL="457200" indent="0">
              <a:buNone/>
              <a:defRPr lang="en-us" sz="18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400" cap="none"/>
            </a:lvl4pPr>
            <a:lvl5pPr marL="1828800" indent="0">
              <a:buNone/>
              <a:defRPr lang="en-us" sz="1400" cap="none"/>
            </a:lvl5pPr>
            <a:lvl6pPr marL="2286000" indent="0">
              <a:buNone/>
              <a:defRPr lang="en-us" sz="1400" cap="none"/>
            </a:lvl6pPr>
            <a:lvl7pPr marL="2743200" indent="0">
              <a:buNone/>
              <a:defRPr lang="en-us" sz="1400" cap="none"/>
            </a:lvl7pPr>
            <a:lvl8pPr marL="3200400" indent="0">
              <a:buNone/>
              <a:defRPr lang="en-us" sz="1400" cap="none"/>
            </a:lvl8pPr>
            <a:lvl9pPr marL="3657600" indent="0">
              <a:buNone/>
              <a:defRPr lang="en-us" sz="14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QBAABwNQAAigYAABAAAAAmAAAACAAAAIGRAAAAAAAA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IHAACoGwAARBwAABAAAAAmAAAACAAAAAGBAAAAAAAA"/>
              </a:ext>
            </a:extLst>
          </p:cNvSpPr>
          <p:nvPr>
            <p:ph idx="1"/>
          </p:nvPr>
        </p:nvSpPr>
        <p:spPr>
          <a:xfrm>
            <a:off x="457200" y="1200150"/>
            <a:ext cx="4038600" cy="3394710"/>
          </a:xfrm>
          <a:prstGeom prst="rect">
            <a:avLst/>
          </a:prstGeo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oDoSlide2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GIHAABwNQAARBwAABAAAAAmAAAACAAAAAGBAAAAAAAA"/>
              </a:ext>
            </a:extLst>
          </p:cNvSpPr>
          <p:nvPr>
            <p:ph idx="2"/>
          </p:nvPr>
        </p:nvSpPr>
        <p:spPr>
          <a:xfrm>
            <a:off x="4648200" y="1200150"/>
            <a:ext cx="4038600" cy="3394710"/>
          </a:xfrm>
          <a:prstGeom prst="rect">
            <a:avLst/>
          </a:prstGeo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Z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QBAABwNQAAigYAABAAAAAmAAAACAAAAIGRAAAAAAAA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tZ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UHAACqGwAACQoAABAAAAAmAAAACAAAAIGRAAAAAAAA"/>
              </a:ext>
            </a:extLst>
          </p:cNvSpPr>
          <p:nvPr>
            <p:ph idx="1"/>
          </p:nvPr>
        </p:nvSpPr>
        <p:spPr>
          <a:xfrm>
            <a:off x="457200" y="1151255"/>
            <a:ext cx="4039870" cy="48006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oDoSlide2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kKAACqGwAARBwAABAAAAAmAAAACAAAAAGBAAAAAAAA"/>
              </a:ext>
            </a:extLst>
          </p:cNvSpPr>
          <p:nvPr>
            <p:ph idx="2"/>
          </p:nvPr>
        </p:nvSpPr>
        <p:spPr>
          <a:xfrm>
            <a:off x="457200" y="1631315"/>
            <a:ext cx="4039870" cy="2963545"/>
          </a:xfrm>
          <a:prstGeom prst="rect">
            <a:avLst/>
          </a:prstGeo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oDoSlide4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tZ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BUHAABwNQAACQoAABAAAAAmAAAACAAAAIGRAAAAAAAA"/>
              </a:ext>
            </a:extLst>
          </p:cNvSpPr>
          <p:nvPr>
            <p:ph idx="3"/>
          </p:nvPr>
        </p:nvSpPr>
        <p:spPr>
          <a:xfrm>
            <a:off x="4646930" y="1151255"/>
            <a:ext cx="4039870" cy="48006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TextoDoSlide3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Z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AkKAABwNQAARBwAABAAAAAmAAAACAAAAAGBAAAAAAAA"/>
              </a:ext>
            </a:extLst>
          </p:cNvSpPr>
          <p:nvPr>
            <p:ph idx="4"/>
          </p:nvPr>
        </p:nvSpPr>
        <p:spPr>
          <a:xfrm>
            <a:off x="4646930" y="1631315"/>
            <a:ext cx="4039870" cy="2963545"/>
          </a:xfrm>
          <a:prstGeom prst="rect">
            <a:avLst/>
          </a:prstGeo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CYWAADGLAAAwxgAABAAAAAmAAAACAAAAIGRAAAAAAAA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 algn="l">
              <a:defRPr lang="en-us" cap="none"/>
            </a:lvl2pPr>
            <a:lvl3pPr algn="l">
              <a:defRPr lang="en-us" cap="none"/>
            </a:lvl3pPr>
            <a:lvl4pPr algn="l">
              <a:defRPr lang="en-us" cap="none"/>
            </a:lvl4pPr>
            <a:lvl5pPr algn="l">
              <a:defRPr lang="en-us" cap="none"/>
            </a:lvl5pPr>
            <a:lvl6pPr algn="l">
              <a:defRPr lang="en-us" cap="none"/>
            </a:lvl6pPr>
            <a:lvl7pPr algn="l">
              <a:defRPr lang="en-us" cap="none"/>
            </a:lvl7pPr>
            <a:lvl8pPr algn="l">
              <a:defRPr lang="en-us" cap="none"/>
            </a:lvl8pPr>
            <a:lvl9pPr algn="l"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NQCAADGLAAA0BUAABAAAAAmAAAACAAAAAGBAAAAAAAA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oDoSlide2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MYAADGLAAAehwAABAAAAAmAAAACAAAAAGBAAAAAAAA"/>
              </a:ext>
            </a:extLst>
          </p:cNvSpPr>
          <p:nvPr>
            <p:ph idx="2"/>
          </p:nvPr>
        </p:nvSpPr>
        <p:spPr>
          <a:xfrm>
            <a:off x="1791970" y="4025265"/>
            <a:ext cx="5486400" cy="6038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QBAABwNQAAigYAABAAAAAmAAAACAAAAIGRAAAAAAAA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IHAABwNQAARBwAABAAAAAmAAAACAAAAAORAAAAAAAA"/>
              </a:ext>
            </a:extLst>
          </p:cNvSpPr>
          <p:nvPr>
            <p:ph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EQBAABwNQAARBwAABAAAAAmAAAACAAAAIORAAAAAAAA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  <a:prstGeom prst="rect">
            <a:avLst/>
          </a:prstGeo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oDoSlide1"/>
          <p:cNvSpPr txBox="1">
            <a:spLocks noGrp="1" noChangeArrowheads="1"/>
            <a:extLst>
              <a:ext uri="smNativeData">
                <pr:smNativeData xmlns:pr="smNativeData" xmlns="smNativeData" val="SMDATA_15_al9mZRMAAAAlAAAAEg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QBAADYJwAARBwAABAAAAAmAAAACAAAAAORAAAAAAAA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  <a:prstGeom prst="rect">
            <a:avLst/>
          </a:prstGeo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2" r:id="rId3"/>
    <p:sldLayoutId id="2147483823" r:id="rId4"/>
    <p:sldLayoutId id="2147483824" r:id="rId5"/>
    <p:sldLayoutId id="2147483828" r:id="rId6"/>
    <p:sldLayoutId id="2147483829" r:id="rId7"/>
    <p:sldLayoutId id="2147483830" r:id="rId8"/>
  </p:sldLayoutIdLst>
  <p:hf hdr="0" ftr="0"/>
  <p:txStyles>
    <p:titleStyle>
      <a:lvl1pPr marL="0" marR="0" indent="0" algn="l" defTabSz="6858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07035" marR="0" indent="-236220" algn="l" defTabSz="407035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59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ＭＳ Ｐゴシック" pitchFamily="0" charset="0"/>
          <a:cs typeface="Calibri" pitchFamily="2" charset="0"/>
        </a:defRPr>
      </a:lvl2pPr>
      <a:lvl3pPr marL="815340" marR="0" indent="-472440" algn="l" defTabSz="407035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59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ＭＳ Ｐゴシック" pitchFamily="0" charset="0"/>
          <a:cs typeface="Calibri" pitchFamily="2" charset="0"/>
        </a:defRPr>
      </a:lvl3pPr>
      <a:lvl4pPr marL="1223645" marR="0" indent="-709930" algn="l" defTabSz="407035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59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ＭＳ Ｐゴシック" pitchFamily="0" charset="0"/>
          <a:cs typeface="Calibri" pitchFamily="2" charset="0"/>
        </a:defRPr>
      </a:lvl4pPr>
      <a:lvl5pPr marL="1630680" marR="0" indent="-947420" algn="l" defTabSz="407035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59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ＭＳ Ｐゴシック" pitchFamily="0" charset="0"/>
          <a:cs typeface="Calibri" pitchFamily="2" charset="0"/>
        </a:defRPr>
      </a:lvl5pPr>
      <a:lvl6pPr marL="2138680" marR="0" indent="0" algn="l" defTabSz="855345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59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ＭＳ Ｐゴシック" pitchFamily="0" charset="0"/>
          <a:cs typeface="Calibri" pitchFamily="2" charset="0"/>
        </a:defRPr>
      </a:lvl6pPr>
      <a:lvl7pPr marL="2566670" marR="0" indent="0" algn="l" defTabSz="855345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59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ＭＳ Ｐゴシック" pitchFamily="0" charset="0"/>
          <a:cs typeface="Calibri" pitchFamily="2" charset="0"/>
        </a:defRPr>
      </a:lvl7pPr>
      <a:lvl8pPr marL="2994025" marR="0" indent="0" algn="l" defTabSz="855345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59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ＭＳ Ｐゴシック" pitchFamily="0" charset="0"/>
          <a:cs typeface="Calibri" pitchFamily="2" charset="0"/>
        </a:defRPr>
      </a:lvl8pPr>
      <a:lvl9pPr marL="3422015" marR="0" indent="0" algn="l" defTabSz="855345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59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ＭＳ Ｐゴシック" pitchFamily="0" charset="0"/>
          <a:cs typeface="Calibri" pitchFamily="2" charset="0"/>
        </a:defRPr>
      </a:lvl9pPr>
    </p:titleStyle>
    <p:bodyStyle>
      <a:lvl1pPr marL="171450" marR="0" indent="-171450" algn="l" defTabSz="685800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1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5143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8572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5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2001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5430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18859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2288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25717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2914650" marR="0" indent="-171450" algn="l" defTabSz="685800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3429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6858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0287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3716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17145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0574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24003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27432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35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g8fl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8flAP///wEAAAAAAAAAAAAAAAAAAAAAAAAAAAAAAAAAAAAAAAAAAAAAAAJ/f38A5+bmA8zMzADAwP8Af39/AAAAAAAAAAAAAAAAAAAAAAAAAAAAIQAAABgAAAAUAAAAAAAAAMb+//9AOAAApB8AABAAAAAmAAAACAAAAP//////////"/>
              </a:ext>
            </a:extLst>
          </p:cNvSpPr>
          <p:nvPr/>
        </p:nvSpPr>
        <p:spPr>
          <a:xfrm>
            <a:off x="0" y="-199390"/>
            <a:ext cx="9144000" cy="534289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  <p:pic>
        <p:nvPicPr>
          <p:cNvPr id="3" name="Picture 10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EEAAAQBAAAfhYAADoS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660400"/>
            <a:ext cx="2985135" cy="23025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1"/>
          <p:cNvSpPr>
            <a:extLst>
              <a:ext uri="smNativeData">
                <pr:smNativeData xmlns:pr="smNativeData" xmlns="smNativeData" val="SMDATA_15_al9mZR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xoAAEsGAADVNAAA5QgAABAAAAAmAAAACAAAAP//////////"/>
              </a:ext>
            </a:extLst>
          </p:cNvSpPr>
          <p:nvPr/>
        </p:nvSpPr>
        <p:spPr>
          <a:xfrm>
            <a:off x="4297045" y="1022985"/>
            <a:ext cx="4291330" cy="422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3800" b="0" i="0" u="none" strike="noStrike" kern="1" cap="none" spc="0" baseline="0" noProof="1">
                <a:solidFill>
                  <a:srgbClr val="FFFFFF"/>
                </a:solidFill>
                <a:effectLst/>
                <a:latin typeface="Trebuchet MS" pitchFamily="2" charset="0"/>
                <a:ea typeface="ＭＳ Ｐゴシック" pitchFamily="0" charset="0"/>
                <a:cs typeface="Calibri" pitchFamily="2" charset="0"/>
              </a:defRPr>
            </a:lvl1pPr>
            <a:lvl2pPr marL="685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2" charset="0"/>
              <a:buChar char="•"/>
              <a:defRPr lang="en-us" sz="24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2pPr>
            <a:lvl3pPr marL="11430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2" charset="0"/>
              <a:buChar char="•"/>
              <a:defRPr lang="en-us" sz="20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3pPr>
            <a:lvl4pPr marL="16002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2" charset="0"/>
              <a:buChar char="•"/>
              <a:defRPr lang="en-us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4pPr>
            <a:lvl5pPr marL="2057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2" charset="0"/>
              <a:buChar char="•"/>
              <a:defRPr lang="en-us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9pPr>
          </a:lstStyle>
          <a:p>
            <a:pPr algn="ctr" defTabSz="914400">
              <a:tabLst/>
              <a:defRPr lang="en-us" sz="3000" b="1" cap="none">
                <a:solidFill>
                  <a:srgbClr val="000000"/>
                </a:solidFill>
                <a:latin typeface="Times New Roman" pitchFamily="1" charset="0"/>
                <a:ea typeface="ＭＳ Ｐゴシック" pitchFamily="0" charset="0"/>
                <a:cs typeface="Times New Roman" pitchFamily="1" charset="0"/>
              </a:defRPr>
            </a:pPr>
            <a:r>
              <a:t>Virtual Bookstore</a:t>
            </a:r>
          </a:p>
        </p:txBody>
      </p:sp>
      <p:pic>
        <p:nvPicPr>
          <p:cNvPr id="5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wrAACjGAAAKDUAAOM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4004945"/>
            <a:ext cx="1592580" cy="6908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Placeholder 5"/>
          <p:cNvSpPr>
            <a:extLst>
              <a:ext uri="smNativeData">
                <pr:smNativeData xmlns:pr="smNativeData" xmlns="smNativeData" val="SMDATA_15_al9mZR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AMAAHkUAAC6DwAAdhwAABAAAAAmAAAACAAAAP//////////"/>
              </a:ext>
            </a:extLst>
          </p:cNvSpPr>
          <p:nvPr/>
        </p:nvSpPr>
        <p:spPr>
          <a:xfrm>
            <a:off x="591820" y="3328035"/>
            <a:ext cx="1964690" cy="1298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3800" b="0" i="0" u="none" strike="noStrike" kern="1" cap="none" spc="0" baseline="0" noProof="1">
                <a:solidFill>
                  <a:srgbClr val="FFFFFF"/>
                </a:solidFill>
                <a:effectLst/>
                <a:latin typeface="Trebuchet MS" pitchFamily="2" charset="0"/>
                <a:ea typeface="ＭＳ Ｐゴシック" pitchFamily="0" charset="0"/>
                <a:cs typeface="Calibri" pitchFamily="2" charset="0"/>
              </a:defRPr>
            </a:lvl1pPr>
            <a:lvl2pPr marL="685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2" charset="0"/>
              <a:buChar char="•"/>
              <a:defRPr lang="en-us" sz="24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2pPr>
            <a:lvl3pPr marL="11430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2" charset="0"/>
              <a:buChar char="•"/>
              <a:defRPr lang="en-us" sz="20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3pPr>
            <a:lvl4pPr marL="16002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2" charset="0"/>
              <a:buChar char="•"/>
              <a:defRPr lang="en-us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4pPr>
            <a:lvl5pPr marL="2057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2" charset="0"/>
              <a:buChar char="•"/>
              <a:defRPr lang="en-us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tabLst/>
              <a:defRPr sz="1400" cap="none" noProof="1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sz="1600" b="1" cap="none">
                <a:latin typeface="Trebuchet MS" pitchFamily="2" charset="0"/>
                <a:ea typeface="Times New Roman" pitchFamily="1" charset="0"/>
                <a:cs typeface="Times New Roman" pitchFamily="1" charset="0"/>
              </a:rPr>
              <a:t>Curso Front - End</a:t>
            </a:r>
            <a:endParaRPr lang="pt-br" sz="1600" b="1" cap="none">
              <a:latin typeface="Trebuchet MS" pitchFamily="2" charset="0"/>
              <a:ea typeface="Times New Roman" pitchFamily="1" charset="0"/>
              <a:cs typeface="Times New Roman" pitchFamily="1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tabLst/>
              <a:defRPr sz="1400" cap="none" noProof="1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b="1" cap="none">
              <a:latin typeface="Trebuchet MS" pitchFamily="2" charset="0"/>
              <a:ea typeface="Times New Roman" pitchFamily="1" charset="0"/>
              <a:cs typeface="Times New Roman" pitchFamily="1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tabLst/>
              <a:defRPr sz="1400" cap="none" noProof="1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b="1" cap="none">
                <a:latin typeface="Trebuchet MS" pitchFamily="2" charset="0"/>
                <a:ea typeface="Times New Roman" pitchFamily="1" charset="0"/>
                <a:cs typeface="Times New Roman" pitchFamily="1" charset="0"/>
              </a:rPr>
              <a:t>Marcio</a:t>
            </a:r>
            <a:endParaRPr lang="pt-br" b="1" cap="none">
              <a:latin typeface="Trebuchet MS" pitchFamily="2" charset="0"/>
              <a:ea typeface="Times New Roman" pitchFamily="1" charset="0"/>
              <a:cs typeface="Times New Roman" pitchFamily="1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tabLst/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cap="none">
                <a:latin typeface="Trebuchet MS" pitchFamily="2" charset="0"/>
                <a:ea typeface="Times New Roman" pitchFamily="1" charset="0"/>
                <a:cs typeface="Times New Roman" pitchFamily="1" charset="0"/>
              </a:rPr>
              <a:t>Mauricio</a:t>
            </a:r>
            <a:endParaRPr lang="pt-br" cap="none">
              <a:latin typeface="Trebuchet MS" pitchFamily="2" charset="0"/>
              <a:ea typeface="Times New Roman" pitchFamily="1" charset="0"/>
              <a:cs typeface="Times New Roman" pitchFamily="1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tabLst/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cap="none">
                <a:latin typeface="Trebuchet MS" pitchFamily="2" charset="0"/>
                <a:ea typeface="Times New Roman" pitchFamily="1" charset="0"/>
                <a:cs typeface="Times New Roman" pitchFamily="1" charset="0"/>
              </a:rPr>
              <a:t>Elton</a:t>
            </a:r>
            <a:endParaRPr lang="pt-br" cap="none">
              <a:latin typeface="Trebuchet MS" pitchFamily="2" charset="0"/>
              <a:ea typeface="Times New Roman" pitchFamily="1" charset="0"/>
              <a:cs typeface="Times New Roman" pitchFamily="1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tabLst/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cap="none">
                <a:latin typeface="Trebuchet MS" pitchFamily="2" charset="0"/>
                <a:ea typeface="Times New Roman" pitchFamily="1" charset="0"/>
                <a:cs typeface="Times New Roman" pitchFamily="1" charset="0"/>
              </a:rPr>
              <a:t>Felipe</a:t>
            </a:r>
            <a:endParaRPr lang="pt-br" cap="none">
              <a:latin typeface="Trebuchet MS" pitchFamily="2" charset="0"/>
              <a:ea typeface="Times New Roman" pitchFamily="1" charset="0"/>
              <a:cs typeface="Times New Roman" pitchFamily="1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tabLst/>
              <a:defRPr sz="1400" cap="none" noProof="1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MRF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AEAAFIBAADQLAAAWAUAABAAAAAmAAAACAAAAP//////////"/>
              </a:ext>
            </a:extLst>
          </p:cNvSpPr>
          <p:nvPr/>
        </p:nvSpPr>
        <p:spPr>
          <a:xfrm>
            <a:off x="299720" y="214630"/>
            <a:ext cx="6985000" cy="65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b="1" cap="none"/>
            </a:pPr>
            <a:r>
              <a:rPr lang="pt-br" cap="none">
                <a:solidFill>
                  <a:srgbClr val="003BD1"/>
                </a:solidFill>
              </a:rPr>
              <a:t>Beneficios</a:t>
            </a: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QEAAKwFAACrLQAANB4AABAAAAAmAAAACAAAAP//////////"/>
              </a:ext>
            </a:extLst>
          </p:cNvSpPr>
          <p:nvPr/>
        </p:nvSpPr>
        <p:spPr>
          <a:xfrm>
            <a:off x="262255" y="922020"/>
            <a:ext cx="7161530" cy="3987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  <a:spcAft>
                <a:spcPts val="0"/>
              </a:spcAft>
              <a:defRPr lang="pt-br" sz="1400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Conveniência: </a:t>
            </a:r>
            <a:r>
              <a:t>A livraria virtual está abertas 24 horas por dia, 7 dias por semana, o que significa que os clientes podem comprar livros a qualquer hora, em qualquer lugar. Eles também podem comparar preços de diferentes livrarias virtuais com facilidade.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Variedade:</a:t>
            </a:r>
            <a:r>
              <a:t> Disponibilizar uma ampla variedade de livros, incluindo títulos de todos os gêneros, para atender às necessidades dos clientes mais variados. E também poder oferecer livros que podem ser difíceis de encontrar em livrarias tradicionais.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Preço:</a:t>
            </a:r>
            <a:r>
              <a:t> Oferecer preços mais competitivos do que as livrarias tradicionais. Isso ocorre porque as livrarias virtuais não precisam pagar pelos custos de espaço físico, como aluguel e funcionários.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AEAAFIBAABILQAArAUAABAAAAAmAAAACAAAAP//////////"/>
              </a:ext>
            </a:extLst>
          </p:cNvSpPr>
          <p:nvPr/>
        </p:nvSpPr>
        <p:spPr>
          <a:xfrm>
            <a:off x="299720" y="214630"/>
            <a:ext cx="7061200" cy="70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b="1" cap="none"/>
            </a:pPr>
            <a:r>
              <a:rPr lang="pt-br" cap="none">
                <a:solidFill>
                  <a:srgbClr val="003BD1"/>
                </a:solidFill>
              </a:rPr>
              <a:t>Desafios</a:t>
            </a: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UwEAAA0GAAB5LQAAoh4AABAAAAAmAAAACAAAAP//////////"/>
              </a:ext>
            </a:extLst>
          </p:cNvSpPr>
          <p:nvPr/>
        </p:nvSpPr>
        <p:spPr>
          <a:xfrm>
            <a:off x="215265" y="983615"/>
            <a:ext cx="7176770" cy="399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  <a:spcAft>
                <a:spcPts val="0"/>
              </a:spcAft>
              <a:defRPr lang="pt-br" sz="1400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Ampliar o acervo: </a:t>
            </a:r>
            <a:r>
              <a:t>A livraria deve oferecer um amplo acervo de livros, incluindo os mais recentes lançamentos, clássicos da literatura e livros de tecnologia, educação,  negócio e etc.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Concorrência de preços:</a:t>
            </a:r>
            <a:r>
              <a:t> Oferecer preços competitivos, para atrair e fidelizar clientes.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Atendimento personalizado:</a:t>
            </a:r>
            <a:r>
              <a:t> Disponibilizar um atendimento personalizado aos clientes, para garantir uma experiência de compra positiva.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Público-alvo:</a:t>
            </a:r>
            <a:r>
              <a:t> O público-alvo da livraria online é amplo, incluindo pessoas de todas as idades e classes sociais. Investir em estratégias de marketing para atingir esse público.</a:t>
            </a:r>
          </a:p>
          <a:p>
            <a:pPr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QAAAP8AAAAlLAAAcAUAABAAAAAmAAAACAAAAP//////////"/>
              </a:ext>
            </a:extLst>
          </p:cNvSpPr>
          <p:nvPr/>
        </p:nvSpPr>
        <p:spPr>
          <a:xfrm>
            <a:off x="114935" y="161925"/>
            <a:ext cx="7061200" cy="721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b="1" cap="none"/>
            </a:pPr>
            <a:r>
              <a:rPr lang="pt-br" cap="none">
                <a:solidFill>
                  <a:srgbClr val="003BD1"/>
                </a:solidFill>
              </a:rPr>
              <a:t>Algumas soluções dos desafios citados anteriormente</a:t>
            </a: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FwEAAFYGAABuLAAAxR4AABAAAAAmAAAACAAAAP//////////"/>
              </a:ext>
            </a:extLst>
          </p:cNvSpPr>
          <p:nvPr/>
        </p:nvSpPr>
        <p:spPr>
          <a:xfrm>
            <a:off x="177165" y="1029970"/>
            <a:ext cx="7045325" cy="397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  <a:spcAft>
                <a:spcPts val="0"/>
              </a:spcAft>
              <a:defRPr lang="pt-br" sz="1400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Estabelecer  parcerias (Acervo): </a:t>
            </a:r>
            <a:r>
              <a:t>A livraria pode estabelecer parcerias com outras livrarias, editoras, distribuidores e organizações para ampliar o acervo.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Fazer uma pesquisa de mercado (Preço):</a:t>
            </a:r>
            <a:r>
              <a:t> Antes de definir os preços dos  livros, é importante fazer uma pesquisa de mercado para identificar os preços praticados por outras livrarias virtuais. Isso vai  ajudar a definir preços competitivos que sejam compatíveis com os preços do mercado.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Ser educado e profissional (Atendimento):</a:t>
            </a:r>
            <a:r>
              <a:t> Ser sempre educado e profissional ao interagir com os usuários. Isso ajudará a criar uma boa impressão.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Promova a biblioteca (Público):</a:t>
            </a:r>
            <a:r>
              <a:t> A promoção é essencial para atrair novos usuários. Usar diferentes canais de marketing para divulgar a livraria, como mídias sociais, e-mail marketing, anúncios e eventos.</a:t>
            </a:r>
          </a:p>
          <a:p>
            <a:pPr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BsGgAAMTYAABU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9514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AQAAGoBAADMKgAANgcAABAAAAAmAAAACAAAAP//////////"/>
              </a:ext>
            </a:extLst>
          </p:cNvSpPr>
          <p:nvPr/>
        </p:nvSpPr>
        <p:spPr>
          <a:xfrm>
            <a:off x="688340" y="229870"/>
            <a:ext cx="6268720" cy="942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cap="none"/>
            </a:pPr>
            <a:r>
              <a:rPr lang="pt-br" b="1" cap="none">
                <a:solidFill>
                  <a:schemeClr val="accent1"/>
                </a:solidFill>
              </a:rPr>
              <a:t>Mercado</a:t>
            </a:r>
            <a:endParaRPr lang="pt-br" b="1" cap="none">
              <a:solidFill>
                <a:schemeClr val="accent1"/>
              </a:solidFill>
            </a:endParaRPr>
          </a:p>
          <a:p>
            <a:pPr algn="ctr">
              <a:defRPr lang="en-us"/>
            </a:pPr>
            <a:endParaRPr lang="pt-br" b="1" cap="none">
              <a:solidFill>
                <a:schemeClr val="accent1"/>
              </a:solidFill>
            </a:endParaRPr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SwIAACEIAAB5LQAAAx0AABAAAAAmAAAACAAAAP//////////"/>
              </a:ext>
            </a:extLst>
          </p:cNvSpPr>
          <p:nvPr/>
        </p:nvSpPr>
        <p:spPr>
          <a:xfrm>
            <a:off x="372745" y="1321435"/>
            <a:ext cx="7019290" cy="3394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t>O mercado de livros online é um mercado em crescimento, com oportunidades para empresas que ofereçam produtos e serviços de qualidade. A livraria deve estar atenta às tendências do mercado para se manter competitiva e atualizada.</a:t>
            </a:r>
          </a:p>
          <a:p>
            <a:pPr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</p:txBody>
      </p:sp>
      <p:pic>
        <p:nvPicPr>
          <p:cNvPr id="6" name="Imagem1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UTAACKEAAARR8AAKo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112135" y="2688590"/>
            <a:ext cx="1971040" cy="19710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AQAAEYBAADMKgAAEgcAABAAAAAmAAAACAAAAP//////////"/>
              </a:ext>
            </a:extLst>
          </p:cNvSpPr>
          <p:nvPr/>
        </p:nvSpPr>
        <p:spPr>
          <a:xfrm>
            <a:off x="688340" y="207010"/>
            <a:ext cx="6268720" cy="942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cap="none">
                <a:solidFill>
                  <a:schemeClr val="accent1"/>
                </a:solidFill>
              </a:defRPr>
            </a:pPr>
            <a:r>
              <a:rPr lang="pt-br" b="1" cap="none"/>
              <a:t>Futuro</a:t>
            </a:r>
            <a:endParaRPr lang="pt-br" b="1" cap="none"/>
          </a:p>
          <a:p>
            <a:pPr algn="ctr">
              <a:defRPr lang="en-us"/>
            </a:pPr>
            <a:endParaRPr lang="pt-br" b="1" cap="none"/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QAAAGoIAAABLAAAURwAABAAAAAmAAAACAAAAP//////////"/>
              </a:ext>
            </a:extLst>
          </p:cNvSpPr>
          <p:nvPr/>
        </p:nvSpPr>
        <p:spPr>
          <a:xfrm>
            <a:off x="122555" y="1367790"/>
            <a:ext cx="7030720" cy="3235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t>A livraria virtual está se tornando cada vez mais popular. Isso ocorre porque ela oferece uma variedade de vantagens em relação às livrarias tradicionais, incluindo conveniência, variedade e preço. À medida que a tecnologia continua a evoluir, as livrarias virtuais provavelmente continuarão a crescer em popularidade.</a:t>
            </a:r>
          </a:p>
        </p:txBody>
      </p:sp>
      <p:pic>
        <p:nvPicPr>
          <p:cNvPr id="6" name="Imagem1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4PAADZDgAAlh8AABc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589530" y="2413635"/>
            <a:ext cx="2545080" cy="2152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1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PAQAAEYBAADMKgAA3wQAABAAAAAmAAAACAAAAP//////////"/>
              </a:ext>
            </a:extLst>
          </p:cNvSpPr>
          <p:nvPr/>
        </p:nvSpPr>
        <p:spPr>
          <a:xfrm>
            <a:off x="688340" y="207010"/>
            <a:ext cx="626872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cap="none">
                <a:solidFill>
                  <a:schemeClr val="accent1"/>
                </a:solidFill>
              </a:defRPr>
            </a:pPr>
            <a:r>
              <a:rPr lang="pt-br" b="1" cap="none"/>
              <a:t>Tecnologias Utilizadas</a:t>
            </a:r>
            <a:endParaRPr lang="pt-br" b="1" cap="none"/>
          </a:p>
          <a:p>
            <a:pPr algn="ctr">
              <a:defRPr lang="en-us"/>
            </a:pPr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5" name="Imagem2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IDAAAZBgAAKQkAAAI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" y="991235"/>
            <a:ext cx="989965" cy="9607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3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oMAAABBgAAQxMAACUM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068830" y="975995"/>
            <a:ext cx="1062355" cy="9982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4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UiAABsDQAAEioAAGwU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591175" y="2181860"/>
            <a:ext cx="1247775" cy="11379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m5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wjAACtBQAACioAAHsM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5727700" y="922655"/>
            <a:ext cx="1106170" cy="11061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m6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sCAABvDQAAPQ0AAKsT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342265" y="2183765"/>
            <a:ext cx="1809750" cy="1013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Imagem7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UVAAC5BQAADx0AAGwM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3528695" y="930275"/>
            <a:ext cx="1195070" cy="10890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Imagem8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wVAACxDQAAQh0AAGsVAAAQAAAAJgAAAAgAAAD//////////w=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573780" y="2225675"/>
            <a:ext cx="1182370" cy="12560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m9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8CAACyFQAAaQwAALsdAAAQAAAAJgAAAAgAAAD//////////w=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415925" y="3526790"/>
            <a:ext cx="1601470" cy="13061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m10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gVAACRFQAArB4AAKUeAAAQAAAAJgAAAAgAAAD//////////w=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3510280" y="3505835"/>
            <a:ext cx="1475740" cy="14757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m11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4iAABOFgAAKyoAAOsdAAAQAAAAJgAAAAgAAAD//////////w=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5617210" y="3625850"/>
            <a:ext cx="1237615" cy="12376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E4Rx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AQAAEYBAADMKgAAEgcAABAAAAAmAAAACAAAAP//////////"/>
              </a:ext>
            </a:extLst>
          </p:cNvSpPr>
          <p:nvPr/>
        </p:nvSpPr>
        <p:spPr>
          <a:xfrm>
            <a:off x="688340" y="207010"/>
            <a:ext cx="6268720" cy="942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cap="none">
                <a:solidFill>
                  <a:schemeClr val="accent1"/>
                </a:solidFill>
              </a:defRPr>
            </a:pPr>
            <a:r>
              <a:rPr lang="pt-br" b="1" cap="none"/>
              <a:t>Agradecimentos</a:t>
            </a:r>
            <a:endParaRPr lang="pt-br" b="1" cap="none"/>
          </a:p>
          <a:p>
            <a:pPr algn="ctr">
              <a:defRPr lang="en-us"/>
            </a:pPr>
            <a:endParaRPr lang="pt-br" b="1" cap="none"/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QAAAGoIAAD2KwAASRMAABAAAAAmAAAACAAAAP//////////"/>
              </a:ext>
            </a:extLst>
          </p:cNvSpPr>
          <p:nvPr/>
        </p:nvSpPr>
        <p:spPr>
          <a:xfrm>
            <a:off x="122555" y="1367790"/>
            <a:ext cx="7023735" cy="1767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t>A professor, por todos os conselhos, pela ajuda e pela paciência com a qual guiaram os nossos aprendizados.</a:t>
            </a:r>
          </a:p>
          <a:p>
            <a:pPr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t>Aos nossos amigos de turma, por compartilharem conosco tantos momentos de descobertas e aprendizados e por todo o companheirismo ao longo deste percurso.</a:t>
            </a:r>
          </a:p>
        </p:txBody>
      </p:sp>
      <p:pic>
        <p:nvPicPr>
          <p:cNvPr id="6" name="Imagem1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0QAACFEwAA/R8AABA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629535" y="3173095"/>
            <a:ext cx="2570480" cy="17138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IU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AAAAAAAAAABAOAAApB8AABAAAAAmAAAACAAAAP//////////"/>
              </a:ext>
            </a:extLst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6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YYAACsDQAAGSAAAPgR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25570" y="2222500"/>
            <a:ext cx="1292225" cy="698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Ai4AAAAAAABAOAAApB8AABAAAAAmAAAACAAAAP//////////"/>
              </a:ext>
            </a:extLst>
          </p:cNvSpPr>
          <p:nvPr/>
        </p:nvSpPr>
        <p:spPr>
          <a:xfrm>
            <a:off x="7479030" y="0"/>
            <a:ext cx="166497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solidFill>
                <a:schemeClr val="accent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wUAAKkBAAB4JwAATQUAAAAAAAAmAAAACAAAAP//////////"/>
              </a:ext>
            </a:extLst>
          </p:cNvSpPr>
          <p:nvPr/>
        </p:nvSpPr>
        <p:spPr>
          <a:xfrm>
            <a:off x="913765" y="269875"/>
            <a:ext cx="5502275" cy="591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br" sz="2000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Empresa</a:t>
            </a:r>
            <a:r>
              <a:rPr lang="pt-br" sz="2000" cap="none">
                <a:solidFill>
                  <a:srgbClr val="305496"/>
                </a:solidFill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: </a:t>
            </a:r>
            <a:r>
              <a:rPr lang="pt-br" sz="2000" b="1" cap="none">
                <a:solidFill>
                  <a:schemeClr val="accent1"/>
                </a:solidFill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FEMM LIVROS</a:t>
            </a:r>
            <a:endParaRPr lang="pt-br" sz="2000" b="1" cap="none">
              <a:solidFill>
                <a:schemeClr val="accent1"/>
              </a:solidFill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5" name="Imagem2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INAAAwBwAA3CIAAPo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24710" y="1168400"/>
            <a:ext cx="3542030" cy="35420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Ai4AAAAAAABAOAAApB8AABAAAAAmAAAACAAAAP//////////"/>
              </a:ext>
            </a:extLst>
          </p:cNvSpPr>
          <p:nvPr/>
        </p:nvSpPr>
        <p:spPr>
          <a:xfrm>
            <a:off x="7479030" y="0"/>
            <a:ext cx="166497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solidFill>
                <a:schemeClr val="accent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m1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QAAACvCAAAmQsAAGQ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1411605"/>
            <a:ext cx="1750695" cy="25533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tângulo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AEAABEBAAD2KwAA/wQAABAAAAAmAAAACAAAAP//////////"/>
              </a:ext>
            </a:extLst>
          </p:cNvSpPr>
          <p:nvPr/>
        </p:nvSpPr>
        <p:spPr>
          <a:xfrm>
            <a:off x="223520" y="173355"/>
            <a:ext cx="6922770" cy="638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000" cap="none"/>
            </a:pPr>
            <a:r>
              <a:rPr lang="pt-br" b="1" cap="none">
                <a:solidFill>
                  <a:schemeClr val="accent1"/>
                </a:solidFill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Equipe de Colaboradores</a:t>
            </a:r>
            <a:endParaRPr lang="pt-br" b="1" cap="none">
              <a:solidFill>
                <a:schemeClr val="accent1"/>
              </a:solidFill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6" name="Retângulo5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P8SAAAiCwAAyRUAABAAAAAmAAAACAAAAP//////////"/>
              </a:ext>
            </a:extLst>
          </p:cNvSpPr>
          <p:nvPr/>
        </p:nvSpPr>
        <p:spPr>
          <a:xfrm>
            <a:off x="0" y="3088005"/>
            <a:ext cx="1809750" cy="453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cap="none">
                <a:solidFill>
                  <a:srgbClr val="000000"/>
                </a:solidFill>
              </a:defRPr>
            </a:pPr>
            <a:r>
              <a:rPr lang="pt-br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Marcio</a:t>
            </a:r>
            <a:endParaRPr lang="pt-br" b="1" cap="none"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7" name="Imagem10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cFAABWCgAAPgcAAF0M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1680210"/>
            <a:ext cx="329565" cy="329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m4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0LAACfCAAAdhYAAH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87855" y="1401445"/>
            <a:ext cx="1763395" cy="25711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m5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YPAAAQCgAAKhIAAGQM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574290" y="1635760"/>
            <a:ext cx="378460" cy="378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Imagem6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IDAADlDAAA1ggAADoS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00710" y="2096135"/>
            <a:ext cx="835660" cy="8667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Imagem7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EiAACWCAAABi0AADI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78475" y="1395730"/>
            <a:ext cx="1740535" cy="2537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m11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IXAADVCAAAtSEAADw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760470" y="1435735"/>
            <a:ext cx="1718945" cy="25038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m12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IOAADDDAAAXxMAAGoS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2327910" y="2074545"/>
            <a:ext cx="821055" cy="9188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m9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clAADgDAAAiioAABMS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6039485" y="2092960"/>
            <a:ext cx="875665" cy="8451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m3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MmAAAnCgAA/SgAAIEM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280785" y="1650365"/>
            <a:ext cx="382270" cy="3822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Retângulo1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SMAAMQSAAAwKwAAnBQAABAAAAAmAAAACAAAAP//////////"/>
              </a:ext>
            </a:extLst>
          </p:cNvSpPr>
          <p:nvPr/>
        </p:nvSpPr>
        <p:spPr>
          <a:xfrm>
            <a:off x="5756275" y="3050540"/>
            <a:ext cx="1264285" cy="29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cap="none">
                <a:solidFill>
                  <a:srgbClr val="000000"/>
                </a:solidFill>
              </a:defRPr>
            </a:pPr>
            <a:r>
              <a:rPr lang="pt-br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Elton</a:t>
            </a:r>
            <a:endParaRPr lang="pt-br" b="1" cap="none"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17" name="Retângulo6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7CMAAEwVAAAbKwAANxcAABAAAAAmAAAACAAAAP//////////"/>
              </a:ext>
            </a:extLst>
          </p:cNvSpPr>
          <p:nvPr/>
        </p:nvSpPr>
        <p:spPr>
          <a:xfrm>
            <a:off x="5839460" y="3462020"/>
            <a:ext cx="1167765" cy="311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800" cap="none">
                <a:solidFill>
                  <a:srgbClr val="000000"/>
                </a:solidFill>
              </a:defRPr>
            </a:pPr>
            <a:r>
              <a:rPr lang="pt-br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Programador Junior</a:t>
            </a:r>
            <a:endParaRPr lang="pt-br" b="1" cap="none"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18" name="Retângulo7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GQwAAAgTAADnFAAAKhYAABAAAAAmAAAACAAAAP//////////"/>
              </a:ext>
            </a:extLst>
          </p:cNvSpPr>
          <p:nvPr/>
        </p:nvSpPr>
        <p:spPr>
          <a:xfrm>
            <a:off x="1966595" y="3093720"/>
            <a:ext cx="1431290" cy="50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cap="none">
                <a:solidFill>
                  <a:srgbClr val="000000"/>
                </a:solidFill>
              </a:defRPr>
            </a:pPr>
            <a:r>
              <a:rPr lang="pt-br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Felipe</a:t>
            </a:r>
            <a:endParaRPr lang="pt-br" b="1" cap="none"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19" name="Imagem2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AgC0N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0bAAA3CgAAkR0AAIsM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27855" y="1660525"/>
            <a:ext cx="378460" cy="3784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Retângulo2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0BcAAOgSAACeIAAAXRUAABAAAAAmAAAACAAAAP//////////"/>
              </a:ext>
            </a:extLst>
          </p:cNvSpPr>
          <p:nvPr/>
        </p:nvSpPr>
        <p:spPr>
          <a:xfrm>
            <a:off x="3870960" y="3073400"/>
            <a:ext cx="1431290" cy="3994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cap="none">
                <a:solidFill>
                  <a:srgbClr val="000000"/>
                </a:solidFill>
              </a:defRPr>
            </a:pPr>
            <a:r>
              <a:rPr lang="pt-br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Mauricio</a:t>
            </a:r>
            <a:endParaRPr lang="pt-br" b="1" cap="none"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21" name="Retângulo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////3wVAAAfDQAANBkAABAAAAAmAAAACAAAAP//////////"/>
              </a:ext>
            </a:extLst>
          </p:cNvSpPr>
          <p:nvPr/>
        </p:nvSpPr>
        <p:spPr>
          <a:xfrm>
            <a:off x="-92075" y="3492500"/>
            <a:ext cx="222504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800" cap="none">
                <a:solidFill>
                  <a:srgbClr val="000000"/>
                </a:solidFill>
              </a:defRPr>
            </a:pPr>
            <a:r>
              <a:rPr lang="pt-br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Desenvolvedor/Programador</a:t>
            </a:r>
            <a:endParaRPr lang="pt-br" b="1" cap="none"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22" name="Retângulo8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gkAAHsVAAC5GAAAMxkAABAAAAAmAAAACAAAAP//////////"/>
              </a:ext>
            </a:extLst>
          </p:cNvSpPr>
          <p:nvPr/>
        </p:nvSpPr>
        <p:spPr>
          <a:xfrm>
            <a:off x="1555750" y="3491865"/>
            <a:ext cx="2463165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800" cap="none">
                <a:solidFill>
                  <a:srgbClr val="000000"/>
                </a:solidFill>
              </a:defRPr>
            </a:pPr>
            <a:r>
              <a:rPr lang="pt-br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Desenvolvedor/Programador</a:t>
            </a:r>
            <a:endParaRPr lang="pt-br" b="1" cap="none"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23" name="Retângulo9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/RcAAEwVAADxIAAANxcAABAAAAAmAAAACAAAAP//////////"/>
              </a:ext>
            </a:extLst>
          </p:cNvSpPr>
          <p:nvPr/>
        </p:nvSpPr>
        <p:spPr>
          <a:xfrm>
            <a:off x="3899535" y="3462020"/>
            <a:ext cx="1455420" cy="311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800" cap="none">
                <a:solidFill>
                  <a:srgbClr val="000000"/>
                </a:solidFill>
              </a:defRPr>
            </a:pPr>
            <a:r>
              <a:rPr lang="pt-br" b="1" cap="none">
                <a:latin typeface="Times New Roman" pitchFamily="1" charset="0"/>
                <a:ea typeface="ＭＳ Ｐゴシック" pitchFamily="0" charset="0"/>
                <a:cs typeface="Times New Roman" pitchFamily="1" charset="0"/>
              </a:rPr>
              <a:t>Desenvolvedor/Programador</a:t>
            </a:r>
            <a:endParaRPr lang="pt-br" b="1" cap="none">
              <a:latin typeface="Times New Roman" pitchFamily="1" charset="0"/>
              <a:ea typeface="ＭＳ Ｐゴシック" pitchFamily="0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24" name="Imagem 23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S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QZAADXDAAA5h4AAE8SAAAQAAAAJgAAAAgAAAD//////////w=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4188460" y="2087245"/>
            <a:ext cx="834390" cy="88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>
            <a:extLst>
              <a:ext uri="smNativeData">
                <pr:smNativeData xmlns:pr="smNativeData" xmlns="smNativeData" val="SMDATA_15_al9mZR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IQMAAM8cAABZBQAAkR0AABAAAAAmAAAACAAAAP//////////"/>
              </a:ext>
            </a:extLst>
          </p:cNvSpPr>
          <p:nvPr/>
        </p:nvSpPr>
        <p:spPr>
          <a:xfrm>
            <a:off x="508635" y="4683125"/>
            <a:ext cx="360680" cy="123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>
            <a:lvl1pPr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1pPr>
            <a:lvl2pPr marL="742950" indent="-285750"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2pPr>
            <a:lvl3pPr marL="1143000" indent="-228600"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3pPr>
            <a:lvl4pPr marL="1600200" indent="-228600"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4pPr>
            <a:lvl5pPr marL="2057400" indent="-228600"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5pPr>
            <a:lvl6pPr marL="2514600" indent="-228600" defTabSz="434975">
              <a:spcBef>
                <a:spcPts val="0"/>
              </a:spcBef>
              <a:spcAft>
                <a:spcPts val="0"/>
              </a:spcAft>
              <a:tabLst/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6pPr>
            <a:lvl7pPr marL="2971800" indent="-228600" defTabSz="434975">
              <a:spcBef>
                <a:spcPts val="0"/>
              </a:spcBef>
              <a:spcAft>
                <a:spcPts val="0"/>
              </a:spcAft>
              <a:tabLst/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7pPr>
            <a:lvl8pPr marL="3429000" indent="-228600" defTabSz="434975">
              <a:spcBef>
                <a:spcPts val="0"/>
              </a:spcBef>
              <a:spcAft>
                <a:spcPts val="0"/>
              </a:spcAft>
              <a:tabLst/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8pPr>
            <a:lvl9pPr marL="3886200" indent="-228600" defTabSz="434975">
              <a:spcBef>
                <a:spcPts val="0"/>
              </a:spcBef>
              <a:spcAft>
                <a:spcPts val="0"/>
              </a:spcAft>
              <a:tabLst/>
              <a:defRPr lang="en-us" sz="1700" cap="none">
                <a:solidFill>
                  <a:schemeClr val="tx1"/>
                </a:solidFill>
                <a:latin typeface="Calibri" pitchFamily="2" charset="0"/>
                <a:ea typeface="ＭＳ Ｐゴシック" pitchFamily="0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1A5BA667-29F7-0E50-B9E3-DF05E8AD4F8A}" type="slidenum">
              <a:rPr lang="en-us" sz="800" b="1" cap="none">
                <a:solidFill>
                  <a:srgbClr val="FFFFFF"/>
                </a:solidFill>
                <a:latin typeface="Trebuchet MS" pitchFamily="2" charset="0"/>
                <a:ea typeface="ＭＳ Ｐゴシック" pitchFamily="0" charset="0"/>
                <a:cs typeface="Calibri" pitchFamily="2" charset="0"/>
              </a:rPr>
              <a:t>4</a:t>
            </a:fld>
            <a:endParaRPr lang="en-us" sz="800" b="1" cap="none">
              <a:solidFill>
                <a:srgbClr val="FFFFFF"/>
              </a:solidFill>
              <a:latin typeface="Trebuchet MS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xmlns="smNativeData" val="SMDATA_17_al9m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tcGx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D3////vS8AANI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15"/>
            <a:ext cx="7760335" cy="5178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m2" descr="ELEMENTO_SENAI_BANDEIRA_1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sAAAC7AgAAvg8AAGgT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" y="443865"/>
            <a:ext cx="2419985" cy="27108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tângulo1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y4AAAAAAABAOAAApB8AABAAAAAmAAAACAAAAP//////////"/>
              </a:ext>
            </a:extLst>
          </p:cNvSpPr>
          <p:nvPr/>
        </p:nvSpPr>
        <p:spPr>
          <a:xfrm>
            <a:off x="7553325" y="0"/>
            <a:ext cx="1590675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6" name="Imagem3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4wAACqGgAAbzYAAFMd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852410" y="433451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Retângulo2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5gAAAGgJAAC+DwAAPgwAABAAAAAmAAAACAAAAP//////////"/>
              </a:ext>
            </a:extLst>
          </p:cNvSpPr>
          <p:nvPr/>
        </p:nvSpPr>
        <p:spPr>
          <a:xfrm>
            <a:off x="146050" y="1529080"/>
            <a:ext cx="241300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Visão de Negócio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vi4AAAAAAADyOAAApB8AABAAAAAmAAAACAAAAP//////////"/>
              </a:ext>
            </a:extLst>
          </p:cNvSpPr>
          <p:nvPr/>
        </p:nvSpPr>
        <p:spPr>
          <a:xfrm>
            <a:off x="759841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m1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ObhAO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sQAAAADQAALB8AAHQ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679065" y="2113280"/>
            <a:ext cx="2388235" cy="25120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tângulo1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FQEAAIECAAAWLgAAGQwAABAAAAAmAAAACAAAAP//////////"/>
              </a:ext>
            </a:extLst>
          </p:cNvSpPr>
          <p:nvPr/>
        </p:nvSpPr>
        <p:spPr>
          <a:xfrm>
            <a:off x="175895" y="407035"/>
            <a:ext cx="7315835" cy="1559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b="1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Ser uma das principais livrarias virtual do Brasil, oferecendo aos nossos clientes uma experiência de compra única, com um amplo acervo de livros, preços competitivos e um atendimento personalizado.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vi4AAAAAAADyOAAApB8AABAAAAAmAAAACAAAAP//////////"/>
              </a:ext>
            </a:extLst>
          </p:cNvSpPr>
          <p:nvPr/>
        </p:nvSpPr>
        <p:spPr>
          <a:xfrm>
            <a:off x="759841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0aB0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1wIAAEQBAACnKwAAVAYAABAAAAAmAAAACAAAAP//////////"/>
              </a:ext>
            </a:extLst>
          </p:cNvSpPr>
          <p:nvPr/>
        </p:nvSpPr>
        <p:spPr>
          <a:xfrm>
            <a:off x="461645" y="205740"/>
            <a:ext cx="6634480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b="1" cap="none"/>
            </a:pPr>
            <a:r>
              <a:rPr lang="pt-br" sz="2400" cap="none">
                <a:solidFill>
                  <a:srgbClr val="003BD1"/>
                </a:solidFill>
              </a:rPr>
              <a:t>Missão</a:t>
            </a:r>
            <a:endParaRPr lang="pt-br" sz="2400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endParaRPr lang="pt-br" sz="2400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5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gAAAJ4GAAAKLgAANxAAABAAAAAmAAAACAAAAP//////////"/>
              </a:ext>
            </a:extLst>
          </p:cNvSpPr>
          <p:nvPr/>
        </p:nvSpPr>
        <p:spPr>
          <a:xfrm>
            <a:off x="115570" y="1075690"/>
            <a:ext cx="7368540" cy="15601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0"/>
              </a:spcAft>
              <a:defRPr lang="en-us"/>
            </a:pPr>
            <a:r>
              <a:rPr lang="pt-br" sz="1200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Calibri" pitchFamily="2" charset="0"/>
              </a:rPr>
              <a:t> </a:t>
            </a:r>
            <a:endParaRPr lang="pt-br" sz="1200" cap="none">
              <a:solidFill>
                <a:srgbClr val="000000"/>
              </a:solidFill>
              <a:latin typeface="Arial" pitchFamily="2" charset="0"/>
              <a:ea typeface="Calibri" pitchFamily="2" charset="0"/>
              <a:cs typeface="Calibri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pPr>
            <a:r>
              <a:t>Oferecer aos clientes a melhor experiência de compra de livros online, com um amplo acervo, preços competitivos e um excelente atendimento ao cliente.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defRPr lang="en-us"/>
            </a:pPr>
          </a:p>
          <a:p>
            <a:pPr algn="ctr">
              <a:defRPr lang="en-us" b="1" cap="none"/>
            </a:pPr>
          </a:p>
          <a:p>
            <a:pPr algn="ctr">
              <a:defRPr lang="en-us" b="1" cap="none"/>
            </a:pPr>
            <a:r>
              <a:rPr lang="pt-br" sz="2400" cap="none">
                <a:solidFill>
                  <a:srgbClr val="003BD1"/>
                </a:solidFill>
              </a:rPr>
              <a:t>Visão</a:t>
            </a:r>
            <a:endParaRPr lang="pt-br" sz="2400" cap="none">
              <a:solidFill>
                <a:srgbClr val="003BD1"/>
              </a:solidFill>
            </a:endParaRPr>
          </a:p>
          <a:p>
            <a:pPr algn="ctr">
              <a:defRPr lang="pt-br" sz="2400" b="1" cap="none">
                <a:solidFill>
                  <a:srgbClr val="003BD1"/>
                </a:solidFill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t>Ser a livraria online líder no Brasil, reconhecida pela excelência em seus serviços e produtos.</a:t>
            </a:r>
          </a:p>
          <a:p>
            <a:pPr algn="ctr">
              <a:defRPr lang="pt-br" sz="2400" b="1" cap="none">
                <a:solidFill>
                  <a:srgbClr val="003BD1"/>
                </a:solidFill>
              </a:defRPr>
            </a:pPr>
          </a:p>
          <a:p>
            <a:pPr algn="just">
              <a:lnSpc>
                <a:spcPct val="150000"/>
              </a:lnSpc>
              <a:spcAft>
                <a:spcPts val="0"/>
              </a:spcAft>
              <a:defRPr lang="en-us"/>
            </a:pPr>
            <a:endParaRPr lang="pt-br" sz="1400" cap="none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1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vi4AAAAAAADyOAAApB8AABAAAAAmAAAACAAAAP//////////"/>
              </a:ext>
            </a:extLst>
          </p:cNvSpPr>
          <p:nvPr/>
        </p:nvSpPr>
        <p:spPr>
          <a:xfrm>
            <a:off x="759841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3" name="CaixaTexto1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wAAAIUGAAACLAAA1RwAABAAAAAmAAAACAAAAP//////////"/>
              </a:ext>
            </a:extLst>
          </p:cNvSpPr>
          <p:nvPr/>
        </p:nvSpPr>
        <p:spPr>
          <a:xfrm>
            <a:off x="139065" y="1059815"/>
            <a:ext cx="7014845" cy="3627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>
              <a:defRPr lang="en-us"/>
            </a:pPr>
          </a:p>
          <a:p>
            <a:pPr>
              <a:defRPr lang="en-us"/>
            </a:pPr>
          </a:p>
          <a:p>
            <a:pPr>
              <a:defRPr lang="en-us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b="1" cap="none">
                <a:solidFill>
                  <a:schemeClr val="accent1"/>
                </a:solidFill>
              </a:rPr>
              <a:t>Excelência</a:t>
            </a:r>
            <a:r>
              <a:rPr lang="en-us" cap="none">
                <a:solidFill>
                  <a:schemeClr val="accent1"/>
                </a:solidFill>
              </a:rPr>
              <a:t>:</a:t>
            </a:r>
            <a:r>
              <a:t> </a:t>
            </a:r>
            <a:r>
              <a:rPr lang="en-us" b="1" cap="none"/>
              <a:t>A busca constante pela excelência em todos os aspectos da empresa, desde a seleção dos produtos até o atendimento ao cliente.</a:t>
            </a:r>
            <a:endParaRPr lang="en-us" b="1" cap="none"/>
          </a:p>
          <a:p>
            <a:pPr>
              <a:defRPr lang="en-us"/>
            </a:pPr>
            <a:endParaRPr lang="en-us" sz="1400" b="1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>
              <a:defRPr lang="en-us"/>
            </a:pPr>
            <a:endParaRPr lang="en-us" sz="1400" b="1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>
              <a:defRPr lang="en-us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b="1" cap="none">
                <a:solidFill>
                  <a:schemeClr val="accent1"/>
                </a:solidFill>
              </a:rPr>
              <a:t>Competência</a:t>
            </a:r>
            <a:r>
              <a:rPr lang="en-us" cap="none">
                <a:solidFill>
                  <a:schemeClr val="accent1"/>
                </a:solidFill>
              </a:rPr>
              <a:t>: </a:t>
            </a:r>
            <a:r>
              <a:rPr lang="en-us" b="1" cap="none"/>
              <a:t>A equipe da livraria é composta por profissionais qualificados e experientes, preparados para oferecer o melhor atendimento possível aos nossos clientes.</a:t>
            </a:r>
            <a:endParaRPr lang="en-us" b="1" cap="none"/>
          </a:p>
          <a:p>
            <a:pPr>
              <a:defRPr lang="en-us"/>
            </a:pPr>
            <a:endParaRPr lang="en-us" sz="1400" b="1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>
              <a:defRPr lang="en-us"/>
            </a:pPr>
            <a:endParaRPr lang="en-us" sz="1400" b="1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>
              <a:defRPr lang="en-us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pt-br" b="1" cap="none">
                <a:solidFill>
                  <a:schemeClr val="accent1"/>
                </a:solidFill>
              </a:rPr>
              <a:t>Qualidade</a:t>
            </a:r>
            <a:r>
              <a:rPr lang="en-us" cap="none">
                <a:solidFill>
                  <a:schemeClr val="accent1"/>
                </a:solidFill>
              </a:rPr>
              <a:t>:</a:t>
            </a:r>
            <a:r>
              <a:t> </a:t>
            </a:r>
            <a:r>
              <a:rPr lang="en-us" b="1" cap="none"/>
              <a:t>Os livros oferecidos pela livraria são selecionados com base em critérios de qualidade, garantindo aos clientes o melhor conteúdo possível.</a:t>
            </a:r>
            <a:endParaRPr lang="en-us" b="1" cap="none"/>
          </a:p>
          <a:p>
            <a:pPr>
              <a:defRPr lang="en-us" sz="1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  <p:sp>
        <p:nvSpPr>
          <p:cNvPr id="4" name="Retângulo2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wMAAEUBAADjKwAAVQYAABAAAAAmAAAACAAAAP//////////"/>
              </a:ext>
            </a:extLst>
          </p:cNvSpPr>
          <p:nvPr/>
        </p:nvSpPr>
        <p:spPr>
          <a:xfrm>
            <a:off x="499745" y="206375"/>
            <a:ext cx="6634480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b="1" cap="none"/>
            </a:pPr>
            <a:r>
              <a:rPr lang="pt-br" sz="2400" cap="none">
                <a:solidFill>
                  <a:srgbClr val="003BD1"/>
                </a:solidFill>
              </a:rPr>
              <a:t>Valores</a:t>
            </a:r>
            <a:endParaRPr lang="pt-br" sz="2400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endParaRPr lang="pt-br" sz="2400" cap="none">
              <a:solidFill>
                <a:srgbClr val="003BD1"/>
              </a:solidFill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5" name="Imagem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EwAABHGgAAwjYAAPA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905115" y="4271645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+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AEAAFIBAADQLAAAWAUAABAAAAAmAAAACAAAAP//////////"/>
              </a:ext>
            </a:extLst>
          </p:cNvSpPr>
          <p:nvPr/>
        </p:nvSpPr>
        <p:spPr>
          <a:xfrm>
            <a:off x="299720" y="214630"/>
            <a:ext cx="6985000" cy="65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b="1" cap="none"/>
            </a:pPr>
            <a:r>
              <a:rPr lang="pt-br" cap="none">
                <a:solidFill>
                  <a:srgbClr val="003BD1"/>
                </a:solidFill>
              </a:rPr>
              <a:t>Produtos e Serviços</a:t>
            </a: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MAEAACIHAAA+LQAAux0AABAAAAAmAAAACAAAAP//////////"/>
              </a:ext>
            </a:extLst>
          </p:cNvSpPr>
          <p:nvPr/>
        </p:nvSpPr>
        <p:spPr>
          <a:xfrm>
            <a:off x="193040" y="1159510"/>
            <a:ext cx="7161530" cy="3673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  <a:spcAft>
                <a:spcPts val="0"/>
              </a:spcAft>
              <a:defRPr lang="pt-br" sz="1400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Acervo digital: </a:t>
            </a:r>
            <a:r>
              <a:t>O acervo digital é o principal produto da livraria virtual. Ele é composto por uma variedade de livros.  O acervo pode ser acessado por meio de um catálogo online, que permite aos usuários pesquisar e encontrar os materiais de seu interesse.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Recursos de pesquisa:</a:t>
            </a:r>
            <a:r>
              <a:t> Oferecer uma variedade de recursos de pesquisa que podem ajudar os usuários a encontrar informações relevantes para suas necessidades. Esses recursos incluem bases de dados bibliográficas, índices de periódicos, diretórios de organizações e outros.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Serviços de referência:</a:t>
            </a:r>
            <a:r>
              <a:t> Oferecer serviço de referência que podem ajudar os usuários com perguntas sobre informações ou recursos. Esses serviços podem ser prestados por meio de chat online, e-mail ou telefone.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al9mZRMAAAAlAAAAZAAAAA0AAAAAkAAAAEgAAACQAAAASAAAAAAAAAABAAAAAAAAAAEAAABQAAAAAAAAAAAA4D8AAAAAAADgPwAAAAAAAOA/AAAAAAAA4D8AAAAAAADgPwAAAAAAAOA/AAAAAAAA4D8AAAAAAADgPwAAAAAAAOA/AAAAAAAA4D8CAAAAjAAAAAEAAAAAAAAAkcb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cbiAP///wEAAAAAAAAAAAAAAAAAAAAAAAAAAAAAAAAAAAAAAAAAAAAAAAJ/f38A5+bmA8zMzADAwP8Af39/AAAAAAAAAAAAAAAAAAAAAAAAAAAAIQAAABgAAAAUAAAADC4AAAAAAABAOAAApB8AABAAAAAmAAAACAAAAP//////////"/>
              </a:ext>
            </a:extLst>
          </p:cNvSpPr>
          <p:nvPr/>
        </p:nvSpPr>
        <p:spPr>
          <a:xfrm>
            <a:off x="7485380" y="0"/>
            <a:ext cx="1658620" cy="5143500"/>
          </a:xfrm>
          <a:prstGeom prst="rect">
            <a:avLst/>
          </a:prstGeom>
          <a:solidFill>
            <a:srgbClr val="91C6E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us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pic>
        <p:nvPicPr>
          <p:cNvPr id="3" name="Picture 1" descr="LOGO_SENAI_BRANCO.png"/>
          <p:cNvPicPr>
            <a:picLocks noChangeAspect="1"/>
            <a:extLst>
              <a:ext uri="smNativeData">
                <pr:smNativeData xmlns:pr="smNativeData" xmlns="smNativeData" val="SMDATA_17_al9m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BgYG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AwAAA6GgAAMTYAAO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263390"/>
            <a:ext cx="996315" cy="432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 4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AEAAFIBAADQLAAAWAUAABAAAAAmAAAACAAAAP//////////"/>
              </a:ext>
            </a:extLst>
          </p:cNvSpPr>
          <p:nvPr/>
        </p:nvSpPr>
        <p:spPr>
          <a:xfrm>
            <a:off x="299720" y="214630"/>
            <a:ext cx="6985000" cy="65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sz="2400" b="1" cap="none"/>
            </a:pPr>
            <a:r>
              <a:rPr lang="pt-br" cap="none">
                <a:solidFill>
                  <a:srgbClr val="003BD1"/>
                </a:solidFill>
              </a:rPr>
              <a:t>Aplicações</a:t>
            </a: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endParaRPr lang="pt-br" cap="none">
              <a:solidFill>
                <a:srgbClr val="003BD1"/>
              </a:solidFill>
            </a:endParaRPr>
          </a:p>
          <a:p>
            <a:pPr algn="ctr">
              <a:defRPr lang="en-us"/>
            </a:pPr>
            <a:r>
              <a:rPr lang="pt-br" cap="none">
                <a:latin typeface="Verdana" pitchFamily="2" charset="0"/>
                <a:ea typeface="ＭＳ Ｐゴシック" pitchFamily="0" charset="0"/>
                <a:cs typeface="Calibri" pitchFamily="2" charset="0"/>
              </a:rPr>
              <a:t> </a:t>
            </a:r>
            <a:endParaRPr lang="pt-br" cap="none">
              <a:latin typeface="Verdana" pitchFamily="2" charset="0"/>
              <a:ea typeface="ＭＳ Ｐゴシック" pitchFamily="0" charset="0"/>
              <a:cs typeface="Calibri" pitchFamily="2" charset="0"/>
            </a:endParaRPr>
          </a:p>
        </p:txBody>
      </p:sp>
      <p:sp>
        <p:nvSpPr>
          <p:cNvPr id="5" name="Retângulo 3"/>
          <p:cNvSpPr>
            <a:extLst>
              <a:ext uri="smNativeData">
                <pr:smNativeData xmlns:pr="smNativeData" xmlns="smNativeData" val="SMDATA_15_al9m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wEAAEYIAACqLQAApRwAABAAAAAmAAAACAAAAP//////////"/>
              </a:ext>
            </a:extLst>
          </p:cNvSpPr>
          <p:nvPr/>
        </p:nvSpPr>
        <p:spPr>
          <a:xfrm>
            <a:off x="230505" y="1344930"/>
            <a:ext cx="7192645" cy="3311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  <a:spcAft>
                <a:spcPts val="0"/>
              </a:spcAft>
              <a:defRPr lang="pt-br" sz="1400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Pesquisa bibliográfica:</a:t>
            </a:r>
            <a:r>
              <a:t> A livraria virtual pode ser utilizada para realizar pesquisas bibliográficas, identificando fontes relevantes para um determinado tema.</a:t>
            </a:r>
          </a:p>
          <a:p>
            <a:pPr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Educação a distância:</a:t>
            </a:r>
            <a:r>
              <a:t> A livraria virtual  pode ser utilizada  para apoiar a educação a distância, oferecendo acesso a recursos de informação e serviços de biblioteca aos alunos que não podem frequentar uma biblioteca física.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Bef>
                <a:spcPts val="0"/>
              </a:spcBef>
              <a:spcAft>
                <a:spcPts val="0"/>
              </a:spcAft>
              <a:defRPr lang="pt-br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  <a:r>
              <a:rPr lang="pt-br" cap="none">
                <a:solidFill>
                  <a:schemeClr val="accent1"/>
                </a:solidFill>
              </a:rPr>
              <a:t>Educação e pesquisa:</a:t>
            </a:r>
            <a:r>
              <a:t> A livraria virtual e uma ferramenta essencial para a educação e a pesquisa. Oferecer acesso a um vasto acervo de informações, que podem ser utilizadas para fins acadêmicos, profissionais ou pessoais.</a:t>
            </a:r>
          </a:p>
          <a:p>
            <a:pPr>
              <a:spcBef>
                <a:spcPts val="0"/>
              </a:spcBef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  <a:p>
            <a:pPr>
              <a:spcAft>
                <a:spcPts val="0"/>
              </a:spcAft>
              <a:defRPr lang="pt-br" sz="1400" b="1" cap="none">
                <a:solidFill>
                  <a:srgbClr val="000000"/>
                </a:solidFill>
                <a:latin typeface="Times New Roman" pitchFamily="1" charset="0"/>
                <a:ea typeface="MS PGothic" pitchFamily="2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 Bombonatti de Castro</dc:creator>
  <cp:keywords/>
  <dc:description/>
  <cp:lastModifiedBy>elton</cp:lastModifiedBy>
  <cp:revision>0</cp:revision>
  <dcterms:created xsi:type="dcterms:W3CDTF">2001-01-01T03:07:34Z</dcterms:created>
  <dcterms:modified xsi:type="dcterms:W3CDTF">2023-11-28T21:45:14Z</dcterms:modified>
</cp:coreProperties>
</file>