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62988-3EB5-4F53-A7E5-8E61E538A185}" v="48" dt="2019-08-24T10:19:19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ette James" userId="7f138049de62aa97" providerId="LiveId" clId="{40062988-3EB5-4F53-A7E5-8E61E538A185}"/>
    <pc:docChg chg="undo custSel mod addSld modSld">
      <pc:chgData name="Minette James" userId="7f138049de62aa97" providerId="LiveId" clId="{40062988-3EB5-4F53-A7E5-8E61E538A185}" dt="2019-08-24T10:19:19.060" v="1600" actId="207"/>
      <pc:docMkLst>
        <pc:docMk/>
      </pc:docMkLst>
      <pc:sldChg chg="addSp delSp modSp">
        <pc:chgData name="Minette James" userId="7f138049de62aa97" providerId="LiveId" clId="{40062988-3EB5-4F53-A7E5-8E61E538A185}" dt="2019-08-24T10:19:19.060" v="1600" actId="207"/>
        <pc:sldMkLst>
          <pc:docMk/>
          <pc:sldMk cId="2597701515" sldId="256"/>
        </pc:sldMkLst>
        <pc:spChg chg="add del mod">
          <ac:chgData name="Minette James" userId="7f138049de62aa97" providerId="LiveId" clId="{40062988-3EB5-4F53-A7E5-8E61E538A185}" dt="2019-08-24T10:13:58.052" v="1469"/>
          <ac:spMkLst>
            <pc:docMk/>
            <pc:sldMk cId="2597701515" sldId="256"/>
            <ac:spMk id="7" creationId="{50AB697D-2245-4F9B-9394-5F79C81C3AE6}"/>
          </ac:spMkLst>
        </pc:spChg>
        <pc:spChg chg="add del mod">
          <ac:chgData name="Minette James" userId="7f138049de62aa97" providerId="LiveId" clId="{40062988-3EB5-4F53-A7E5-8E61E538A185}" dt="2019-08-24T10:17:03.486" v="1517" actId="47"/>
          <ac:spMkLst>
            <pc:docMk/>
            <pc:sldMk cId="2597701515" sldId="256"/>
            <ac:spMk id="8" creationId="{52C14D51-4C73-4C1C-A1B0-954DC1F3BB8D}"/>
          </ac:spMkLst>
        </pc:spChg>
        <pc:spChg chg="add del mod">
          <ac:chgData name="Minette James" userId="7f138049de62aa97" providerId="LiveId" clId="{40062988-3EB5-4F53-A7E5-8E61E538A185}" dt="2019-08-24T10:17:00.042" v="1514"/>
          <ac:spMkLst>
            <pc:docMk/>
            <pc:sldMk cId="2597701515" sldId="256"/>
            <ac:spMk id="9" creationId="{6A5FEE81-C033-4069-92AE-54B6A1849129}"/>
          </ac:spMkLst>
        </pc:spChg>
        <pc:spChg chg="add del">
          <ac:chgData name="Minette James" userId="7f138049de62aa97" providerId="LiveId" clId="{40062988-3EB5-4F53-A7E5-8E61E538A185}" dt="2019-08-24T10:14:33.937" v="1473"/>
          <ac:spMkLst>
            <pc:docMk/>
            <pc:sldMk cId="2597701515" sldId="256"/>
            <ac:spMk id="10" creationId="{88EDBC2F-09EA-49DF-AF96-D7099378228B}"/>
          </ac:spMkLst>
        </pc:spChg>
        <pc:spChg chg="add mod">
          <ac:chgData name="Minette James" userId="7f138049de62aa97" providerId="LiveId" clId="{40062988-3EB5-4F53-A7E5-8E61E538A185}" dt="2019-08-24T10:19:19.060" v="1600" actId="207"/>
          <ac:spMkLst>
            <pc:docMk/>
            <pc:sldMk cId="2597701515" sldId="256"/>
            <ac:spMk id="11" creationId="{9EADE530-854D-4277-9E05-E83E67DCC8C3}"/>
          </ac:spMkLst>
        </pc:spChg>
        <pc:picChg chg="mod">
          <ac:chgData name="Minette James" userId="7f138049de62aa97" providerId="LiveId" clId="{40062988-3EB5-4F53-A7E5-8E61E538A185}" dt="2019-08-24T10:16:24.420" v="1497" actId="14100"/>
          <ac:picMkLst>
            <pc:docMk/>
            <pc:sldMk cId="2597701515" sldId="256"/>
            <ac:picMk id="6" creationId="{2FF02D0A-44DB-4A58-AFFC-B5B360474367}"/>
          </ac:picMkLst>
        </pc:picChg>
        <pc:picChg chg="add del mod">
          <ac:chgData name="Minette James" userId="7f138049de62aa97" providerId="LiveId" clId="{40062988-3EB5-4F53-A7E5-8E61E538A185}" dt="2019-08-24T10:13:21.528" v="1461"/>
          <ac:picMkLst>
            <pc:docMk/>
            <pc:sldMk cId="2597701515" sldId="256"/>
            <ac:picMk id="49" creationId="{D1BBDD10-FEAB-4FDC-A9B1-0888A9CFCECA}"/>
          </ac:picMkLst>
        </pc:picChg>
        <pc:picChg chg="add del">
          <ac:chgData name="Minette James" userId="7f138049de62aa97" providerId="LiveId" clId="{40062988-3EB5-4F53-A7E5-8E61E538A185}" dt="2019-08-24T10:13:58.052" v="1467"/>
          <ac:picMkLst>
            <pc:docMk/>
            <pc:sldMk cId="2597701515" sldId="256"/>
            <ac:picMk id="51" creationId="{18A910A9-F847-4FF2-A1A9-A7D48540D305}"/>
          </ac:picMkLst>
        </pc:picChg>
        <pc:picChg chg="mod">
          <ac:chgData name="Minette James" userId="7f138049de62aa97" providerId="LiveId" clId="{40062988-3EB5-4F53-A7E5-8E61E538A185}" dt="2019-08-24T10:18:25.427" v="1593" actId="14100"/>
          <ac:picMkLst>
            <pc:docMk/>
            <pc:sldMk cId="2597701515" sldId="256"/>
            <ac:picMk id="1026" creationId="{04AC27FF-8E14-44F1-8478-BE2AB528142B}"/>
          </ac:picMkLst>
        </pc:picChg>
      </pc:sldChg>
      <pc:sldChg chg="addSp modSp add">
        <pc:chgData name="Minette James" userId="7f138049de62aa97" providerId="LiveId" clId="{40062988-3EB5-4F53-A7E5-8E61E538A185}" dt="2019-08-24T09:54:05.520" v="1344" actId="14100"/>
        <pc:sldMkLst>
          <pc:docMk/>
          <pc:sldMk cId="1247047719" sldId="257"/>
        </pc:sldMkLst>
        <pc:spChg chg="mod">
          <ac:chgData name="Minette James" userId="7f138049de62aa97" providerId="LiveId" clId="{40062988-3EB5-4F53-A7E5-8E61E538A185}" dt="2019-08-24T09:53:42.110" v="1341" actId="113"/>
          <ac:spMkLst>
            <pc:docMk/>
            <pc:sldMk cId="1247047719" sldId="257"/>
            <ac:spMk id="2" creationId="{0403B82C-CD8C-4C7A-A87C-6495EAA9C514}"/>
          </ac:spMkLst>
        </pc:spChg>
        <pc:spChg chg="mod">
          <ac:chgData name="Minette James" userId="7f138049de62aa97" providerId="LiveId" clId="{40062988-3EB5-4F53-A7E5-8E61E538A185}" dt="2019-08-24T09:53:29.836" v="1338" actId="14100"/>
          <ac:spMkLst>
            <pc:docMk/>
            <pc:sldMk cId="1247047719" sldId="257"/>
            <ac:spMk id="3" creationId="{AF7633F4-9620-414F-A4DE-E16AF710C894}"/>
          </ac:spMkLst>
        </pc:spChg>
        <pc:picChg chg="add mod">
          <ac:chgData name="Minette James" userId="7f138049de62aa97" providerId="LiveId" clId="{40062988-3EB5-4F53-A7E5-8E61E538A185}" dt="2019-08-24T09:54:05.520" v="1344" actId="14100"/>
          <ac:picMkLst>
            <pc:docMk/>
            <pc:sldMk cId="1247047719" sldId="257"/>
            <ac:picMk id="4" creationId="{37B7F54E-B831-4413-80EB-A5BEE73A6AF1}"/>
          </ac:picMkLst>
        </pc:picChg>
      </pc:sldChg>
      <pc:sldChg chg="addSp delSp modSp">
        <pc:chgData name="Minette James" userId="7f138049de62aa97" providerId="LiveId" clId="{40062988-3EB5-4F53-A7E5-8E61E538A185}" dt="2019-08-24T09:51:47.173" v="1323"/>
        <pc:sldMkLst>
          <pc:docMk/>
          <pc:sldMk cId="1188919354" sldId="258"/>
        </pc:sldMkLst>
        <pc:graphicFrameChg chg="add del modGraphic">
          <ac:chgData name="Minette James" userId="7f138049de62aa97" providerId="LiveId" clId="{40062988-3EB5-4F53-A7E5-8E61E538A185}" dt="2019-08-24T09:51:47.173" v="1323"/>
          <ac:graphicFrameMkLst>
            <pc:docMk/>
            <pc:sldMk cId="1188919354" sldId="258"/>
            <ac:graphicFrameMk id="32" creationId="{E07D8AE4-DCAA-40F2-A174-2C6693ECCE21}"/>
          </ac:graphicFrameMkLst>
        </pc:graphicFrameChg>
        <pc:picChg chg="mod">
          <ac:chgData name="Minette James" userId="7f138049de62aa97" providerId="LiveId" clId="{40062988-3EB5-4F53-A7E5-8E61E538A185}" dt="2019-08-24T09:07:37.279" v="414" actId="1076"/>
          <ac:picMkLst>
            <pc:docMk/>
            <pc:sldMk cId="1188919354" sldId="258"/>
            <ac:picMk id="7" creationId="{292B65D2-5598-4AAA-AD19-873E503C8DDE}"/>
          </ac:picMkLst>
        </pc:picChg>
      </pc:sldChg>
      <pc:sldChg chg="addSp delSp modSp">
        <pc:chgData name="Minette James" userId="7f138049de62aa97" providerId="LiveId" clId="{40062988-3EB5-4F53-A7E5-8E61E538A185}" dt="2019-08-24T10:09:36.839" v="1399" actId="26606"/>
        <pc:sldMkLst>
          <pc:docMk/>
          <pc:sldMk cId="1409336241" sldId="259"/>
        </pc:sldMkLst>
        <pc:spChg chg="add mod">
          <ac:chgData name="Minette James" userId="7f138049de62aa97" providerId="LiveId" clId="{40062988-3EB5-4F53-A7E5-8E61E538A185}" dt="2019-08-24T10:09:36.839" v="1399" actId="26606"/>
          <ac:spMkLst>
            <pc:docMk/>
            <pc:sldMk cId="1409336241" sldId="259"/>
            <ac:spMk id="8" creationId="{7A3B2144-C370-4F36-B156-23A865C1B90E}"/>
          </ac:spMkLst>
        </pc:spChg>
        <pc:spChg chg="add del">
          <ac:chgData name="Minette James" userId="7f138049de62aa97" providerId="LiveId" clId="{40062988-3EB5-4F53-A7E5-8E61E538A185}" dt="2019-08-24T08:47:09.061" v="5" actId="26606"/>
          <ac:spMkLst>
            <pc:docMk/>
            <pc:sldMk cId="1409336241" sldId="259"/>
            <ac:spMk id="11" creationId="{43573EFB-E773-46FC-B866-B57ED2E3906B}"/>
          </ac:spMkLst>
        </pc:spChg>
        <pc:spChg chg="add del">
          <ac:chgData name="Minette James" userId="7f138049de62aa97" providerId="LiveId" clId="{40062988-3EB5-4F53-A7E5-8E61E538A185}" dt="2019-08-24T10:09:36.839" v="1399" actId="26606"/>
          <ac:spMkLst>
            <pc:docMk/>
            <pc:sldMk cId="1409336241" sldId="259"/>
            <ac:spMk id="16" creationId="{43573EFB-E773-46FC-B866-B57ED2E3906B}"/>
          </ac:spMkLst>
        </pc:spChg>
        <pc:spChg chg="add del">
          <ac:chgData name="Minette James" userId="7f138049de62aa97" providerId="LiveId" clId="{40062988-3EB5-4F53-A7E5-8E61E538A185}" dt="2019-08-24T10:09:36.839" v="1399" actId="26606"/>
          <ac:spMkLst>
            <pc:docMk/>
            <pc:sldMk cId="1409336241" sldId="259"/>
            <ac:spMk id="21" creationId="{C607803A-4E99-444E-94F7-8785CDDF5849}"/>
          </ac:spMkLst>
        </pc:spChg>
        <pc:spChg chg="add del">
          <ac:chgData name="Minette James" userId="7f138049de62aa97" providerId="LiveId" clId="{40062988-3EB5-4F53-A7E5-8E61E538A185}" dt="2019-08-24T10:09:36.839" v="1399" actId="26606"/>
          <ac:spMkLst>
            <pc:docMk/>
            <pc:sldMk cId="1409336241" sldId="259"/>
            <ac:spMk id="23" creationId="{2989BE6A-C309-418E-8ADD-1616A980570D}"/>
          </ac:spMkLst>
        </pc:spChg>
        <pc:picChg chg="mod">
          <ac:chgData name="Minette James" userId="7f138049de62aa97" providerId="LiveId" clId="{40062988-3EB5-4F53-A7E5-8E61E538A185}" dt="2019-08-24T10:09:36.839" v="1399" actId="26606"/>
          <ac:picMkLst>
            <pc:docMk/>
            <pc:sldMk cId="1409336241" sldId="259"/>
            <ac:picMk id="4" creationId="{15DE6A1C-E450-4AB2-83A8-581FAD411EDB}"/>
          </ac:picMkLst>
        </pc:picChg>
      </pc:sldChg>
      <pc:sldChg chg="addSp modSp add">
        <pc:chgData name="Minette James" userId="7f138049de62aa97" providerId="LiveId" clId="{40062988-3EB5-4F53-A7E5-8E61E538A185}" dt="2019-08-24T09:52:28.596" v="1330" actId="20577"/>
        <pc:sldMkLst>
          <pc:docMk/>
          <pc:sldMk cId="3316469785" sldId="260"/>
        </pc:sldMkLst>
        <pc:spChg chg="mod">
          <ac:chgData name="Minette James" userId="7f138049de62aa97" providerId="LiveId" clId="{40062988-3EB5-4F53-A7E5-8E61E538A185}" dt="2019-08-24T09:51:30.010" v="1320" actId="14100"/>
          <ac:spMkLst>
            <pc:docMk/>
            <pc:sldMk cId="3316469785" sldId="260"/>
            <ac:spMk id="2" creationId="{6636F9D7-845C-4421-9CA9-63D2C9950A41}"/>
          </ac:spMkLst>
        </pc:spChg>
        <pc:spChg chg="mod">
          <ac:chgData name="Minette James" userId="7f138049de62aa97" providerId="LiveId" clId="{40062988-3EB5-4F53-A7E5-8E61E538A185}" dt="2019-08-24T09:52:28.596" v="1330" actId="20577"/>
          <ac:spMkLst>
            <pc:docMk/>
            <pc:sldMk cId="3316469785" sldId="260"/>
            <ac:spMk id="3" creationId="{6FF6D0E4-DE9A-4F9C-BD80-D65CF2874637}"/>
          </ac:spMkLst>
        </pc:spChg>
        <pc:picChg chg="add mod">
          <ac:chgData name="Minette James" userId="7f138049de62aa97" providerId="LiveId" clId="{40062988-3EB5-4F53-A7E5-8E61E538A185}" dt="2019-08-24T09:52:02.827" v="1325" actId="14100"/>
          <ac:picMkLst>
            <pc:docMk/>
            <pc:sldMk cId="3316469785" sldId="260"/>
            <ac:picMk id="4" creationId="{B79D66FD-28F4-4690-BC66-2BD031B80F19}"/>
          </ac:picMkLst>
        </pc:picChg>
      </pc:sldChg>
      <pc:sldChg chg="modSp add">
        <pc:chgData name="Minette James" userId="7f138049de62aa97" providerId="LiveId" clId="{40062988-3EB5-4F53-A7E5-8E61E538A185}" dt="2019-08-24T09:55:11.989" v="1357" actId="20577"/>
        <pc:sldMkLst>
          <pc:docMk/>
          <pc:sldMk cId="1078603371" sldId="261"/>
        </pc:sldMkLst>
        <pc:spChg chg="mod">
          <ac:chgData name="Minette James" userId="7f138049de62aa97" providerId="LiveId" clId="{40062988-3EB5-4F53-A7E5-8E61E538A185}" dt="2019-08-24T09:55:11.989" v="1357" actId="20577"/>
          <ac:spMkLst>
            <pc:docMk/>
            <pc:sldMk cId="1078603371" sldId="261"/>
            <ac:spMk id="6" creationId="{D72E0240-1ABC-4043-AFCD-286EBAF660B4}"/>
          </ac:spMkLst>
        </pc:spChg>
        <pc:spChg chg="mod">
          <ac:chgData name="Minette James" userId="7f138049de62aa97" providerId="LiveId" clId="{40062988-3EB5-4F53-A7E5-8E61E538A185}" dt="2019-08-24T09:54:37.214" v="1352" actId="14100"/>
          <ac:spMkLst>
            <pc:docMk/>
            <pc:sldMk cId="1078603371" sldId="261"/>
            <ac:spMk id="7" creationId="{AAD38550-E825-4666-8E63-39E021218FE2}"/>
          </ac:spMkLst>
        </pc:spChg>
        <pc:picChg chg="mod">
          <ac:chgData name="Minette James" userId="7f138049de62aa97" providerId="LiveId" clId="{40062988-3EB5-4F53-A7E5-8E61E538A185}" dt="2019-08-24T09:54:26.062" v="1351" actId="14100"/>
          <ac:picMkLst>
            <pc:docMk/>
            <pc:sldMk cId="1078603371" sldId="261"/>
            <ac:picMk id="5" creationId="{09485317-3ACC-4F8F-BCF4-416D97C36A31}"/>
          </ac:picMkLst>
        </pc:picChg>
      </pc:sldChg>
      <pc:sldChg chg="addSp delSp modSp add">
        <pc:chgData name="Minette James" userId="7f138049de62aa97" providerId="LiveId" clId="{40062988-3EB5-4F53-A7E5-8E61E538A185}" dt="2019-08-24T10:10:56.750" v="1457" actId="20577"/>
        <pc:sldMkLst>
          <pc:docMk/>
          <pc:sldMk cId="3865785447" sldId="262"/>
        </pc:sldMkLst>
        <pc:spChg chg="del mod">
          <ac:chgData name="Minette James" userId="7f138049de62aa97" providerId="LiveId" clId="{40062988-3EB5-4F53-A7E5-8E61E538A185}" dt="2019-08-24T10:08:20.358" v="1389"/>
          <ac:spMkLst>
            <pc:docMk/>
            <pc:sldMk cId="3865785447" sldId="262"/>
            <ac:spMk id="2" creationId="{45886D4E-CA73-4C46-BDB0-259C4A0E3A6A}"/>
          </ac:spMkLst>
        </pc:spChg>
        <pc:spChg chg="add mod">
          <ac:chgData name="Minette James" userId="7f138049de62aa97" providerId="LiveId" clId="{40062988-3EB5-4F53-A7E5-8E61E538A185}" dt="2019-08-24T10:10:56.750" v="1457" actId="20577"/>
          <ac:spMkLst>
            <pc:docMk/>
            <pc:sldMk cId="3865785447" sldId="262"/>
            <ac:spMk id="5" creationId="{C9D7249B-173D-4CCC-BF69-F172BE73EFAA}"/>
          </ac:spMkLst>
        </pc:spChg>
        <pc:picChg chg="add mod">
          <ac:chgData name="Minette James" userId="7f138049de62aa97" providerId="LiveId" clId="{40062988-3EB5-4F53-A7E5-8E61E538A185}" dt="2019-08-24T10:10:16.181" v="1407" actId="14100"/>
          <ac:picMkLst>
            <pc:docMk/>
            <pc:sldMk cId="3865785447" sldId="262"/>
            <ac:picMk id="3" creationId="{9C2121EE-993B-43E9-8059-829F206487B7}"/>
          </ac:picMkLst>
        </pc:picChg>
        <pc:picChg chg="add del mod">
          <ac:chgData name="Minette James" userId="7f138049de62aa97" providerId="LiveId" clId="{40062988-3EB5-4F53-A7E5-8E61E538A185}" dt="2019-08-24T10:09:46.407" v="1400"/>
          <ac:picMkLst>
            <pc:docMk/>
            <pc:sldMk cId="3865785447" sldId="262"/>
            <ac:picMk id="4" creationId="{4976B4A6-A740-4CE3-985A-A0C905C81A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923E-D90F-4A0A-9640-88D22737A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20F06-3938-4800-9C02-22DC48684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A10C3-D4D4-4C67-B4AE-6DC1A3FF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756F4-836D-4011-91C8-82B6BBFB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97DF-F7E7-4270-A1D3-DF9BDFA0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C92F-F21A-42C9-AB91-ED50E7FE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18818-AD6C-4CD0-99B3-D2C447197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8E3D8-670F-45A0-A5CD-F3ED8DFD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CC9A0-BA6E-4EA5-868F-F83ACF73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B8537-F014-4A44-8A03-1B4F1DF8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44101-92A8-4C80-B73C-01AE6FFC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1DCDD-67F9-4BDD-95C5-AB12D5230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5849-F38D-462A-AFDC-8476A6F6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6A2E-830C-4FE9-A60D-D441D58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27D6-2477-4B68-A82E-05A4A210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8303-2947-4E4C-8543-382803FE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4D2B-DCD8-4199-ACC4-5FA9B825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014D5-1EB1-4704-B770-2E484FD1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987F-D62A-43EE-9414-A3F8205C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FEB8B-8DF1-48DB-AC9B-9B80A1C5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8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0DB5-4F7A-4704-9151-353DBC94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A7951-20AE-463E-B65D-36F5263EC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F3338-10DD-4CB7-BF80-6810AE14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93B2-EE74-409C-8027-F16DF207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BAAB-43A8-47A1-935F-B2734EFC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739A-BCD1-43D7-9142-82CEC14D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80E9-4FB0-4661-8550-2FBFB3670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72EB8-6719-4E1E-A504-2470C01E0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E77A0-9961-49EE-98B1-B1657399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D1E17-C10D-4548-B187-CA9E0E27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515CF-D15D-46C3-B789-3D6E542E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B9C7-82FF-4B30-A330-ADC6958F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9EC63-44B0-45B2-87F4-E90A1F80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7789A-06E4-4BF8-AD22-EA41A8C57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6BBC7-D039-41CE-9A0F-C82E3E850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CF5F1-65DF-40EA-A873-B664EC5D8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8DC91-D39F-44DE-B7B5-2C47501C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D1D03-CC6F-405A-BD74-877A99DF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BF868-094D-4026-BD8F-6F376AEA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9BD5-9DB5-4A3D-91D3-3DF13EF5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412CD-08C4-492F-AD1F-B1F0933B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03108-83BA-4833-B3FB-7DA9FE23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ACDA7-5C64-4EE0-8979-12D34B4C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82FC5-6F0B-4E26-9ED7-9E7B4CDD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7DDBA-49B5-4D8D-99BC-A88B88CB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1EA4A-EC69-4631-BADA-CD6000DD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602D-B5D7-4135-A724-92D4D6EA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6971-C90A-40D2-A1DB-CAE7EAA6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C4D10-37B5-489F-ADC3-61F9955DC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D0CA2-A33E-494F-AD6B-477E9867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9F37-13D0-4FE1-B162-FA6ED19F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CF4FA-A974-4D54-BB88-C0ECC9AC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9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8A26-3EFC-4ADD-A649-CB0415A9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C9D79-C479-4ED5-8F93-D660F2670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37926-6CFE-47E3-893C-0D2131C56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3050E-5D5A-4167-BD35-CDFE0093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D26-3877-4A15-8EC2-FCE16BC71F9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A63D8-E122-4083-BE70-BA1A3D56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C64F4-8E5E-4348-B8FE-7CB06D86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3ECD2-3F1F-4181-B1C8-E70632A6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47F3-84D0-40A9-B4D3-C2B3CF346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67CA-1DA1-4BE6-9012-877CC36D7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6D26-3877-4A15-8EC2-FCE16BC71F9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014C-1417-4697-9F32-549BE4E5F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C3EB0-D223-4FAF-9909-5E5C6AE02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D9FC-73EE-4AE2-B631-DB921181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1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F02D0A-44DB-4A58-AFFC-B5B360474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5" y="762000"/>
            <a:ext cx="3771343" cy="570991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246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Healthcare Marketplace picture">
            <a:extLst>
              <a:ext uri="{FF2B5EF4-FFF2-40B4-BE49-F238E27FC236}">
                <a16:creationId xmlns:a16="http://schemas.microsoft.com/office/drawing/2014/main" id="{04AC27FF-8E14-44F1-8478-BE2AB5281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2" r="2020"/>
          <a:stretch/>
        </p:blipFill>
        <p:spPr bwMode="auto">
          <a:xfrm>
            <a:off x="5000755" y="2184400"/>
            <a:ext cx="618458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C14D51-4C73-4C1C-A1B0-954DC1F3BB8D}"/>
              </a:ext>
            </a:extLst>
          </p:cNvPr>
          <p:cNvSpPr/>
          <p:nvPr/>
        </p:nvSpPr>
        <p:spPr>
          <a:xfrm>
            <a:off x="5499522" y="3244334"/>
            <a:ext cx="1439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DE530-854D-4277-9E05-E83E67DCC8C3}"/>
              </a:ext>
            </a:extLst>
          </p:cNvPr>
          <p:cNvSpPr txBox="1"/>
          <p:nvPr/>
        </p:nvSpPr>
        <p:spPr>
          <a:xfrm>
            <a:off x="5171444" y="5099448"/>
            <a:ext cx="702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Dan Smart , Derek Shashek, Minette James and Suzanne Polk</a:t>
            </a:r>
          </a:p>
        </p:txBody>
      </p:sp>
    </p:spTree>
    <p:extLst>
      <p:ext uri="{BB962C8B-B14F-4D97-AF65-F5344CB8AC3E}">
        <p14:creationId xmlns:p14="http://schemas.microsoft.com/office/powerpoint/2010/main" val="259770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C5BAF-16BC-4227-8357-67622A5F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551282-7244-42A5-8161-1CD2799EE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16" y="1465435"/>
            <a:ext cx="4215056" cy="4158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4C302-9EE8-45F6-AEA3-2C184226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1137921"/>
            <a:ext cx="7402512" cy="454374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92B65D2-5598-4AAA-AD19-873E503C8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48" y="442913"/>
            <a:ext cx="7497256" cy="605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DE6A1C-E450-4AB2-83A8-581FAD41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3" y="841743"/>
            <a:ext cx="7663901" cy="557877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3B2144-C370-4F36-B156-23A865C1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171" y="1044338"/>
            <a:ext cx="3688079" cy="51735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2400">
                <a:solidFill>
                  <a:srgbClr val="002060"/>
                </a:solidFill>
              </a:rPr>
              <a:t>Metal Category </a:t>
            </a:r>
          </a:p>
          <a:p>
            <a:r>
              <a:rPr lang="en-US" sz="1400"/>
              <a:t>Bronze – Lowest Monthly Premium </a:t>
            </a:r>
          </a:p>
          <a:p>
            <a:r>
              <a:rPr lang="en-US" sz="1400"/>
              <a:t>Silver – Moderate Monthly Premium</a:t>
            </a:r>
          </a:p>
          <a:p>
            <a:r>
              <a:rPr lang="en-US" sz="1400"/>
              <a:t> Gold – High monthly Premium</a:t>
            </a:r>
          </a:p>
          <a:p>
            <a:r>
              <a:rPr lang="en-US" sz="1400"/>
              <a:t>Platinum – Highest monthly Premium</a:t>
            </a:r>
          </a:p>
          <a:p>
            <a:r>
              <a:rPr lang="en-US" sz="1400"/>
              <a:t>Expanded Bronze – a new Plan in 2018, an expansion of the Bronze plan</a:t>
            </a:r>
          </a:p>
          <a:p>
            <a:r>
              <a:rPr lang="en-US" sz="1400"/>
              <a:t>Catastrophic Plan – Affordability Exception</a:t>
            </a:r>
          </a:p>
          <a:p>
            <a:pPr marL="0" indent="0">
              <a:buNone/>
            </a:pPr>
            <a:endParaRPr lang="en-US" sz="1400"/>
          </a:p>
          <a:p>
            <a:endParaRPr lang="en-US" sz="14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0933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121EE-993B-43E9-8059-829F2064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0" y="859809"/>
            <a:ext cx="11873552" cy="5868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7249B-173D-4CCC-BF69-F172BE73EFAA}"/>
              </a:ext>
            </a:extLst>
          </p:cNvPr>
          <p:cNvSpPr txBox="1"/>
          <p:nvPr/>
        </p:nvSpPr>
        <p:spPr>
          <a:xfrm>
            <a:off x="464024" y="327546"/>
            <a:ext cx="474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386578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F9D7-845C-4421-9CA9-63D2C995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365125"/>
            <a:ext cx="11028680" cy="1158875"/>
          </a:xfrm>
        </p:spPr>
        <p:txBody>
          <a:bodyPr/>
          <a:lstStyle/>
          <a:p>
            <a:r>
              <a:rPr lang="en-US" i="1" dirty="0"/>
              <a:t>In a Nutshell…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D0E4-DE9A-4F9C-BD80-D65CF287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440" y="1392072"/>
            <a:ext cx="6436360" cy="4967785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The team, observed that insurance plans  have more  addition is  2018.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Insurance plans began to declines starting from 2015 to 2018.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Insurance premiums rates are relatively high at Age 60.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Alaska has the highest average premium rates at  $1409.77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D66FD-28F4-4690-BC66-2BD031B8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5" y="1883391"/>
            <a:ext cx="3771343" cy="393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6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B82C-CD8C-4C7A-A87C-6495EAA9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365125"/>
            <a:ext cx="11191240" cy="1595755"/>
          </a:xfrm>
        </p:spPr>
        <p:txBody>
          <a:bodyPr>
            <a:normAutofit/>
          </a:bodyPr>
          <a:lstStyle/>
          <a:p>
            <a:r>
              <a:rPr lang="en-US" sz="6600" b="1" dirty="0" err="1"/>
              <a:t>GeoJSON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33F4-9620-414F-A4DE-E16AF710C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720" y="2245359"/>
            <a:ext cx="7371080" cy="3931603"/>
          </a:xfrm>
        </p:spPr>
        <p:txBody>
          <a:bodyPr/>
          <a:lstStyle/>
          <a:p>
            <a:r>
              <a:rPr lang="en-US" dirty="0"/>
              <a:t>Pandas will read </a:t>
            </a:r>
            <a:r>
              <a:rPr lang="en-US" dirty="0" err="1"/>
              <a:t>geoJSON</a:t>
            </a:r>
            <a:r>
              <a:rPr lang="en-US" dirty="0"/>
              <a:t> files but changes the format.</a:t>
            </a:r>
          </a:p>
          <a:p>
            <a:r>
              <a:rPr lang="en-US" dirty="0"/>
              <a:t>It is much easier to manipulate </a:t>
            </a:r>
            <a:r>
              <a:rPr lang="en-US" dirty="0" err="1"/>
              <a:t>geojson</a:t>
            </a:r>
            <a:r>
              <a:rPr lang="en-US" dirty="0"/>
              <a:t> with libraries like </a:t>
            </a:r>
            <a:r>
              <a:rPr lang="en-US" dirty="0" err="1"/>
              <a:t>geopands</a:t>
            </a:r>
            <a:r>
              <a:rPr lang="en-US" dirty="0"/>
              <a:t>, which creates </a:t>
            </a:r>
            <a:r>
              <a:rPr lang="en-US" dirty="0" err="1"/>
              <a:t>geoDFs</a:t>
            </a:r>
            <a:r>
              <a:rPr lang="en-US" dirty="0"/>
              <a:t> that can be manipulated.</a:t>
            </a:r>
          </a:p>
          <a:p>
            <a:r>
              <a:rPr lang="en-US" dirty="0"/>
              <a:t>The </a:t>
            </a:r>
            <a:r>
              <a:rPr lang="en-US" dirty="0" err="1"/>
              <a:t>geojson</a:t>
            </a:r>
            <a:r>
              <a:rPr lang="en-US" dirty="0"/>
              <a:t> library has features which allow the convenient creation of </a:t>
            </a:r>
            <a:r>
              <a:rPr lang="en-US" dirty="0" err="1"/>
              <a:t>geojson</a:t>
            </a:r>
            <a:r>
              <a:rPr lang="en-US" dirty="0"/>
              <a:t> feature groups.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7F54E-B831-4413-80EB-A5BEE73A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5" y="2074459"/>
            <a:ext cx="2902741" cy="37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4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2E0240-1ABC-4043-AFCD-286EBAF6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457200"/>
            <a:ext cx="4596121" cy="1600200"/>
          </a:xfrm>
        </p:spPr>
        <p:txBody>
          <a:bodyPr/>
          <a:lstStyle/>
          <a:p>
            <a:r>
              <a:rPr lang="en-US" sz="4000" dirty="0"/>
              <a:t>  Inconsistent Data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485317-3ACC-4F8F-BCF4-416D97C36A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3" b="8253"/>
          <a:stretch>
            <a:fillRect/>
          </a:stretch>
        </p:blipFill>
        <p:spPr>
          <a:xfrm>
            <a:off x="5032849" y="682389"/>
            <a:ext cx="6622340" cy="554099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D38550-E825-4666-8E63-39E02121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06973"/>
            <a:ext cx="3932237" cy="2962015"/>
          </a:xfrm>
        </p:spPr>
        <p:txBody>
          <a:bodyPr/>
          <a:lstStyle/>
          <a:p>
            <a:r>
              <a:rPr lang="en-US" dirty="0"/>
              <a:t>The data we used had inconsistent data across years.  We committed to using this data set without realizing how poor it was for years before 2016.</a:t>
            </a:r>
          </a:p>
          <a:p>
            <a:endParaRPr lang="en-US" dirty="0"/>
          </a:p>
          <a:p>
            <a:r>
              <a:rPr lang="en-US" dirty="0"/>
              <a:t>Incorrect spellings and missing data made it difficult to manipulate the data for some years.</a:t>
            </a:r>
          </a:p>
        </p:txBody>
      </p:sp>
    </p:spTree>
    <p:extLst>
      <p:ext uri="{BB962C8B-B14F-4D97-AF65-F5344CB8AC3E}">
        <p14:creationId xmlns:p14="http://schemas.microsoft.com/office/powerpoint/2010/main" val="107860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In a Nutshell…</vt:lpstr>
      <vt:lpstr>GeoJSON</vt:lpstr>
      <vt:lpstr>  Inconsistent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Minette James</dc:creator>
  <cp:lastModifiedBy>Minette James</cp:lastModifiedBy>
  <cp:revision>1</cp:revision>
  <dcterms:created xsi:type="dcterms:W3CDTF">2019-08-24T08:47:09Z</dcterms:created>
  <dcterms:modified xsi:type="dcterms:W3CDTF">2019-08-24T10:19:27Z</dcterms:modified>
</cp:coreProperties>
</file>