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145706222" r:id="rId2"/>
    <p:sldId id="2145706200" r:id="rId3"/>
    <p:sldId id="26423" r:id="rId4"/>
    <p:sldId id="26422" r:id="rId5"/>
    <p:sldId id="26419" r:id="rId6"/>
    <p:sldId id="26421" r:id="rId7"/>
    <p:sldId id="26417" r:id="rId8"/>
    <p:sldId id="26420" r:id="rId9"/>
    <p:sldId id="26414" r:id="rId10"/>
    <p:sldId id="2145706220" r:id="rId11"/>
    <p:sldId id="26418" r:id="rId12"/>
    <p:sldId id="2145706221" r:id="rId13"/>
    <p:sldId id="26413" r:id="rId14"/>
    <p:sldId id="26425" r:id="rId15"/>
    <p:sldId id="26415" r:id="rId1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627D1-69A9-49B0-BB16-E2155A816E4A}" v="50" dt="2022-11-05T20:43:33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09A627D1-69A9-49B0-BB16-E2155A816E4A}"/>
    <pc:docChg chg="undo redo custSel addSld delSld modSld sldOrd">
      <pc:chgData name="Graf Thomas, INI-NET-TCZ-ZH1" userId="487bc3e3-9ce7-4cdd-b7b4-8899ea88d289" providerId="ADAL" clId="{09A627D1-69A9-49B0-BB16-E2155A816E4A}" dt="2022-11-07T13:32:24.119" v="5570"/>
      <pc:docMkLst>
        <pc:docMk/>
      </pc:docMkLst>
      <pc:sldChg chg="modSp mod">
        <pc:chgData name="Graf Thomas, INI-NET-TCZ-ZH1" userId="487bc3e3-9ce7-4cdd-b7b4-8899ea88d289" providerId="ADAL" clId="{09A627D1-69A9-49B0-BB16-E2155A816E4A}" dt="2022-11-05T20:16:17.717" v="5274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09A627D1-69A9-49B0-BB16-E2155A816E4A}" dt="2022-11-05T20:16:17.717" v="5274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09A627D1-69A9-49B0-BB16-E2155A816E4A}" dt="2022-11-05T18:30:06.692" v="4739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TCZ-ZH1" userId="487bc3e3-9ce7-4cdd-b7b4-8899ea88d289" providerId="ADAL" clId="{09A627D1-69A9-49B0-BB16-E2155A816E4A}" dt="2022-11-05T18:50:56.961" v="4881" actId="108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09A627D1-69A9-49B0-BB16-E2155A816E4A}" dt="2022-11-05T18:50:56.961" v="4881" actId="108"/>
          <ac:spMkLst>
            <pc:docMk/>
            <pc:sldMk cId="958437681" sldId="26413"/>
            <ac:spMk id="2" creationId="{FF20F271-6F0D-4AC0-BB1D-F5C338165C13}"/>
          </ac:spMkLst>
        </pc:spChg>
      </pc:sldChg>
      <pc:sldChg chg="addSp delSp modSp mod">
        <pc:chgData name="Graf Thomas, INI-NET-TCZ-ZH1" userId="487bc3e3-9ce7-4cdd-b7b4-8899ea88d289" providerId="ADAL" clId="{09A627D1-69A9-49B0-BB16-E2155A816E4A}" dt="2022-11-05T20:25:13.623" v="5294" actId="27636"/>
        <pc:sldMkLst>
          <pc:docMk/>
          <pc:sldMk cId="731853391" sldId="26414"/>
        </pc:sldMkLst>
        <pc:spChg chg="mod">
          <ac:chgData name="Graf Thomas, INI-NET-TCZ-ZH1" userId="487bc3e3-9ce7-4cdd-b7b4-8899ea88d289" providerId="ADAL" clId="{09A627D1-69A9-49B0-BB16-E2155A816E4A}" dt="2022-11-05T20:25:13.623" v="5294" actId="27636"/>
          <ac:spMkLst>
            <pc:docMk/>
            <pc:sldMk cId="731853391" sldId="26414"/>
            <ac:spMk id="4" creationId="{B96F8F06-524F-4D7C-89FB-72456175BADD}"/>
          </ac:spMkLst>
        </pc:spChg>
        <pc:spChg chg="mod">
          <ac:chgData name="Graf Thomas, INI-NET-TCZ-ZH1" userId="487bc3e3-9ce7-4cdd-b7b4-8899ea88d289" providerId="ADAL" clId="{09A627D1-69A9-49B0-BB16-E2155A816E4A}" dt="2022-11-05T20:01:42.072" v="5240" actId="1036"/>
          <ac:spMkLst>
            <pc:docMk/>
            <pc:sldMk cId="731853391" sldId="26414"/>
            <ac:spMk id="6" creationId="{64DBE9D0-56F0-4D8D-BAF6-1ECE169C127F}"/>
          </ac:spMkLst>
        </pc:spChg>
        <pc:picChg chg="del">
          <ac:chgData name="Graf Thomas, INI-NET-TCZ-ZH1" userId="487bc3e3-9ce7-4cdd-b7b4-8899ea88d289" providerId="ADAL" clId="{09A627D1-69A9-49B0-BB16-E2155A816E4A}" dt="2022-11-05T20:01:16.087" v="5203" actId="478"/>
          <ac:picMkLst>
            <pc:docMk/>
            <pc:sldMk cId="731853391" sldId="26414"/>
            <ac:picMk id="3" creationId="{5F52339B-31A6-4941-9B31-28C681D38132}"/>
          </ac:picMkLst>
        </pc:picChg>
        <pc:picChg chg="add mod ord">
          <ac:chgData name="Graf Thomas, INI-NET-TCZ-ZH1" userId="487bc3e3-9ce7-4cdd-b7b4-8899ea88d289" providerId="ADAL" clId="{09A627D1-69A9-49B0-BB16-E2155A816E4A}" dt="2022-11-05T20:01:36.059" v="5210" actId="171"/>
          <ac:picMkLst>
            <pc:docMk/>
            <pc:sldMk cId="731853391" sldId="26414"/>
            <ac:picMk id="5" creationId="{64851C10-4462-4FFA-BB99-93717037C1C8}"/>
          </ac:picMkLst>
        </pc:picChg>
      </pc:sldChg>
      <pc:sldChg chg="addSp delSp modSp mod">
        <pc:chgData name="Graf Thomas, INI-NET-TCZ-ZH1" userId="487bc3e3-9ce7-4cdd-b7b4-8899ea88d289" providerId="ADAL" clId="{09A627D1-69A9-49B0-BB16-E2155A816E4A}" dt="2022-11-05T20:43:49.637" v="5568" actId="20577"/>
        <pc:sldMkLst>
          <pc:docMk/>
          <pc:sldMk cId="2578889968" sldId="26415"/>
        </pc:sldMkLst>
        <pc:spChg chg="mod">
          <ac:chgData name="Graf Thomas, INI-NET-TCZ-ZH1" userId="487bc3e3-9ce7-4cdd-b7b4-8899ea88d289" providerId="ADAL" clId="{09A627D1-69A9-49B0-BB16-E2155A816E4A}" dt="2022-11-05T17:59:47.578" v="4183"/>
          <ac:spMkLst>
            <pc:docMk/>
            <pc:sldMk cId="2578889968" sldId="2641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20:43:49.637" v="556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09A627D1-69A9-49B0-BB16-E2155A816E4A}" dt="2022-11-05T18:30:45.295" v="4749" actId="27636"/>
          <ac:spMkLst>
            <pc:docMk/>
            <pc:sldMk cId="2578889968" sldId="26415"/>
            <ac:spMk id="7" creationId="{BF6DCC5D-2508-4A9B-B734-C8C5147F93FB}"/>
          </ac:spMkLst>
        </pc:spChg>
        <pc:spChg chg="mod">
          <ac:chgData name="Graf Thomas, INI-NET-TCZ-ZH1" userId="487bc3e3-9ce7-4cdd-b7b4-8899ea88d289" providerId="ADAL" clId="{09A627D1-69A9-49B0-BB16-E2155A816E4A}" dt="2022-11-05T20:13:22.617" v="5272" actId="14100"/>
          <ac:spMkLst>
            <pc:docMk/>
            <pc:sldMk cId="2578889968" sldId="26415"/>
            <ac:spMk id="16" creationId="{4D0044F8-1C12-4A59-883A-7B56B9370029}"/>
          </ac:spMkLst>
        </pc:spChg>
        <pc:picChg chg="del">
          <ac:chgData name="Graf Thomas, INI-NET-TCZ-ZH1" userId="487bc3e3-9ce7-4cdd-b7b4-8899ea88d289" providerId="ADAL" clId="{09A627D1-69A9-49B0-BB16-E2155A816E4A}" dt="2022-11-05T14:42:46.281" v="2746" actId="478"/>
          <ac:picMkLst>
            <pc:docMk/>
            <pc:sldMk cId="2578889968" sldId="26415"/>
            <ac:picMk id="5" creationId="{0A90BC99-792A-481A-9F32-B4255E7EE4CA}"/>
          </ac:picMkLst>
        </pc:picChg>
        <pc:picChg chg="add mod">
          <ac:chgData name="Graf Thomas, INI-NET-TCZ-ZH1" userId="487bc3e3-9ce7-4cdd-b7b4-8899ea88d289" providerId="ADAL" clId="{09A627D1-69A9-49B0-BB16-E2155A816E4A}" dt="2022-11-05T14:46:12.579" v="2760" actId="1076"/>
          <ac:picMkLst>
            <pc:docMk/>
            <pc:sldMk cId="2578889968" sldId="26415"/>
            <ac:picMk id="6" creationId="{D4F5E154-1C25-441B-90CF-A1443F6D1EF8}"/>
          </ac:picMkLst>
        </pc:picChg>
        <pc:picChg chg="add del mod">
          <ac:chgData name="Graf Thomas, INI-NET-TCZ-ZH1" userId="487bc3e3-9ce7-4cdd-b7b4-8899ea88d289" providerId="ADAL" clId="{09A627D1-69A9-49B0-BB16-E2155A816E4A}" dt="2022-11-05T14:46:04.075" v="2755" actId="478"/>
          <ac:picMkLst>
            <pc:docMk/>
            <pc:sldMk cId="2578889968" sldId="26415"/>
            <ac:picMk id="8" creationId="{1B7F03D6-0F80-4706-84C1-2255BCF0287B}"/>
          </ac:picMkLst>
        </pc:picChg>
      </pc:sldChg>
      <pc:sldChg chg="modSp mod">
        <pc:chgData name="Graf Thomas, INI-NET-TCZ-ZH1" userId="487bc3e3-9ce7-4cdd-b7b4-8899ea88d289" providerId="ADAL" clId="{09A627D1-69A9-49B0-BB16-E2155A816E4A}" dt="2022-11-05T20:13:17.638" v="5271" actId="14100"/>
        <pc:sldMkLst>
          <pc:docMk/>
          <pc:sldMk cId="1236969774" sldId="26416"/>
        </pc:sldMkLst>
        <pc:spChg chg="mod">
          <ac:chgData name="Graf Thomas, INI-NET-TCZ-ZH1" userId="487bc3e3-9ce7-4cdd-b7b4-8899ea88d289" providerId="ADAL" clId="{09A627D1-69A9-49B0-BB16-E2155A816E4A}" dt="2022-11-05T20:13:17.638" v="5271" actId="14100"/>
          <ac:spMkLst>
            <pc:docMk/>
            <pc:sldMk cId="1236969774" sldId="26416"/>
            <ac:spMk id="16" creationId="{4D0044F8-1C12-4A59-883A-7B56B9370029}"/>
          </ac:spMkLst>
        </pc:spChg>
      </pc:sldChg>
      <pc:sldChg chg="addSp delSp modSp add mod ord setBg">
        <pc:chgData name="Graf Thomas, INI-NET-TCZ-ZH1" userId="487bc3e3-9ce7-4cdd-b7b4-8899ea88d289" providerId="ADAL" clId="{09A627D1-69A9-49B0-BB16-E2155A816E4A}" dt="2022-11-07T13:32:24.119" v="5570"/>
        <pc:sldMkLst>
          <pc:docMk/>
          <pc:sldMk cId="491102176" sldId="26417"/>
        </pc:sldMkLst>
        <pc:spChg chg="mod">
          <ac:chgData name="Graf Thomas, INI-NET-TCZ-ZH1" userId="487bc3e3-9ce7-4cdd-b7b4-8899ea88d289" providerId="ADAL" clId="{09A627D1-69A9-49B0-BB16-E2155A816E4A}" dt="2022-11-05T18:45:04.407" v="4876" actId="207"/>
          <ac:spMkLst>
            <pc:docMk/>
            <pc:sldMk cId="491102176" sldId="26417"/>
            <ac:spMk id="2" creationId="{FF20F271-6F0D-4AC0-BB1D-F5C338165C13}"/>
          </ac:spMkLst>
        </pc:spChg>
        <pc:spChg chg="del mod">
          <ac:chgData name="Graf Thomas, INI-NET-TCZ-ZH1" userId="487bc3e3-9ce7-4cdd-b7b4-8899ea88d289" providerId="ADAL" clId="{09A627D1-69A9-49B0-BB16-E2155A816E4A}" dt="2022-11-02T08:09:11.071" v="1758" actId="478"/>
          <ac:spMkLst>
            <pc:docMk/>
            <pc:sldMk cId="491102176" sldId="26417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2T07:47:14.498" v="267" actId="478"/>
          <ac:spMkLst>
            <pc:docMk/>
            <pc:sldMk cId="491102176" sldId="26417"/>
            <ac:spMk id="7" creationId="{BF6DCC5D-2508-4A9B-B734-C8C5147F93FB}"/>
          </ac:spMkLst>
        </pc:spChg>
        <pc:spChg chg="add del mod">
          <ac:chgData name="Graf Thomas, INI-NET-TCZ-ZH1" userId="487bc3e3-9ce7-4cdd-b7b4-8899ea88d289" providerId="ADAL" clId="{09A627D1-69A9-49B0-BB16-E2155A816E4A}" dt="2022-11-02T08:09:14.470" v="1759" actId="21"/>
          <ac:spMkLst>
            <pc:docMk/>
            <pc:sldMk cId="491102176" sldId="26417"/>
            <ac:spMk id="8" creationId="{7153E188-18F3-4813-BEDA-E23193F396E4}"/>
          </ac:spMkLst>
        </pc:spChg>
        <pc:spChg chg="mod or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16" creationId="{4D0044F8-1C12-4A59-883A-7B56B9370029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35" creationId="{30E74E4E-7620-48D4-BC13-42385A771FD4}"/>
          </ac:spMkLst>
        </pc:spChg>
        <pc:spChg chg="ad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36" creationId="{4FE70E86-779D-4922-A020-0B3E5C05AA42}"/>
          </ac:spMkLst>
        </pc:spChg>
        <pc:spChg chg="add del">
          <ac:chgData name="Graf Thomas, INI-NET-TCZ-ZH1" userId="487bc3e3-9ce7-4cdd-b7b4-8899ea88d289" providerId="ADAL" clId="{09A627D1-69A9-49B0-BB16-E2155A816E4A}" dt="2022-11-02T08:37:28.633" v="2218" actId="26606"/>
          <ac:spMkLst>
            <pc:docMk/>
            <pc:sldMk cId="491102176" sldId="26417"/>
            <ac:spMk id="37" creationId="{4FE70E86-779D-4922-A020-0B3E5C05AA42}"/>
          </ac:spMkLst>
        </pc:spChg>
        <pc:spChg chg="add del mod">
          <ac:chgData name="Graf Thomas, INI-NET-TCZ-ZH1" userId="487bc3e3-9ce7-4cdd-b7b4-8899ea88d289" providerId="ADAL" clId="{09A627D1-69A9-49B0-BB16-E2155A816E4A}" dt="2022-11-05T13:19:17.575" v="2594" actId="478"/>
          <ac:spMkLst>
            <pc:docMk/>
            <pc:sldMk cId="491102176" sldId="26417"/>
            <ac:spMk id="44" creationId="{366B3709-CBCB-4A24-953C-A414459EE456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7" creationId="{F749049D-CD31-4CE2-AACA-EEFCE023A8DD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9" creationId="{5A40053D-E7F7-4AFA-B89E-4746C30EFF71}"/>
          </ac:spMkLst>
        </pc:spChg>
        <pc:grpChg chg="add del">
          <ac:chgData name="Graf Thomas, INI-NET-TCZ-ZH1" userId="487bc3e3-9ce7-4cdd-b7b4-8899ea88d289" providerId="ADAL" clId="{09A627D1-69A9-49B0-BB16-E2155A816E4A}" dt="2022-11-02T08:37:28.633" v="2218" actId="26606"/>
          <ac:grpSpMkLst>
            <pc:docMk/>
            <pc:sldMk cId="491102176" sldId="26417"/>
            <ac:grpSpMk id="39" creationId="{81F55513-2668-477C-9962-1B9F5E31F120}"/>
          </ac:grpSpMkLst>
        </pc:grpChg>
        <pc:grpChg chg="add">
          <ac:chgData name="Graf Thomas, INI-NET-TCZ-ZH1" userId="487bc3e3-9ce7-4cdd-b7b4-8899ea88d289" providerId="ADAL" clId="{09A627D1-69A9-49B0-BB16-E2155A816E4A}" dt="2022-11-02T08:38:02.199" v="2228" actId="26606"/>
          <ac:grpSpMkLst>
            <pc:docMk/>
            <pc:sldMk cId="491102176" sldId="26417"/>
            <ac:grpSpMk id="41" creationId="{81F55513-2668-477C-9962-1B9F5E31F120}"/>
          </ac:grpSpMkLst>
        </pc:grpChg>
        <pc:graphicFrameChg chg="add del mod modGraphic">
          <ac:chgData name="Graf Thomas, INI-NET-TCZ-ZH1" userId="487bc3e3-9ce7-4cdd-b7b4-8899ea88d289" providerId="ADAL" clId="{09A627D1-69A9-49B0-BB16-E2155A816E4A}" dt="2022-11-02T08:36:14.811" v="2210" actId="478"/>
          <ac:graphicFrameMkLst>
            <pc:docMk/>
            <pc:sldMk cId="491102176" sldId="26417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7:47:11.297" v="266" actId="478"/>
          <ac:picMkLst>
            <pc:docMk/>
            <pc:sldMk cId="491102176" sldId="26417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2T08:13:13.764" v="1810" actId="478"/>
          <ac:picMkLst>
            <pc:docMk/>
            <pc:sldMk cId="491102176" sldId="26417"/>
            <ac:picMk id="10" creationId="{36CDCE31-ED20-4726-8AF2-2D4BD851AEF4}"/>
          </ac:picMkLst>
        </pc:picChg>
        <pc:picChg chg="add del mod">
          <ac:chgData name="Graf Thomas, INI-NET-TCZ-ZH1" userId="487bc3e3-9ce7-4cdd-b7b4-8899ea88d289" providerId="ADAL" clId="{09A627D1-69A9-49B0-BB16-E2155A816E4A}" dt="2022-11-02T08:13:43.383" v="1814" actId="478"/>
          <ac:picMkLst>
            <pc:docMk/>
            <pc:sldMk cId="491102176" sldId="26417"/>
            <ac:picMk id="12" creationId="{918DC5C6-5BAF-423F-8E00-29E36ACB1AED}"/>
          </ac:picMkLst>
        </pc:picChg>
        <pc:picChg chg="add del">
          <ac:chgData name="Graf Thomas, INI-NET-TCZ-ZH1" userId="487bc3e3-9ce7-4cdd-b7b4-8899ea88d289" providerId="ADAL" clId="{09A627D1-69A9-49B0-BB16-E2155A816E4A}" dt="2022-11-02T08:16:04.399" v="1816" actId="478"/>
          <ac:picMkLst>
            <pc:docMk/>
            <pc:sldMk cId="491102176" sldId="26417"/>
            <ac:picMk id="14" creationId="{6963A109-6F8F-4B02-B3D4-E54FF92BAFF5}"/>
          </ac:picMkLst>
        </pc:picChg>
        <pc:picChg chg="add del">
          <ac:chgData name="Graf Thomas, INI-NET-TCZ-ZH1" userId="487bc3e3-9ce7-4cdd-b7b4-8899ea88d289" providerId="ADAL" clId="{09A627D1-69A9-49B0-BB16-E2155A816E4A}" dt="2022-11-02T08:16:21.529" v="1818" actId="478"/>
          <ac:picMkLst>
            <pc:docMk/>
            <pc:sldMk cId="491102176" sldId="26417"/>
            <ac:picMk id="17" creationId="{E1A2FE96-0AC2-4711-AA9C-5C9DF42F9444}"/>
          </ac:picMkLst>
        </pc:picChg>
        <pc:picChg chg="add del mod">
          <ac:chgData name="Graf Thomas, INI-NET-TCZ-ZH1" userId="487bc3e3-9ce7-4cdd-b7b4-8899ea88d289" providerId="ADAL" clId="{09A627D1-69A9-49B0-BB16-E2155A816E4A}" dt="2022-11-02T08:17:00.317" v="1822" actId="478"/>
          <ac:picMkLst>
            <pc:docMk/>
            <pc:sldMk cId="491102176" sldId="26417"/>
            <ac:picMk id="19" creationId="{F215DDE9-3FD2-48E2-9B9D-5CF2C4D3F599}"/>
          </ac:picMkLst>
        </pc:picChg>
        <pc:picChg chg="add del">
          <ac:chgData name="Graf Thomas, INI-NET-TCZ-ZH1" userId="487bc3e3-9ce7-4cdd-b7b4-8899ea88d289" providerId="ADAL" clId="{09A627D1-69A9-49B0-BB16-E2155A816E4A}" dt="2022-11-02T08:17:56.373" v="1824" actId="478"/>
          <ac:picMkLst>
            <pc:docMk/>
            <pc:sldMk cId="491102176" sldId="26417"/>
            <ac:picMk id="21" creationId="{A298A16A-D1D0-4426-BBDB-209FF768688A}"/>
          </ac:picMkLst>
        </pc:picChg>
        <pc:picChg chg="add del">
          <ac:chgData name="Graf Thomas, INI-NET-TCZ-ZH1" userId="487bc3e3-9ce7-4cdd-b7b4-8899ea88d289" providerId="ADAL" clId="{09A627D1-69A9-49B0-BB16-E2155A816E4A}" dt="2022-11-02T08:18:19.191" v="1826" actId="478"/>
          <ac:picMkLst>
            <pc:docMk/>
            <pc:sldMk cId="491102176" sldId="26417"/>
            <ac:picMk id="23" creationId="{C3266F5E-9DF4-4BD3-A352-53FD8331AC68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5" creationId="{D563174E-8DE7-40FD-B02B-C1C6A2CB906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6" creationId="{2D1D9F40-4A05-4CCC-9AD6-F671EA9D10B7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7" creationId="{9DA3749F-33EB-4CA3-90A6-2F4C90F1A76D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8" creationId="{E312EA8E-F8DC-47B4-9C65-AC853A9296A6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9" creationId="{E2395965-7339-4419-8E8A-A5AD2251541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30" creationId="{13B3643B-BDB3-43D4-BD42-D4BCB548D98C}"/>
          </ac:picMkLst>
        </pc:picChg>
        <pc:picChg chg="add del mod">
          <ac:chgData name="Graf Thomas, INI-NET-TCZ-ZH1" userId="487bc3e3-9ce7-4cdd-b7b4-8899ea88d289" providerId="ADAL" clId="{09A627D1-69A9-49B0-BB16-E2155A816E4A}" dt="2022-11-02T08:37:47.103" v="2226" actId="22"/>
          <ac:picMkLst>
            <pc:docMk/>
            <pc:sldMk cId="491102176" sldId="26417"/>
            <ac:picMk id="32" creationId="{5AE8F56F-30FC-4630-BA47-E79DFBDC9488}"/>
          </ac:picMkLst>
        </pc:picChg>
        <pc:picChg chg="add mod">
          <ac:chgData name="Graf Thomas, INI-NET-TCZ-ZH1" userId="487bc3e3-9ce7-4cdd-b7b4-8899ea88d289" providerId="ADAL" clId="{09A627D1-69A9-49B0-BB16-E2155A816E4A}" dt="2022-11-02T08:48:00.299" v="2477" actId="1076"/>
          <ac:picMkLst>
            <pc:docMk/>
            <pc:sldMk cId="491102176" sldId="26417"/>
            <ac:picMk id="34" creationId="{A7EC8873-A163-423C-B393-C442A3AA854A}"/>
          </ac:picMkLst>
        </pc:picChg>
        <pc:cxnChg chg="add del mod">
          <ac:chgData name="Graf Thomas, INI-NET-TCZ-ZH1" userId="487bc3e3-9ce7-4cdd-b7b4-8899ea88d289" providerId="ADAL" clId="{09A627D1-69A9-49B0-BB16-E2155A816E4A}" dt="2022-11-05T13:19:21.769" v="2596" actId="478"/>
          <ac:cxnSpMkLst>
            <pc:docMk/>
            <pc:sldMk cId="491102176" sldId="26417"/>
            <ac:cxnSpMk id="45" creationId="{561CA0B9-0130-4C01-9005-3C0E5C1DA4BD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6" creationId="{B37C819D-5908-42F5-BD5E-CA4D0C3D3410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8" creationId="{2CFF771D-98A1-4AFD-8652-D7C99B70EBB1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50" creationId="{754A7790-FE2D-4BFB-86B8-312A074DAE3E}"/>
          </ac:cxnSpMkLst>
        </pc:cxnChg>
      </pc:sldChg>
      <pc:sldChg chg="addSp delSp modSp add del mod">
        <pc:chgData name="Graf Thomas, INI-NET-TCZ-ZH1" userId="487bc3e3-9ce7-4cdd-b7b4-8899ea88d289" providerId="ADAL" clId="{09A627D1-69A9-49B0-BB16-E2155A816E4A}" dt="2022-11-02T08:30:46.475" v="2039" actId="47"/>
        <pc:sldMkLst>
          <pc:docMk/>
          <pc:sldMk cId="990881139" sldId="26418"/>
        </pc:sldMkLst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5" creationId="{608BA023-71AB-4A88-92B1-AE53963DFCB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1" creationId="{E9215E0A-A75B-42AA-97CA-3F7D11A04E4E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2" creationId="{DF05E4B9-3504-4BA0-9796-596E66631741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3" creationId="{A5838FB5-6036-4C43-9F01-697FABA216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4" creationId="{3B77EFAF-3B7C-4D3C-AB90-74F9349908A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5" creationId="{6694AA32-FB11-4BB6-BD7A-AC41E168D89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7" creationId="{78148519-E39E-458F-B966-634981E31E0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8" creationId="{429CD56F-F518-4EFB-BC2F-AEB799ED20E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9" creationId="{50FA29C3-C3C7-49EE-B866-C4DBCC8BA3D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0" creationId="{74F912F3-190C-4265-93B4-3BF83699E7F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4" creationId="{3E86B4E5-7C3B-4847-88B4-0E93C1F7FE5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1" creationId="{C0F9F4DE-02F1-46E1-BCDC-3A3821A933FC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2" creationId="{C3C8249D-B249-445D-B0A6-94485ADFAF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3" creationId="{9BDB44FE-A629-4678-B4A9-B81C6650376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4" creationId="{A84D44D5-8D48-47D2-A70E-DA1D661089A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5" creationId="{B8C66CF3-66C9-48D5-8C84-3589E13875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6" creationId="{C2E9833E-AF59-41DF-B592-726F442853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7" creationId="{E072787E-210B-4B58-A8A0-34ADB522572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8" creationId="{A36CD5C7-3419-4E1E-A923-27D61235DD0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9" creationId="{46CB0C4A-B8C7-40FA-A4BB-483A82C10D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0" creationId="{35F543BA-DF25-4CEA-B11C-445807FF4A2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1" creationId="{D24E01A3-F676-4CC8-873B-F66ED4FB33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3" creationId="{3ADCFC15-1FBE-46AC-907A-03C699BDEE4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8" creationId="{E7C02524-7EB6-4A37-92B0-9EB289DFCE6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9" creationId="{87C68FE5-7E04-47CE-A977-197957E6E7B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50" creationId="{479AA613-62FD-4596-9454-5ECF4B0DB82E}"/>
          </ac:spMkLst>
        </pc:spChg>
        <pc:graphicFrameChg chg="del">
          <ac:chgData name="Graf Thomas, INI-NET-TCZ-ZH1" userId="487bc3e3-9ce7-4cdd-b7b4-8899ea88d289" providerId="ADAL" clId="{09A627D1-69A9-49B0-BB16-E2155A816E4A}" dt="2022-11-02T08:25:17.133" v="1946" actId="478"/>
          <ac:graphicFrameMkLst>
            <pc:docMk/>
            <pc:sldMk cId="990881139" sldId="26418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30" creationId="{13B3643B-BDB3-43D4-BD42-D4BCB548D98C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4" creationId="{B9BA90D8-9DE6-43FC-93E6-0B207093DBBA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5" creationId="{B764BD13-4687-48B8-A5EE-A8A101159DD1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6" creationId="{EA22BB8B-EBD6-4E81-89D7-068DF22D3913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7" creationId="{A50F32B4-6653-4185-92A9-0995C5C4429F}"/>
          </ac:picMkLst>
        </pc:pic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1" creationId="{47DF9F14-BD49-459C-8A54-6A3DD8D5D716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2" creationId="{88BA1910-5301-4269-8E70-81B2AF8024F1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3" creationId="{47DB2F3A-A043-4559-B0C3-EE3E625418DB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42" creationId="{23587EC0-3071-4EC9-AE53-F339E3908766}"/>
          </ac:cxnSpMkLst>
        </pc:cxnChg>
      </pc:sldChg>
      <pc:sldChg chg="addSp delSp modSp add mod ord">
        <pc:chgData name="Graf Thomas, INI-NET-TCZ-ZH1" userId="487bc3e3-9ce7-4cdd-b7b4-8899ea88d289" providerId="ADAL" clId="{09A627D1-69A9-49B0-BB16-E2155A816E4A}" dt="2022-11-05T17:57:38.469" v="4064"/>
        <pc:sldMkLst>
          <pc:docMk/>
          <pc:sldMk cId="1845302357" sldId="26419"/>
        </pc:sldMkLst>
        <pc:spChg chg="mod">
          <ac:chgData name="Graf Thomas, INI-NET-TCZ-ZH1" userId="487bc3e3-9ce7-4cdd-b7b4-8899ea88d289" providerId="ADAL" clId="{09A627D1-69A9-49B0-BB16-E2155A816E4A}" dt="2022-11-05T17:55:54.797" v="4059" actId="113"/>
          <ac:spMkLst>
            <pc:docMk/>
            <pc:sldMk cId="1845302357" sldId="26419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1" creationId="{E9215E0A-A75B-42AA-97CA-3F7D11A04E4E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2" creationId="{DF05E4B9-3504-4BA0-9796-596E66631741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3" creationId="{A5838FB5-6036-4C43-9F01-697FABA216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4" creationId="{3B77EFAF-3B7C-4D3C-AB90-74F9349908A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5" creationId="{6694AA32-FB11-4BB6-BD7A-AC41E168D892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7" creationId="{78148519-E39E-458F-B966-634981E31E0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8" creationId="{429CD56F-F518-4EFB-BC2F-AEB799ED20E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9" creationId="{50FA29C3-C3C7-49EE-B866-C4DBCC8BA3D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0" creationId="{74F912F3-190C-4265-93B4-3BF83699E7F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4" creationId="{3E86B4E5-7C3B-4847-88B4-0E93C1F7FE5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1" creationId="{C0F9F4DE-02F1-46E1-BCDC-3A3821A933FC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2" creationId="{C3C8249D-B249-445D-B0A6-94485ADFAF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3" creationId="{9BDB44FE-A629-4678-B4A9-B81C6650376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4" creationId="{A84D44D5-8D48-47D2-A70E-DA1D661089A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5" creationId="{B8C66CF3-66C9-48D5-8C84-3589E13875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6" creationId="{C2E9833E-AF59-41DF-B592-726F442853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7" creationId="{E072787E-210B-4B58-A8A0-34ADB522572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8" creationId="{A36CD5C7-3419-4E1E-A923-27D61235DD0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9" creationId="{46CB0C4A-B8C7-40FA-A4BB-483A82C10D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0" creationId="{35F543BA-DF25-4CEA-B11C-445807FF4A2B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1" creationId="{D24E01A3-F676-4CC8-873B-F66ED4FB33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3" creationId="{3ADCFC15-1FBE-46AC-907A-03C699BDEE4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8" creationId="{E7C02524-7EB6-4A37-92B0-9EB289DFCE6B}"/>
          </ac:spMkLst>
        </pc:spChg>
        <pc:spChg chg="del">
          <ac:chgData name="Graf Thomas, INI-NET-TCZ-ZH1" userId="487bc3e3-9ce7-4cdd-b7b4-8899ea88d289" providerId="ADAL" clId="{09A627D1-69A9-49B0-BB16-E2155A816E4A}" dt="2022-11-02T08:28:01.018" v="2028" actId="478"/>
          <ac:spMkLst>
            <pc:docMk/>
            <pc:sldMk cId="1845302357" sldId="26419"/>
            <ac:spMk id="49" creationId="{87C68FE5-7E04-47CE-A977-197957E6E7BB}"/>
          </ac:spMkLst>
        </pc:spChg>
        <pc:spChg chg="del">
          <ac:chgData name="Graf Thomas, INI-NET-TCZ-ZH1" userId="487bc3e3-9ce7-4cdd-b7b4-8899ea88d289" providerId="ADAL" clId="{09A627D1-69A9-49B0-BB16-E2155A816E4A}" dt="2022-11-02T08:27:59.266" v="2027" actId="478"/>
          <ac:spMkLst>
            <pc:docMk/>
            <pc:sldMk cId="1845302357" sldId="26419"/>
            <ac:spMk id="50" creationId="{479AA613-62FD-4596-9454-5ECF4B0DB82E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1" creationId="{2595AEC8-9BAA-40E7-946B-2F1EEA9599B7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2" creationId="{410CECED-B10C-44CD-8CA5-42D9A084451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3" creationId="{CAB274E0-4AC3-4695-B95F-B8A73A818529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4" creationId="{FA8D65CD-0DAE-46E0-9B01-408064BCEE72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5" creationId="{51B0BE27-ECB8-4688-8913-CD31091253D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6" creationId="{DEF138CC-94FF-4B87-AE2C-46C935FF7961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7" creationId="{F2D40BC1-E530-4BCD-B746-099F73F12B1D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8" creationId="{544E5B2F-81C3-4CB3-B75F-ACD5A293C9C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61" creationId="{4B09964D-0E14-44BA-9326-AA588FF57842}"/>
          </ac:spMkLst>
        </pc:sp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4" creationId="{B9BA90D8-9DE6-43FC-93E6-0B207093DBBA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5" creationId="{B764BD13-4687-48B8-A5EE-A8A101159DD1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6" creationId="{EA22BB8B-EBD6-4E81-89D7-068DF22D3913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7" creationId="{A50F32B4-6653-4185-92A9-0995C5C4429F}"/>
          </ac:picMkLst>
        </pc:picChg>
        <pc:picChg chg="add mod">
          <ac:chgData name="Graf Thomas, INI-NET-TCZ-ZH1" userId="487bc3e3-9ce7-4cdd-b7b4-8899ea88d289" providerId="ADAL" clId="{09A627D1-69A9-49B0-BB16-E2155A816E4A}" dt="2022-11-02T08:28:02.153" v="2029"/>
          <ac:picMkLst>
            <pc:docMk/>
            <pc:sldMk cId="1845302357" sldId="26419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1" creationId="{47DF9F14-BD49-459C-8A54-6A3DD8D5D716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2" creationId="{88BA1910-5301-4269-8E70-81B2AF8024F1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3" creationId="{47DB2F3A-A043-4559-B0C3-EE3E625418DB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42" creationId="{23587EC0-3071-4EC9-AE53-F339E3908766}"/>
          </ac:cxnSpMkLst>
        </pc:cxnChg>
        <pc:cxnChg chg="add mod">
          <ac:chgData name="Graf Thomas, INI-NET-TCZ-ZH1" userId="487bc3e3-9ce7-4cdd-b7b4-8899ea88d289" providerId="ADAL" clId="{09A627D1-69A9-49B0-BB16-E2155A816E4A}" dt="2022-11-02T08:28:02.153" v="2029"/>
          <ac:cxnSpMkLst>
            <pc:docMk/>
            <pc:sldMk cId="1845302357" sldId="26419"/>
            <ac:cxnSpMk id="59" creationId="{3BA64F8D-3394-409A-85A3-FCC3327D37CF}"/>
          </ac:cxnSpMkLst>
        </pc:cxnChg>
      </pc:sldChg>
      <pc:sldChg chg="addSp delSp modSp add mod">
        <pc:chgData name="Graf Thomas, INI-NET-TCZ-ZH1" userId="487bc3e3-9ce7-4cdd-b7b4-8899ea88d289" providerId="ADAL" clId="{09A627D1-69A9-49B0-BB16-E2155A816E4A}" dt="2022-11-05T20:43:04.789" v="5529" actId="14100"/>
        <pc:sldMkLst>
          <pc:docMk/>
          <pc:sldMk cId="1791309709" sldId="26420"/>
        </pc:sldMkLst>
        <pc:spChg chg="mod">
          <ac:chgData name="Graf Thomas, INI-NET-TCZ-ZH1" userId="487bc3e3-9ce7-4cdd-b7b4-8899ea88d289" providerId="ADAL" clId="{09A627D1-69A9-49B0-BB16-E2155A816E4A}" dt="2022-11-05T17:56:20.531" v="4061" actId="113"/>
          <ac:spMkLst>
            <pc:docMk/>
            <pc:sldMk cId="1791309709" sldId="26420"/>
            <ac:spMk id="2" creationId="{FF20F271-6F0D-4AC0-BB1D-F5C338165C13}"/>
          </ac:spMkLst>
        </pc:spChg>
        <pc:spChg chg="add mod">
          <ac:chgData name="Graf Thomas, INI-NET-TCZ-ZH1" userId="487bc3e3-9ce7-4cdd-b7b4-8899ea88d289" providerId="ADAL" clId="{09A627D1-69A9-49B0-BB16-E2155A816E4A}" dt="2022-11-05T20:43:04.789" v="5529" actId="14100"/>
          <ac:spMkLst>
            <pc:docMk/>
            <pc:sldMk cId="1791309709" sldId="26420"/>
            <ac:spMk id="17" creationId="{BEDC0321-5E52-4A12-B60B-CA79C37A0832}"/>
          </ac:spMkLst>
        </pc:spChg>
        <pc:spChg chg="add mod">
          <ac:chgData name="Graf Thomas, INI-NET-TCZ-ZH1" userId="487bc3e3-9ce7-4cdd-b7b4-8899ea88d289" providerId="ADAL" clId="{09A627D1-69A9-49B0-BB16-E2155A816E4A}" dt="2022-11-05T20:22:56.902" v="5275" actId="20577"/>
          <ac:spMkLst>
            <pc:docMk/>
            <pc:sldMk cId="1791309709" sldId="26420"/>
            <ac:spMk id="18" creationId="{2BEA693D-0A3D-45F2-8023-394B51949E64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1" creationId="{2595AEC8-9BAA-40E7-946B-2F1EEA9599B7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2" creationId="{410CECED-B10C-44CD-8CA5-42D9A084451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3" creationId="{CAB274E0-4AC3-4695-B95F-B8A73A818529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4" creationId="{FA8D65CD-0DAE-46E0-9B01-408064BCEE72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5" creationId="{51B0BE27-ECB8-4688-8913-CD31091253D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6" creationId="{DEF138CC-94FF-4B87-AE2C-46C935FF7961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7" creationId="{F2D40BC1-E530-4BCD-B746-099F73F12B1D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8" creationId="{544E5B2F-81C3-4CB3-B75F-ACD5A293C9C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61" creationId="{4B09964D-0E14-44BA-9326-AA588FF57842}"/>
          </ac:spMkLst>
        </pc:spChg>
        <pc:picChg chg="add mod">
          <ac:chgData name="Graf Thomas, INI-NET-TCZ-ZH1" userId="487bc3e3-9ce7-4cdd-b7b4-8899ea88d289" providerId="ADAL" clId="{09A627D1-69A9-49B0-BB16-E2155A816E4A}" dt="2022-11-05T20:03:03.567" v="5247" actId="1076"/>
          <ac:picMkLst>
            <pc:docMk/>
            <pc:sldMk cId="1791309709" sldId="26420"/>
            <ac:picMk id="4" creationId="{A06ACC63-8107-4F24-9308-A2F0496F5277}"/>
          </ac:picMkLst>
        </pc:picChg>
        <pc:picChg chg="add del mod">
          <ac:chgData name="Graf Thomas, INI-NET-TCZ-ZH1" userId="487bc3e3-9ce7-4cdd-b7b4-8899ea88d289" providerId="ADAL" clId="{09A627D1-69A9-49B0-BB16-E2155A816E4A}" dt="2022-11-05T20:02:47.014" v="5241" actId="478"/>
          <ac:picMkLst>
            <pc:docMk/>
            <pc:sldMk cId="1791309709" sldId="26420"/>
            <ac:picMk id="15" creationId="{C4881903-55C9-4FC4-99B5-8D3D5FD61D32}"/>
          </ac:picMkLst>
        </pc:picChg>
        <pc:picChg chg="del">
          <ac:chgData name="Graf Thomas, INI-NET-TCZ-ZH1" userId="487bc3e3-9ce7-4cdd-b7b4-8899ea88d289" providerId="ADAL" clId="{09A627D1-69A9-49B0-BB16-E2155A816E4A}" dt="2022-11-02T08:29:03.962" v="2032" actId="478"/>
          <ac:picMkLst>
            <pc:docMk/>
            <pc:sldMk cId="1791309709" sldId="26420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8:55.965" v="2031" actId="478"/>
          <ac:cxnSpMkLst>
            <pc:docMk/>
            <pc:sldMk cId="1791309709" sldId="26420"/>
            <ac:cxnSpMk id="59" creationId="{3BA64F8D-3394-409A-85A3-FCC3327D37CF}"/>
          </ac:cxnSpMkLst>
        </pc:cxnChg>
      </pc:sldChg>
      <pc:sldChg chg="delSp modSp add mod">
        <pc:chgData name="Graf Thomas, INI-NET-TCZ-ZH1" userId="487bc3e3-9ce7-4cdd-b7b4-8899ea88d289" providerId="ADAL" clId="{09A627D1-69A9-49B0-BB16-E2155A816E4A}" dt="2022-11-05T20:40:34.740" v="5300"/>
        <pc:sldMkLst>
          <pc:docMk/>
          <pc:sldMk cId="1585153174" sldId="26421"/>
        </pc:sldMkLst>
        <pc:spChg chg="mod">
          <ac:chgData name="Graf Thomas, INI-NET-TCZ-ZH1" userId="487bc3e3-9ce7-4cdd-b7b4-8899ea88d289" providerId="ADAL" clId="{09A627D1-69A9-49B0-BB16-E2155A816E4A}" dt="2022-11-05T20:05:57.649" v="5268" actId="20577"/>
          <ac:spMkLst>
            <pc:docMk/>
            <pc:sldMk cId="1585153174" sldId="26421"/>
            <ac:spMk id="2" creationId="{FF20F271-6F0D-4AC0-BB1D-F5C338165C13}"/>
          </ac:spMkLst>
        </pc:spChg>
        <pc:graphicFrameChg chg="mod modGraphic">
          <ac:chgData name="Graf Thomas, INI-NET-TCZ-ZH1" userId="487bc3e3-9ce7-4cdd-b7b4-8899ea88d289" providerId="ADAL" clId="{09A627D1-69A9-49B0-BB16-E2155A816E4A}" dt="2022-11-05T20:40:34.740" v="5300"/>
          <ac:graphicFrameMkLst>
            <pc:docMk/>
            <pc:sldMk cId="1585153174" sldId="26421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30" creationId="{13B3643B-BDB3-43D4-BD42-D4BCB548D98C}"/>
          </ac:picMkLst>
        </pc:picChg>
      </pc:sldChg>
      <pc:sldChg chg="addSp delSp modSp add mod ord">
        <pc:chgData name="Graf Thomas, INI-NET-TCZ-ZH1" userId="487bc3e3-9ce7-4cdd-b7b4-8899ea88d289" providerId="ADAL" clId="{09A627D1-69A9-49B0-BB16-E2155A816E4A}" dt="2022-11-05T18:42:29.364" v="4874" actId="6549"/>
        <pc:sldMkLst>
          <pc:docMk/>
          <pc:sldMk cId="1088069469" sldId="26422"/>
        </pc:sldMkLst>
        <pc:spChg chg="mod">
          <ac:chgData name="Graf Thomas, INI-NET-TCZ-ZH1" userId="487bc3e3-9ce7-4cdd-b7b4-8899ea88d289" providerId="ADAL" clId="{09A627D1-69A9-49B0-BB16-E2155A816E4A}" dt="2022-11-05T17:55:08.797" v="4054" actId="20577"/>
          <ac:spMkLst>
            <pc:docMk/>
            <pc:sldMk cId="1088069469" sldId="26422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18:42:29.364" v="4874" actId="6549"/>
          <ac:spMkLst>
            <pc:docMk/>
            <pc:sldMk cId="1088069469" sldId="26422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5T14:37:10.152" v="2738" actId="478"/>
          <ac:spMkLst>
            <pc:docMk/>
            <pc:sldMk cId="1088069469" sldId="26422"/>
            <ac:spMk id="7" creationId="{BF6DCC5D-2508-4A9B-B734-C8C5147F93FB}"/>
          </ac:spMkLst>
        </pc:spChg>
        <pc:picChg chg="del">
          <ac:chgData name="Graf Thomas, INI-NET-TCZ-ZH1" userId="487bc3e3-9ce7-4cdd-b7b4-8899ea88d289" providerId="ADAL" clId="{09A627D1-69A9-49B0-BB16-E2155A816E4A}" dt="2022-11-05T14:42:21.914" v="2739" actId="478"/>
          <ac:picMkLst>
            <pc:docMk/>
            <pc:sldMk cId="1088069469" sldId="26422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5T14:43:15.011" v="2753" actId="478"/>
          <ac:picMkLst>
            <pc:docMk/>
            <pc:sldMk cId="1088069469" sldId="26422"/>
            <ac:picMk id="6" creationId="{F20FDCE9-5EB0-44FE-AF3B-D9AC6C962301}"/>
          </ac:picMkLst>
        </pc:picChg>
        <pc:picChg chg="add del mod">
          <ac:chgData name="Graf Thomas, INI-NET-TCZ-ZH1" userId="487bc3e3-9ce7-4cdd-b7b4-8899ea88d289" providerId="ADAL" clId="{09A627D1-69A9-49B0-BB16-E2155A816E4A}" dt="2022-11-05T14:46:18.539" v="2761" actId="478"/>
          <ac:picMkLst>
            <pc:docMk/>
            <pc:sldMk cId="1088069469" sldId="26422"/>
            <ac:picMk id="9" creationId="{B0B03E9A-BE08-4362-953B-9F79A2A54E55}"/>
          </ac:picMkLst>
        </pc:picChg>
        <pc:picChg chg="add mod">
          <ac:chgData name="Graf Thomas, INI-NET-TCZ-ZH1" userId="487bc3e3-9ce7-4cdd-b7b4-8899ea88d289" providerId="ADAL" clId="{09A627D1-69A9-49B0-BB16-E2155A816E4A}" dt="2022-11-05T14:46:19.412" v="2762"/>
          <ac:picMkLst>
            <pc:docMk/>
            <pc:sldMk cId="1088069469" sldId="26422"/>
            <ac:picMk id="10" creationId="{94188F19-E5F7-4133-8F81-1D619D6CCEBF}"/>
          </ac:picMkLst>
        </pc:picChg>
      </pc:sldChg>
      <pc:sldChg chg="addSp delSp modSp add mod ord modAnim">
        <pc:chgData name="Graf Thomas, INI-NET-TCZ-ZH1" userId="487bc3e3-9ce7-4cdd-b7b4-8899ea88d289" providerId="ADAL" clId="{09A627D1-69A9-49B0-BB16-E2155A816E4A}" dt="2022-11-05T14:36:44.077" v="2737" actId="20577"/>
        <pc:sldMkLst>
          <pc:docMk/>
          <pc:sldMk cId="1407006386" sldId="26423"/>
        </pc:sldMkLst>
        <pc:spChg chg="mod">
          <ac:chgData name="Graf Thomas, INI-NET-TCZ-ZH1" userId="487bc3e3-9ce7-4cdd-b7b4-8899ea88d289" providerId="ADAL" clId="{09A627D1-69A9-49B0-BB16-E2155A816E4A}" dt="2022-11-05T14:36:44.077" v="2737" actId="20577"/>
          <ac:spMkLst>
            <pc:docMk/>
            <pc:sldMk cId="1407006386" sldId="26423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6" creationId="{42FC1C53-DAA7-4F8F-931E-E36ED646D931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8" creationId="{E60F7BDB-DAAE-4087-8428-B004C47C3BB6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9" creationId="{78B81B6D-CB06-4A47-A7AA-39722A4685B0}"/>
          </ac:spMkLst>
        </pc:spChg>
        <pc:spChg chg="add mod">
          <ac:chgData name="Graf Thomas, INI-NET-TCZ-ZH1" userId="487bc3e3-9ce7-4cdd-b7b4-8899ea88d289" providerId="ADAL" clId="{09A627D1-69A9-49B0-BB16-E2155A816E4A}" dt="2022-11-05T14:34:03.412" v="2644" actId="108"/>
          <ac:spMkLst>
            <pc:docMk/>
            <pc:sldMk cId="1407006386" sldId="26423"/>
            <ac:spMk id="14" creationId="{A6E4A4C9-D4CA-486A-AC00-EFA803FDA322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15" creationId="{934ECC86-1168-45A0-BBBF-4B40166AC1FD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8" creationId="{819F5E77-CB12-439E-9E43-F095456F4271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9" creationId="{E33EB8BD-8C6B-4D0A-936A-824F8EC2F55F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5" creationId="{94FE7526-3C32-43D4-A1A2-5C1C1E14E950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6" creationId="{FD352FF6-D85F-4EE5-BDE6-F35896E204E9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7" creationId="{7B7B87B8-876A-44C9-AF8A-92FBA0372F7B}"/>
          </ac:spMkLst>
        </pc:spChg>
        <pc:graphicFrameChg chg="del">
          <ac:chgData name="Graf Thomas, INI-NET-TCZ-ZH1" userId="487bc3e3-9ce7-4cdd-b7b4-8899ea88d289" providerId="ADAL" clId="{09A627D1-69A9-49B0-BB16-E2155A816E4A}" dt="2022-11-05T14:30:37.180" v="2603" actId="478"/>
          <ac:graphicFrameMkLst>
            <pc:docMk/>
            <pc:sldMk cId="1407006386" sldId="26423"/>
            <ac:graphicFrameMk id="4" creationId="{BAD1EA45-880C-4123-B132-E1D1087DA7EA}"/>
          </ac:graphicFrameMkLst>
        </pc:graphicFrame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5" creationId="{A9DB6D2E-CAA5-4692-9391-E831D6487972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7" creationId="{1A1BB4E2-A37F-4B91-BDDD-8B655B5B678B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0" creationId="{9E2C08B9-537B-40F7-B0D3-518ECA143656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1" creationId="{128F5357-000B-4326-B1FC-4386FA2A69E1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2" creationId="{68D5F9B2-C797-4A81-ACED-E643F2C4DEE2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13" creationId="{40EC001C-0B6F-40CC-9E5C-7DA974D26B24}"/>
          </ac:picMkLst>
        </pc:picChg>
        <pc:picChg chg="add mod">
          <ac:chgData name="Graf Thomas, INI-NET-TCZ-ZH1" userId="487bc3e3-9ce7-4cdd-b7b4-8899ea88d289" providerId="ADAL" clId="{09A627D1-69A9-49B0-BB16-E2155A816E4A}" dt="2022-11-05T14:33:07.444" v="2635" actId="1036"/>
          <ac:picMkLst>
            <pc:docMk/>
            <pc:sldMk cId="1407006386" sldId="26423"/>
            <ac:picMk id="17" creationId="{2A3029FA-AC31-447F-B4F2-6DA8E52F3689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0" creationId="{1A398742-E252-440D-8A8A-99BC50ED7C34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1" creationId="{CDEDBD06-68B4-4701-9351-FC9B7C885350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2" creationId="{C4B19848-FAE0-4544-947F-DAA7B79A75B9}"/>
          </ac:picMkLst>
        </pc:pic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3" creationId="{F8F95663-A258-47C3-B7C4-DBBB930D8432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4" creationId="{CA7C2205-0073-4581-B51D-281264CA899F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8" creationId="{175E6C42-9D27-4A0B-8DB0-B578CDD582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76250" y="611188"/>
            <a:ext cx="5903913" cy="33210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BBCCF6-F8A8-4C49-BF3D-CA1AA74CA975}" type="slidenum">
              <a:rPr lang="de-DE" sz="1000" smtClean="0"/>
              <a:t>10</a:t>
            </a:fld>
            <a:endParaRPr lang="de-DE" sz="1000"/>
          </a:p>
        </p:txBody>
      </p:sp>
    </p:spTree>
    <p:extLst>
      <p:ext uri="{BB962C8B-B14F-4D97-AF65-F5344CB8AC3E}">
        <p14:creationId xmlns:p14="http://schemas.microsoft.com/office/powerpoint/2010/main" val="135297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0" y="0"/>
            <a:ext cx="12191999" cy="68580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263352" y="5120522"/>
            <a:ext cx="234000" cy="1260806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1199456" y="333375"/>
            <a:ext cx="8208000" cy="323900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6600" b="1" i="0" spc="-15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1199456" y="3716313"/>
            <a:ext cx="8208000" cy="72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spc="-50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255600" y="360000"/>
            <a:ext cx="342000" cy="4608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199456" y="5697252"/>
            <a:ext cx="8208912" cy="684076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31358293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20.03.2023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thomas.graf@swissco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thomas.graf@swisscom.com" TargetMode="External"/><Relationship Id="rId2" Type="http://schemas.openxmlformats.org/officeDocument/2006/relationships/hyperlink" Target="https://github.com/graf3net/draft-daisy-kafka-yang-integration/blob/main/draft-daisy-kafka-yang-integration-02.md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emf"/><Relationship Id="rId5" Type="http://schemas.openxmlformats.org/officeDocument/2006/relationships/image" Target="../media/image7.emf"/><Relationship Id="rId4" Type="http://schemas.openxmlformats.org/officeDocument/2006/relationships/image" Target="../media/image6.e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data-mesh-principles.html" TargetMode="External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articles/data-monolith-to-mesh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Addressing Network Operator</a:t>
            </a:r>
            <a:br>
              <a:rPr lang="en-US" sz="4800" b="1" dirty="0"/>
            </a:br>
            <a:r>
              <a:rPr lang="en-US" sz="4800" b="1" dirty="0">
                <a:solidFill>
                  <a:srgbClr val="FF0000"/>
                </a:solidFill>
              </a:rPr>
              <a:t>Challenges </a:t>
            </a:r>
            <a:r>
              <a:rPr lang="en-US" sz="4800" b="1" dirty="0"/>
              <a:t>in YANG push</a:t>
            </a:r>
            <a:br>
              <a:rPr lang="en-US" sz="4800" b="1" dirty="0"/>
            </a:br>
            <a:r>
              <a:rPr lang="en-US" sz="4800" b="1" dirty="0"/>
              <a:t>		Data Mesh </a:t>
            </a:r>
            <a:r>
              <a:rPr lang="en-US" sz="4800" b="1" dirty="0">
                <a:solidFill>
                  <a:srgbClr val="FF0000"/>
                </a:solidFill>
              </a:rPr>
              <a:t>Integration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</a:t>
            </a:fld>
            <a:endParaRPr lang="de-CH" sz="14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492228"/>
            <a:ext cx="11163943" cy="86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2"/>
              </a:rPr>
              <a:t>thomas.graf@swisscom.com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</a:rPr>
              <a:t>18. </a:t>
            </a:r>
            <a:r>
              <a:rPr lang="de-CH" sz="1200" dirty="0">
                <a:latin typeface="+mj-lt"/>
                <a:ea typeface="+mj-ea"/>
                <a:cs typeface="+mj-cs"/>
              </a:rPr>
              <a:t>March </a:t>
            </a:r>
            <a:r>
              <a:rPr lang="de-CH" sz="1200" dirty="0">
                <a:latin typeface="+mj-lt"/>
              </a:rPr>
              <a:t>2023</a:t>
            </a:r>
          </a:p>
          <a:p>
            <a:pPr algn="r"/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8773866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109" descr="A cake with a message on it&#10;&#10;Description automatically generated with medium confidence">
            <a:extLst>
              <a:ext uri="{FF2B5EF4-FFF2-40B4-BE49-F238E27FC236}">
                <a16:creationId xmlns:a16="http://schemas.microsoft.com/office/drawing/2014/main" id="{BE29D9A2-AA39-4B1B-B366-9C43E70E331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2" b="24198"/>
          <a:stretch/>
        </p:blipFill>
        <p:spPr>
          <a:xfrm>
            <a:off x="20" y="10"/>
            <a:ext cx="12191980" cy="6857990"/>
          </a:xfrm>
          <a:prstGeom prst="rect">
            <a:avLst/>
          </a:prstGeom>
          <a:noFill/>
        </p:spPr>
      </p:pic>
      <p:sp>
        <p:nvSpPr>
          <p:cNvPr id="3" name="Slide Number Placeholder 2" hidden="1">
            <a:extLst>
              <a:ext uri="{FF2B5EF4-FFF2-40B4-BE49-F238E27FC236}">
                <a16:creationId xmlns:a16="http://schemas.microsoft.com/office/drawing/2014/main" id="{9690665C-8566-4537-9D7A-7F19909CBCF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gray">
          <a:xfrm flipH="1">
            <a:off x="191344" y="6093336"/>
            <a:ext cx="432048" cy="360000"/>
          </a:xfrm>
        </p:spPr>
        <p:txBody>
          <a:bodyPr/>
          <a:lstStyle/>
          <a:p>
            <a:pPr>
              <a:spcAft>
                <a:spcPts val="600"/>
              </a:spcAft>
            </a:pPr>
            <a:fld id="{8FF9B0DE-3FEB-4AA0-B465-B80EF7C1333D}" type="slidenum">
              <a:rPr lang="de-CH" smtClean="0"/>
              <a:pPr>
                <a:spcAft>
                  <a:spcPts val="600"/>
                </a:spcAft>
              </a:pPr>
              <a:t>10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707725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682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structure notification: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>
                <a:solidFill>
                  <a:srgbClr val="FF0000"/>
                </a:solidFill>
              </a:rPr>
              <a:t>YANG module </a:t>
            </a:r>
            <a:r>
              <a:rPr lang="en-US" sz="2800" b="1" dirty="0"/>
              <a:t>for Netconf Notifications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Closing the semantic gap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0487"/>
            <a:ext cx="6190013" cy="4547064"/>
          </a:xfrm>
        </p:spPr>
        <p:txBody>
          <a:bodyPr>
            <a:noAutofit/>
          </a:bodyPr>
          <a:lstStyle/>
          <a:p>
            <a:r>
              <a:rPr lang="en-US" sz="1800" b="1" dirty="0"/>
              <a:t>With RFC 5277 the XML schema for NETCONF event notification was defined.</a:t>
            </a:r>
          </a:p>
          <a:p>
            <a:r>
              <a:rPr lang="en-US" sz="1800" dirty="0"/>
              <a:t>With </a:t>
            </a:r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ahuang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notif</a:t>
            </a:r>
            <a:r>
              <a:rPr lang="en-US" sz="1800" b="1" dirty="0">
                <a:solidFill>
                  <a:srgbClr val="FF0000"/>
                </a:solidFill>
              </a:rPr>
              <a:t>-yang</a:t>
            </a:r>
            <a:r>
              <a:rPr lang="en-US" sz="1800" dirty="0"/>
              <a:t> updates RFC 5277 by defining the schema as a YANG module. </a:t>
            </a:r>
          </a:p>
          <a:p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This 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enables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YANG-push </a:t>
            </a:r>
            <a:r>
              <a:rPr lang="en-US" sz="1800" b="1" dirty="0"/>
              <a:t>to define semantics for the entire YANG push message</a:t>
            </a:r>
            <a:r>
              <a:rPr lang="de-CH" sz="1800" b="1" dirty="0"/>
              <a:t> and 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use 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other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1800" b="1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encodings</a:t>
            </a:r>
            <a:r>
              <a:rPr lang="de-CH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de-CH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than</a:t>
            </a:r>
            <a:r>
              <a:rPr lang="de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XML such </a:t>
            </a:r>
            <a:r>
              <a:rPr lang="de-CH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as</a:t>
            </a:r>
            <a:r>
              <a:rPr lang="de-CH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YANG-JSON RFC 7951 </a:t>
            </a:r>
            <a:r>
              <a:rPr lang="de-CH" sz="18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or</a:t>
            </a:r>
            <a:r>
              <a:rPr lang="de-CH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YANG-CBOR RFC 9264.</a:t>
            </a:r>
            <a:endParaRPr lang="en-US" sz="1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846556"/>
            <a:ext cx="4656513" cy="246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11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64932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544102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-notification-sequencing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augment-structure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900" dirty="0"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yang:gauge32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yang:counter32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544102"/>
            <a:ext cx="6190013" cy="4823449"/>
          </a:xfrm>
        </p:spPr>
        <p:txBody>
          <a:bodyPr>
            <a:noAutofit/>
          </a:bodyPr>
          <a:lstStyle/>
          <a:p>
            <a:r>
              <a:rPr lang="en-US" sz="1700" dirty="0"/>
              <a:t>When the </a:t>
            </a:r>
            <a:r>
              <a:rPr lang="en-US" sz="1700" b="1" dirty="0"/>
              <a:t>NETCONF event notification message is forwarded from the YANG push receiver to another system</a:t>
            </a:r>
            <a:r>
              <a:rPr lang="en-US" sz="1700" dirty="0"/>
              <a:t>, such as a messaging system or a time series database where the message is stored, the </a:t>
            </a:r>
            <a:r>
              <a:rPr lang="en-US" sz="1700" b="1" dirty="0"/>
              <a:t>transport context is lost since it is not part of the NETCONF event notification message metadata. </a:t>
            </a:r>
            <a:r>
              <a:rPr lang="en-US" sz="1700" dirty="0"/>
              <a:t>Therefore, the downstream system is unable to associate the message to the publishing process (the exporting router), nor able to detect message loss or reordering. </a:t>
            </a:r>
          </a:p>
          <a:p>
            <a:r>
              <a:rPr lang="en-US" sz="1700" b="1" dirty="0">
                <a:solidFill>
                  <a:srgbClr val="FF0000"/>
                </a:solidFill>
              </a:rPr>
              <a:t>draft-</a:t>
            </a:r>
            <a:r>
              <a:rPr lang="en-US" sz="1700" b="1" dirty="0" err="1">
                <a:solidFill>
                  <a:srgbClr val="FF0000"/>
                </a:solidFill>
              </a:rPr>
              <a:t>tgraf</a:t>
            </a:r>
            <a:r>
              <a:rPr lang="en-US" sz="1700" b="1" dirty="0">
                <a:solidFill>
                  <a:srgbClr val="FF0000"/>
                </a:solidFill>
              </a:rPr>
              <a:t>-netconf-</a:t>
            </a:r>
            <a:r>
              <a:rPr lang="en-US" sz="1700" b="1" dirty="0" err="1">
                <a:solidFill>
                  <a:srgbClr val="FF0000"/>
                </a:solidFill>
              </a:rPr>
              <a:t>notif</a:t>
            </a:r>
            <a:r>
              <a:rPr lang="en-US" sz="1700" b="1" dirty="0">
                <a:solidFill>
                  <a:srgbClr val="FF0000"/>
                </a:solidFill>
              </a:rPr>
              <a:t>-sequencing</a:t>
            </a:r>
            <a:r>
              <a:rPr lang="en-US" sz="1700" dirty="0"/>
              <a:t> extends the NETCONF notification defined in </a:t>
            </a:r>
            <a:r>
              <a:rPr lang="de-CH" sz="1700" dirty="0"/>
              <a:t>RFC5277</a:t>
            </a:r>
            <a:r>
              <a:rPr lang="en-US" sz="1700" dirty="0"/>
              <a:t> with:</a:t>
            </a:r>
          </a:p>
          <a:p>
            <a:pPr lvl="1"/>
            <a:r>
              <a:rPr lang="en-US" sz="1700" b="1" dirty="0" err="1"/>
              <a:t>sysName</a:t>
            </a:r>
            <a:r>
              <a:rPr lang="en-US" sz="1700" b="1" dirty="0"/>
              <a:t>:  </a:t>
            </a:r>
            <a:r>
              <a:rPr lang="en-US" sz="1700" dirty="0"/>
              <a:t>Describes the hostname following the '</a:t>
            </a:r>
            <a:r>
              <a:rPr lang="en-US" sz="1700" dirty="0" err="1"/>
              <a:t>sysName</a:t>
            </a:r>
            <a:r>
              <a:rPr lang="en-US" sz="1700" dirty="0"/>
              <a:t>' object definition in RFC1213 from where the message was published from.</a:t>
            </a:r>
          </a:p>
          <a:p>
            <a:pPr lvl="1"/>
            <a:r>
              <a:rPr lang="en-US" sz="1700" b="1" dirty="0" err="1"/>
              <a:t>publisherId</a:t>
            </a:r>
            <a:r>
              <a:rPr lang="en-US" sz="1700" b="1" dirty="0"/>
              <a:t>:  </a:t>
            </a:r>
            <a:r>
              <a:rPr lang="en-US" sz="1700" dirty="0" err="1"/>
              <a:t>netconf</a:t>
            </a:r>
            <a:r>
              <a:rPr lang="en-US" sz="1700" dirty="0"/>
              <a:t>-distributed-</a:t>
            </a:r>
            <a:r>
              <a:rPr lang="en-US" sz="1700" dirty="0" err="1"/>
              <a:t>notif</a:t>
            </a:r>
            <a:r>
              <a:rPr lang="en-US" sz="1700" dirty="0"/>
              <a:t> describes the      ability to publish from network processors directly.  With this identifier the publishing process from where the message was published from can be uniquely identified.</a:t>
            </a:r>
          </a:p>
          <a:p>
            <a:pPr lvl="1"/>
            <a:r>
              <a:rPr lang="en-US" sz="1700" b="1" dirty="0" err="1"/>
              <a:t>sequenceNumber</a:t>
            </a:r>
            <a:r>
              <a:rPr lang="en-US" sz="1700" b="1" dirty="0"/>
              <a:t>:  </a:t>
            </a:r>
            <a:r>
              <a:rPr lang="en-US" sz="1700" dirty="0"/>
              <a:t>Generates a unique sequence number as described in RFC9187 for each published message.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618954"/>
            <a:ext cx="4656513" cy="4239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publisherId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187653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7735C87E-721C-4A3D-8B4A-DFBB832FF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7382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netobs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-timestamping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yp:push-change-update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state-changed-observation-time?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 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690688"/>
            <a:ext cx="6190013" cy="4676863"/>
          </a:xfrm>
        </p:spPr>
        <p:txBody>
          <a:bodyPr>
            <a:noAutofit/>
          </a:bodyPr>
          <a:lstStyle/>
          <a:p>
            <a:r>
              <a:rPr lang="en-US" sz="1800" b="1" dirty="0"/>
              <a:t>To correlate network data </a:t>
            </a:r>
            <a:r>
              <a:rPr lang="en-US" sz="1800" dirty="0"/>
              <a:t>among different Network Telemetry planes as described in Section 3.1 of RFC9232 or among different YANG push subscription types defined in Section 3.1 of RFC8641, </a:t>
            </a:r>
            <a:r>
              <a:rPr lang="en-US" sz="1800" b="1" dirty="0"/>
              <a:t>network observation timestamping is needed to understand the timely relationship among these different planes and YANG push subscription types.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-yang-push-observation-time</a:t>
            </a:r>
            <a:r>
              <a:rPr lang="en-US" sz="1800" dirty="0"/>
              <a:t> extends the YANG push streaming update notification defined in RFC8641 with:</a:t>
            </a:r>
          </a:p>
          <a:p>
            <a:pPr lvl="1"/>
            <a:r>
              <a:rPr lang="en-US" sz="1800" b="1" dirty="0"/>
              <a:t>observation-time:  </a:t>
            </a:r>
            <a:r>
              <a:rPr lang="en-US" sz="1800" dirty="0"/>
              <a:t>Describes the measurement observation time for the "push-update" notification in a "periodical" subscription.  </a:t>
            </a:r>
          </a:p>
          <a:p>
            <a:pPr lvl="1"/>
            <a:r>
              <a:rPr lang="en-US" sz="1800" b="1" dirty="0"/>
              <a:t>state-changed-observation-time:  </a:t>
            </a:r>
            <a:r>
              <a:rPr lang="en-US" sz="1800" dirty="0"/>
              <a:t>Describes in the "push-change-update" notification in an "on-change" subscription the time when the network state change was observed after the subscription was initially established.  In case of an "on-change sync on start" subscription it describes the time when the network state change was observed before the subscription was established.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200" y="3089510"/>
            <a:ext cx="4656513" cy="32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ietf-notification:notification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"2023-02-04T16:30:11.22Z",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187653,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ietf-yang-push:push-update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"id": 1011,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"observation-time":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"eth0":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"up"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E69E2736-74E5-4FBF-9BAF-7C0E02E76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260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sn:modify-subscription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sn:subscription-modified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revision and revision-label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1950737"/>
            <a:ext cx="5229402" cy="4416814"/>
          </a:xfrm>
        </p:spPr>
        <p:txBody>
          <a:bodyPr>
            <a:noAutofit/>
          </a:bodyPr>
          <a:lstStyle/>
          <a:p>
            <a:r>
              <a:rPr lang="en-US" sz="1800" b="1" dirty="0"/>
              <a:t>Network operators need to control semantics in its data processing pipeline. That includes YANG push.</a:t>
            </a:r>
          </a:p>
          <a:p>
            <a:r>
              <a:rPr lang="en-US" sz="1800" dirty="0"/>
              <a:t>This is today only possible during YANG push subscription but not when nodes are being upgraded or messages are being published for configured subscription.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-yang-notifications-versioning</a:t>
            </a:r>
            <a:r>
              <a:rPr lang="en-US" sz="1800" dirty="0"/>
              <a:t> extends the YANG push subscription and publishing mechanism defined in RFC8641:</a:t>
            </a:r>
          </a:p>
          <a:p>
            <a:pPr lvl="1"/>
            <a:r>
              <a:rPr lang="en-US" sz="1800" b="1" dirty="0"/>
              <a:t>By adding the ability to subscribe to a specific revision </a:t>
            </a:r>
            <a:r>
              <a:rPr lang="en-US" sz="1800" dirty="0"/>
              <a:t>or latest-compatible-</a:t>
            </a:r>
            <a:r>
              <a:rPr lang="en-US" sz="1800" dirty="0" err="1"/>
              <a:t>semversion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By extending the YANG push Subscription State Change Notifications Message </a:t>
            </a:r>
            <a:r>
              <a:rPr lang="en-US" sz="1800" dirty="0"/>
              <a:t>so that the YANG push receiver learns beside the </a:t>
            </a:r>
            <a:r>
              <a:rPr lang="en-US" sz="1800" dirty="0" err="1"/>
              <a:t>xpath</a:t>
            </a:r>
            <a:r>
              <a:rPr lang="en-US" sz="1800" dirty="0"/>
              <a:t> and the sub-tree filter also the revision and revision-label.</a:t>
            </a:r>
          </a:p>
          <a:p>
            <a:endParaRPr lang="en-US" sz="20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9776-B227-44FD-A2AC-1FDE0B6F1445}"/>
              </a:ext>
            </a:extLst>
          </p:cNvPr>
          <p:cNvSpPr/>
          <p:nvPr/>
        </p:nvSpPr>
        <p:spPr>
          <a:xfrm>
            <a:off x="838200" y="1950764"/>
            <a:ext cx="4182687" cy="965604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8849D-2264-4DF7-A868-9C9CF1546A76}"/>
              </a:ext>
            </a:extLst>
          </p:cNvPr>
          <p:cNvSpPr/>
          <p:nvPr/>
        </p:nvSpPr>
        <p:spPr>
          <a:xfrm>
            <a:off x="838200" y="2916368"/>
            <a:ext cx="4182687" cy="1383368"/>
          </a:xfrm>
          <a:prstGeom prst="rect">
            <a:avLst/>
          </a:prstGeom>
          <a:solidFill>
            <a:schemeClr val="accent5">
              <a:alpha val="1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7A184-4440-4663-A713-45C43FB41FBD}"/>
              </a:ext>
            </a:extLst>
          </p:cNvPr>
          <p:cNvCxnSpPr>
            <a:cxnSpLocks/>
          </p:cNvCxnSpPr>
          <p:nvPr/>
        </p:nvCxnSpPr>
        <p:spPr>
          <a:xfrm>
            <a:off x="5020887" y="2835337"/>
            <a:ext cx="1570814" cy="179588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88D8C-34C7-42B3-BD73-F0A5B399F9DF}"/>
              </a:ext>
            </a:extLst>
          </p:cNvPr>
          <p:cNvCxnSpPr>
            <a:cxnSpLocks/>
          </p:cNvCxnSpPr>
          <p:nvPr/>
        </p:nvCxnSpPr>
        <p:spPr>
          <a:xfrm>
            <a:off x="5020887" y="3421639"/>
            <a:ext cx="1570814" cy="1745673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A8BB-E798-49BE-808F-AC92A5F105A6}"/>
              </a:ext>
            </a:extLst>
          </p:cNvPr>
          <p:cNvSpPr txBox="1"/>
          <p:nvPr/>
        </p:nvSpPr>
        <p:spPr>
          <a:xfrm>
            <a:off x="838200" y="4543047"/>
            <a:ext cx="4365567" cy="216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ietf-restconf:notification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"2023-01-03T10:00:00Z",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ietf-subscribed-notifications:</a:t>
            </a:r>
            <a:r>
              <a:rPr lang="fr-CH" sz="9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subscription-modified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"id": 101,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stream-xpath-filter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-notifications" : "NETCONF"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14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realize the gaps and how it could be resolved?</a:t>
            </a:r>
            <a:endParaRPr lang="en-US" sz="2000" dirty="0"/>
          </a:p>
          <a:p>
            <a:pPr lvl="1"/>
            <a:r>
              <a:rPr lang="en-US" sz="2000" dirty="0"/>
              <a:t>By defining a YANG module for NETCONF notification and adding hostname, publisher ID, sequence number, observation time, revision and revision-label into YANG push-update and Subscription State Change notification messages 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 would become at reach.</a:t>
            </a:r>
          </a:p>
          <a:p>
            <a:r>
              <a:rPr lang="en-US" sz="2000" b="1" dirty="0">
                <a:solidFill>
                  <a:srgbClr val="FF0000"/>
                </a:solidFill>
              </a:rPr>
              <a:t>Collaborate</a:t>
            </a:r>
            <a:r>
              <a:rPr lang="en-US" sz="2000" dirty="0"/>
              <a:t> with different network operators, network and analytic vendors and universities on bringing YANG semantics into Apache Kafka.</a:t>
            </a:r>
          </a:p>
          <a:p>
            <a:r>
              <a:rPr lang="en-US" sz="2000" b="1" dirty="0"/>
              <a:t>-&gt; What are your thoughts and comments?</a:t>
            </a:r>
          </a:p>
          <a:p>
            <a:r>
              <a:rPr lang="en-US" sz="2000" b="1" dirty="0"/>
              <a:t>-&gt; Interested to learn more? Join the IETF 116 public side meeting on Wednesday March29</a:t>
            </a:r>
            <a:r>
              <a:rPr lang="en-US" sz="2000" b="1" baseline="30000" dirty="0"/>
              <a:t>th</a:t>
            </a:r>
            <a:r>
              <a:rPr lang="en-US" sz="2000" b="1" dirty="0"/>
              <a:t> 12:00-12:45 or look at the project page: </a:t>
            </a:r>
            <a:br>
              <a:rPr lang="en-US" sz="1000" b="1" dirty="0"/>
            </a:br>
            <a:br>
              <a:rPr lang="en-US" sz="1000" b="1" dirty="0"/>
            </a:br>
            <a:r>
              <a:rPr lang="en-US" sz="2000" dirty="0">
                <a:hlinkClick r:id="rId2"/>
              </a:rPr>
              <a:t>https://github.com/graf3net/draft-daisy-kafka-yang-integration/blob/main/draft-daisy-kafka-yang-integration-03.md</a:t>
            </a:r>
            <a:endParaRPr lang="en-US" sz="20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769033"/>
            <a:ext cx="11163943" cy="592603"/>
          </a:xfrm>
          <a:prstGeom prst="rect">
            <a:avLst/>
          </a:prstGeom>
        </p:spPr>
        <p:txBody>
          <a:bodyPr vert="horz" lIns="91440" tIns="45720" rIns="91440" bIns="45720" rtlCol="0">
            <a:normAutofit fontScale="4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2500" dirty="0">
                <a:latin typeface="+mj-lt"/>
                <a:hlinkClick r:id="rId3"/>
              </a:rPr>
              <a:t>thomas.graf@swisscom.com</a:t>
            </a:r>
            <a:endParaRPr lang="de-CH" sz="25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25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2500" dirty="0">
                <a:latin typeface="+mj-lt"/>
              </a:rPr>
              <a:t>18. </a:t>
            </a:r>
            <a:r>
              <a:rPr lang="de-CH" sz="2500" dirty="0">
                <a:latin typeface="+mj-lt"/>
                <a:ea typeface="+mj-ea"/>
                <a:cs typeface="+mj-cs"/>
              </a:rPr>
              <a:t>March </a:t>
            </a:r>
            <a:r>
              <a:rPr lang="de-CH" sz="2500" dirty="0">
                <a:latin typeface="+mj-lt"/>
              </a:rPr>
              <a:t>2023</a:t>
            </a:r>
          </a:p>
          <a:p>
            <a:pPr algn="r"/>
            <a:endParaRPr lang="de-CH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F03D7BF8-F90A-4F8C-8FCE-B1DB1DEC6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15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81DEC37-A600-4F6C-AE22-C81D97BE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6518097" cy="4137532"/>
          </a:xfrm>
        </p:spPr>
        <p:txBody>
          <a:bodyPr/>
          <a:lstStyle/>
          <a:p>
            <a:pPr marL="342900" indent="-342900">
              <a:spcBef>
                <a:spcPts val="24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A single link down </a:t>
            </a:r>
            <a:r>
              <a:rPr lang="en-US" sz="1800" dirty="0"/>
              <a:t>result in multiple device topology, control-plane and forwarding-plane events being exposed at different times.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Determine </a:t>
            </a:r>
            <a:r>
              <a:rPr lang="en-US" sz="1800" dirty="0"/>
              <a:t>which interfaces and BGP </a:t>
            </a:r>
            <a:r>
              <a:rPr lang="en-US" sz="1800" dirty="0" err="1"/>
              <a:t>peerings</a:t>
            </a:r>
            <a:r>
              <a:rPr lang="en-US" sz="1800" dirty="0"/>
              <a:t> are being used first and then observe state. </a:t>
            </a:r>
            <a:r>
              <a:rPr lang="en-US" sz="1800" b="1" dirty="0"/>
              <a:t>Observe </a:t>
            </a:r>
            <a:r>
              <a:rPr lang="en-US" sz="1800" dirty="0"/>
              <a:t>BGP withdrawals and updates, traffic drop spikes and missing traffic. Generate multiple concerns.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Calculate </a:t>
            </a:r>
            <a:r>
              <a:rPr lang="en-US" sz="1800" dirty="0"/>
              <a:t>for each observation a concern score between 0 and 1. </a:t>
            </a:r>
            <a:r>
              <a:rPr lang="en-US" sz="1800" b="1" dirty="0"/>
              <a:t>The higher, the more probable </a:t>
            </a:r>
            <a:r>
              <a:rPr lang="en-US" sz="1800" dirty="0"/>
              <a:t>the changes impacted forwarding.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Unify </a:t>
            </a:r>
            <a:r>
              <a:rPr lang="en-US" sz="1800" dirty="0"/>
              <a:t>several concerns for one VPN connectivity service to one alert identifier.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B9623-81DE-4C90-ABB0-B84BCC0C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531" y="549786"/>
            <a:ext cx="3490169" cy="57584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AEE21E-0CF2-4355-A68A-655C5FDE8F93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From Network to Alert Event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Observe multiple perspectives at different times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3241116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L3 VPN Network Anomaly Detection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Verify operational changes automatically</a:t>
            </a:r>
            <a:endParaRPr lang="en-US" sz="27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EC001C-0B6F-40CC-9E5C-7DA974D2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715" y="5472151"/>
            <a:ext cx="3461067" cy="1001071"/>
          </a:xfrm>
          <a:prstGeom prst="rect">
            <a:avLst/>
          </a:prstGeom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A6E4A4C9-D4CA-486A-AC00-EFA803FDA322}"/>
              </a:ext>
            </a:extLst>
          </p:cNvPr>
          <p:cNvSpPr txBox="1">
            <a:spLocks/>
          </p:cNvSpPr>
          <p:nvPr/>
        </p:nvSpPr>
        <p:spPr bwMode="black">
          <a:xfrm>
            <a:off x="8770776" y="332656"/>
            <a:ext cx="3342005" cy="484582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2000" b="1" dirty="0"/>
              <a:t>Analytical Perspectives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Monitors the network service and wherever it is congested or not.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BGP updates and withdrawals.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UDP vs. TCP missing traffic.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Interface state changes.</a:t>
            </a:r>
          </a:p>
          <a:p>
            <a:pPr>
              <a:spcAft>
                <a:spcPts val="300"/>
              </a:spcAft>
            </a:pPr>
            <a:r>
              <a:rPr lang="en-US" sz="2000" b="1" dirty="0"/>
              <a:t>Network Events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orange lost connectivity. </a:t>
            </a:r>
            <a:br>
              <a:rPr lang="en-US" dirty="0"/>
            </a:br>
            <a:r>
              <a:rPr lang="en-US" dirty="0"/>
              <a:t>VPN blue lost redundancy. 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blue lost connectivity.</a:t>
            </a:r>
          </a:p>
          <a:p>
            <a:pPr>
              <a:spcAft>
                <a:spcPts val="300"/>
              </a:spcAft>
              <a:buClr>
                <a:schemeClr val="accent2"/>
              </a:buClr>
            </a:pPr>
            <a:r>
              <a:rPr lang="en-US" sz="2000" b="1" dirty="0"/>
              <a:t>Key Point</a:t>
            </a:r>
          </a:p>
          <a:p>
            <a:pPr marL="182563" indent="-1825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AI/ML </a:t>
            </a:r>
            <a:r>
              <a:rPr lang="en-US" b="1" u="sng" dirty="0"/>
              <a:t>requires</a:t>
            </a:r>
            <a:r>
              <a:rPr lang="en-US" dirty="0"/>
              <a:t> network intent and network modelled data to deliver dependable results.</a:t>
            </a:r>
          </a:p>
          <a:p>
            <a:pPr marL="182563" indent="-182563">
              <a:spcBef>
                <a:spcPct val="20000"/>
              </a:spcBef>
              <a:buClr>
                <a:schemeClr val="accent2"/>
              </a:buClr>
              <a:buFont typeface="TheSans Swisscom" pitchFamily="34" charset="0"/>
              <a:buChar char="&gt;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ECC86-1168-45A0-BBBF-4B40166AC1FD}"/>
              </a:ext>
            </a:extLst>
          </p:cNvPr>
          <p:cNvSpPr/>
          <p:nvPr/>
        </p:nvSpPr>
        <p:spPr>
          <a:xfrm>
            <a:off x="191344" y="1849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dirty="0"/>
          </a:p>
          <a:p>
            <a:endParaRPr lang="en-US" dirty="0"/>
          </a:p>
        </p:txBody>
      </p:sp>
      <p:pic>
        <p:nvPicPr>
          <p:cNvPr id="17" name="Google Shape;213;p35">
            <a:extLst>
              <a:ext uri="{FF2B5EF4-FFF2-40B4-BE49-F238E27FC236}">
                <a16:creationId xmlns:a16="http://schemas.microsoft.com/office/drawing/2014/main" id="{2A3029FA-AC31-447F-B4F2-6DA8E52F36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68" y="1624498"/>
            <a:ext cx="7777658" cy="502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819F5E77-CB12-439E-9E43-F095456F4271}"/>
              </a:ext>
            </a:extLst>
          </p:cNvPr>
          <p:cNvSpPr/>
          <p:nvPr/>
        </p:nvSpPr>
        <p:spPr bwMode="gray">
          <a:xfrm>
            <a:off x="9547081" y="545032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E33EB8BD-8C6B-4D0A-936A-824F8EC2F55F}"/>
              </a:ext>
            </a:extLst>
          </p:cNvPr>
          <p:cNvSpPr/>
          <p:nvPr/>
        </p:nvSpPr>
        <p:spPr bwMode="gray">
          <a:xfrm>
            <a:off x="9547081" y="605446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398742-E252-440D-8A8A-99BC50ED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5327963"/>
            <a:ext cx="3840307" cy="288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EDBD06-68B4-4701-9351-FC9B7C885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5472151"/>
            <a:ext cx="4297197" cy="3226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B19848-FAE0-4544-947F-DAA7B79A7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231" y="5652030"/>
            <a:ext cx="3791691" cy="62956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95663-A258-47C3-B7C4-DBBB930D8432}"/>
              </a:ext>
            </a:extLst>
          </p:cNvPr>
          <p:cNvCxnSpPr/>
          <p:nvPr/>
        </p:nvCxnSpPr>
        <p:spPr bwMode="gray">
          <a:xfrm flipV="1">
            <a:off x="2037805" y="2172667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7C2205-0073-4581-B51D-281264CA899F}"/>
              </a:ext>
            </a:extLst>
          </p:cNvPr>
          <p:cNvCxnSpPr/>
          <p:nvPr/>
        </p:nvCxnSpPr>
        <p:spPr bwMode="gray">
          <a:xfrm flipV="1">
            <a:off x="3949337" y="2131568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FE7526-3C32-43D4-A1A2-5C1C1E14E950}"/>
              </a:ext>
            </a:extLst>
          </p:cNvPr>
          <p:cNvSpPr/>
          <p:nvPr/>
        </p:nvSpPr>
        <p:spPr bwMode="gray">
          <a:xfrm>
            <a:off x="7373679" y="2967651"/>
            <a:ext cx="978013" cy="154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52FF6-D85F-4EE5-BDE6-F35896E204E9}"/>
              </a:ext>
            </a:extLst>
          </p:cNvPr>
          <p:cNvSpPr/>
          <p:nvPr/>
        </p:nvSpPr>
        <p:spPr bwMode="gray">
          <a:xfrm>
            <a:off x="7365728" y="27052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B87B8-876A-44C9-AF8A-92FBA0372F7B}"/>
              </a:ext>
            </a:extLst>
          </p:cNvPr>
          <p:cNvSpPr/>
          <p:nvPr/>
        </p:nvSpPr>
        <p:spPr bwMode="gray">
          <a:xfrm>
            <a:off x="7365728" y="28523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5E6C42-9D27-4A0B-8DB0-B578CDD582F3}"/>
              </a:ext>
            </a:extLst>
          </p:cNvPr>
          <p:cNvCxnSpPr>
            <a:cxnSpLocks/>
          </p:cNvCxnSpPr>
          <p:nvPr/>
        </p:nvCxnSpPr>
        <p:spPr bwMode="gray">
          <a:xfrm>
            <a:off x="647168" y="2394360"/>
            <a:ext cx="6288470" cy="0"/>
          </a:xfrm>
          <a:prstGeom prst="line">
            <a:avLst/>
          </a:prstGeom>
          <a:ln w="254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1">
            <a:extLst>
              <a:ext uri="{FF2B5EF4-FFF2-40B4-BE49-F238E27FC236}">
                <a16:creationId xmlns:a16="http://schemas.microsoft.com/office/drawing/2014/main" id="{5F8AF840-969F-4F62-87CD-F2A3B9803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3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4070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6" grpId="1" animBg="1"/>
      <p:bldP spid="2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3929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A network operator aims for:</a:t>
            </a:r>
            <a:endParaRPr lang="en-US" sz="2000" dirty="0"/>
          </a:p>
          <a:p>
            <a:pPr lvl="1"/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Analytics.</a:t>
            </a:r>
          </a:p>
          <a:p>
            <a:pPr lvl="1"/>
            <a:r>
              <a:rPr lang="en-US" sz="2000" dirty="0"/>
              <a:t>Operational metrics where </a:t>
            </a:r>
            <a:r>
              <a:rPr lang="en-US" sz="2000" b="1" dirty="0">
                <a:solidFill>
                  <a:srgbClr val="FF0000"/>
                </a:solidFill>
              </a:rPr>
              <a:t>IETF defines the semantics. </a:t>
            </a:r>
          </a:p>
          <a:p>
            <a:pPr lvl="1"/>
            <a:r>
              <a:rPr lang="en-US" sz="2000" dirty="0"/>
              <a:t>Analytical metrics where </a:t>
            </a:r>
            <a:r>
              <a:rPr lang="en-US" sz="2000" b="1" dirty="0">
                <a:solidFill>
                  <a:srgbClr val="FF0000"/>
                </a:solidFill>
              </a:rPr>
              <a:t>network operators gain actionable insights.</a:t>
            </a:r>
            <a:br>
              <a:rPr lang="en-US" sz="2000" b="1" dirty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We achieve this by integrating YANG push into Data Mesh to:</a:t>
            </a:r>
          </a:p>
          <a:p>
            <a:pPr lvl="1"/>
            <a:r>
              <a:rPr lang="en-US" sz="2000" dirty="0"/>
              <a:t>Produce metrics from networks </a:t>
            </a:r>
            <a:r>
              <a:rPr lang="en-US" sz="2000" b="1" dirty="0">
                <a:solidFill>
                  <a:srgbClr val="FF0000"/>
                </a:solidFill>
              </a:rPr>
              <a:t>with timestamps when network events were observed.</a:t>
            </a:r>
          </a:p>
          <a:p>
            <a:pPr lvl="1"/>
            <a:r>
              <a:rPr lang="en-US" sz="2000" dirty="0"/>
              <a:t>Hostname, publisher ID and sequence numbers help us to understand </a:t>
            </a:r>
            <a:r>
              <a:rPr lang="en-US" sz="2000" b="1" dirty="0">
                <a:solidFill>
                  <a:srgbClr val="FF0000"/>
                </a:solidFill>
              </a:rPr>
              <a:t>from where metrics were exported and measure its delay and loss.</a:t>
            </a:r>
          </a:p>
          <a:p>
            <a:pPr lvl="1"/>
            <a:r>
              <a:rPr lang="en-US" sz="2000" dirty="0"/>
              <a:t>Forward </a:t>
            </a:r>
            <a:r>
              <a:rPr lang="en-US" sz="2000" b="1" dirty="0">
                <a:solidFill>
                  <a:srgbClr val="FF0000"/>
                </a:solidFill>
              </a:rPr>
              <a:t>metrics unchanged </a:t>
            </a:r>
            <a:r>
              <a:rPr lang="en-US" sz="2000" dirty="0"/>
              <a:t>from networks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Learn semantics </a:t>
            </a:r>
            <a:r>
              <a:rPr lang="en-US" sz="2000" dirty="0"/>
              <a:t>from networks and validate messages.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Control semantic </a:t>
            </a:r>
            <a:r>
              <a:rPr lang="en-US" sz="2000" dirty="0"/>
              <a:t>changes end to end.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88F19-E5F7-4133-8F81-1D619D6C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4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088069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Big Data 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Domain oriented, like </a:t>
            </a:r>
            <a:r>
              <a:rPr lang="en-US" sz="2700" b="1" dirty="0">
                <a:solidFill>
                  <a:srgbClr val="FF0000"/>
                </a:solidFill>
              </a:rPr>
              <a:t>networks</a:t>
            </a:r>
          </a:p>
        </p:txBody>
      </p:sp>
      <p:sp>
        <p:nvSpPr>
          <p:cNvPr id="51" name="Titel 11">
            <a:extLst>
              <a:ext uri="{FF2B5EF4-FFF2-40B4-BE49-F238E27FC236}">
                <a16:creationId xmlns:a16="http://schemas.microsoft.com/office/drawing/2014/main" id="{2595AEC8-9BAA-40E7-946B-2F1EEA9599B7}"/>
              </a:ext>
            </a:extLst>
          </p:cNvPr>
          <p:cNvSpPr txBox="1">
            <a:spLocks/>
          </p:cNvSpPr>
          <p:nvPr/>
        </p:nvSpPr>
        <p:spPr bwMode="black">
          <a:xfrm>
            <a:off x="240059" y="2772586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2nd Generation</a:t>
            </a:r>
          </a:p>
        </p:txBody>
      </p:sp>
      <p:sp>
        <p:nvSpPr>
          <p:cNvPr id="52" name="Titel 11">
            <a:extLst>
              <a:ext uri="{FF2B5EF4-FFF2-40B4-BE49-F238E27FC236}">
                <a16:creationId xmlns:a16="http://schemas.microsoft.com/office/drawing/2014/main" id="{410CECED-B10C-44CD-8CA5-42D9A084451F}"/>
              </a:ext>
            </a:extLst>
          </p:cNvPr>
          <p:cNvSpPr txBox="1">
            <a:spLocks/>
          </p:cNvSpPr>
          <p:nvPr/>
        </p:nvSpPr>
        <p:spPr bwMode="black">
          <a:xfrm>
            <a:off x="216741" y="3662855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3rd Generation</a:t>
            </a:r>
          </a:p>
          <a:p>
            <a:pPr algn="r"/>
            <a:r>
              <a:rPr lang="en-US" sz="1800" b="1" dirty="0">
                <a:latin typeface="+mn-lt"/>
              </a:rPr>
              <a:t>current</a:t>
            </a: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CAB274E0-4AC3-4695-B95F-B8A73A818529}"/>
              </a:ext>
            </a:extLst>
          </p:cNvPr>
          <p:cNvSpPr txBox="1">
            <a:spLocks/>
          </p:cNvSpPr>
          <p:nvPr/>
        </p:nvSpPr>
        <p:spPr bwMode="black">
          <a:xfrm>
            <a:off x="2953406" y="27725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lake</a:t>
            </a:r>
            <a:br>
              <a:rPr lang="en-US" sz="1800" b="1" dirty="0"/>
            </a:br>
            <a:r>
              <a:rPr lang="en-US" sz="1800" dirty="0"/>
              <a:t>Big data ecosystem</a:t>
            </a: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A8D65CD-0DAE-46E0-9B01-408064BCEE72}"/>
              </a:ext>
            </a:extLst>
          </p:cNvPr>
          <p:cNvSpPr txBox="1">
            <a:spLocks/>
          </p:cNvSpPr>
          <p:nvPr/>
        </p:nvSpPr>
        <p:spPr bwMode="black">
          <a:xfrm>
            <a:off x="2941080" y="3628227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Kappa</a:t>
            </a:r>
            <a:br>
              <a:rPr lang="en-US" sz="1800" b="1" dirty="0"/>
            </a:br>
            <a:r>
              <a:rPr lang="en-US" sz="1800" dirty="0"/>
              <a:t>Adds streaming for </a:t>
            </a:r>
            <a:br>
              <a:rPr lang="en-US" sz="1800" dirty="0"/>
            </a:br>
            <a:r>
              <a:rPr lang="en-US" sz="1800" dirty="0"/>
              <a:t>real-time data</a:t>
            </a:r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51B0BE27-ECB8-4688-8913-CD31091253DF}"/>
              </a:ext>
            </a:extLst>
          </p:cNvPr>
          <p:cNvSpPr txBox="1">
            <a:spLocks/>
          </p:cNvSpPr>
          <p:nvPr/>
        </p:nvSpPr>
        <p:spPr bwMode="black">
          <a:xfrm>
            <a:off x="2941080" y="1855619"/>
            <a:ext cx="3754681" cy="32714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Proprietary</a:t>
            </a:r>
            <a:br>
              <a:rPr lang="en-US" sz="1800" b="1" dirty="0"/>
            </a:br>
            <a:r>
              <a:rPr lang="en-US" sz="1800" dirty="0"/>
              <a:t>Enterprise Data Warehouse</a:t>
            </a:r>
          </a:p>
        </p:txBody>
      </p:sp>
      <p:sp>
        <p:nvSpPr>
          <p:cNvPr id="56" name="Titel 11">
            <a:extLst>
              <a:ext uri="{FF2B5EF4-FFF2-40B4-BE49-F238E27FC236}">
                <a16:creationId xmlns:a16="http://schemas.microsoft.com/office/drawing/2014/main" id="{DEF138CC-94FF-4B87-AE2C-46C935FF7961}"/>
              </a:ext>
            </a:extLst>
          </p:cNvPr>
          <p:cNvSpPr txBox="1">
            <a:spLocks/>
          </p:cNvSpPr>
          <p:nvPr/>
        </p:nvSpPr>
        <p:spPr bwMode="black">
          <a:xfrm>
            <a:off x="287284" y="1855619"/>
            <a:ext cx="1885639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1st Generation</a:t>
            </a:r>
          </a:p>
        </p:txBody>
      </p:sp>
      <p:sp>
        <p:nvSpPr>
          <p:cNvPr id="57" name="Titel 11">
            <a:extLst>
              <a:ext uri="{FF2B5EF4-FFF2-40B4-BE49-F238E27FC236}">
                <a16:creationId xmlns:a16="http://schemas.microsoft.com/office/drawing/2014/main" id="{F2D40BC1-E530-4BCD-B746-099F73F12B1D}"/>
              </a:ext>
            </a:extLst>
          </p:cNvPr>
          <p:cNvSpPr txBox="1">
            <a:spLocks/>
          </p:cNvSpPr>
          <p:nvPr/>
        </p:nvSpPr>
        <p:spPr bwMode="black">
          <a:xfrm>
            <a:off x="199969" y="4687614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4th Generation</a:t>
            </a:r>
          </a:p>
          <a:p>
            <a:pPr algn="r"/>
            <a:r>
              <a:rPr lang="en-US" sz="1800" b="1" dirty="0">
                <a:solidFill>
                  <a:srgbClr val="FF0000"/>
                </a:solidFill>
                <a:latin typeface="+mn-lt"/>
              </a:rPr>
              <a:t>next-step</a:t>
            </a: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544E5B2F-81C3-4CB3-B75F-ACD5A293C9CF}"/>
              </a:ext>
            </a:extLst>
          </p:cNvPr>
          <p:cNvSpPr txBox="1">
            <a:spLocks/>
          </p:cNvSpPr>
          <p:nvPr/>
        </p:nvSpPr>
        <p:spPr bwMode="black">
          <a:xfrm>
            <a:off x="2915682" y="46529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Mesh</a:t>
            </a:r>
            <a:br>
              <a:rPr lang="en-US" sz="1800" b="1" dirty="0"/>
            </a:br>
            <a:r>
              <a:rPr lang="en-US" sz="1800" dirty="0"/>
              <a:t>Distributed and organized </a:t>
            </a:r>
            <a:br>
              <a:rPr lang="en-US" sz="1800" dirty="0"/>
            </a:br>
            <a:r>
              <a:rPr lang="en-US" sz="1800" dirty="0"/>
              <a:t>in domains.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A64F8D-3394-409A-85A3-FCC3327D37CF}"/>
              </a:ext>
            </a:extLst>
          </p:cNvPr>
          <p:cNvCxnSpPr>
            <a:cxnSpLocks/>
          </p:cNvCxnSpPr>
          <p:nvPr/>
        </p:nvCxnSpPr>
        <p:spPr bwMode="gray">
          <a:xfrm>
            <a:off x="2653049" y="1939635"/>
            <a:ext cx="0" cy="4333829"/>
          </a:xfrm>
          <a:prstGeom prst="line">
            <a:avLst/>
          </a:prstGeom>
          <a:ln w="57150" cap="rnd">
            <a:gradFill>
              <a:gsLst>
                <a:gs pos="300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C660D05-B98C-49F6-B940-91C15DD2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633"/>
            <a:ext cx="5969909" cy="56909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B09964D-0E14-44BA-9326-AA588FF57842}"/>
              </a:ext>
            </a:extLst>
          </p:cNvPr>
          <p:cNvSpPr/>
          <p:nvPr/>
        </p:nvSpPr>
        <p:spPr>
          <a:xfrm>
            <a:off x="6577396" y="6093336"/>
            <a:ext cx="5248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>
                <a:hlinkClick r:id="rId3"/>
              </a:rPr>
              <a:t>Principles</a:t>
            </a:r>
            <a:r>
              <a:rPr lang="en-US" sz="2400" dirty="0"/>
              <a:t> to </a:t>
            </a:r>
            <a:r>
              <a:rPr lang="en-US" sz="2400" dirty="0">
                <a:hlinkClick r:id="rId4"/>
              </a:rPr>
              <a:t>Logical Architecture</a:t>
            </a:r>
            <a:endParaRPr lang="de-CH" sz="2400" dirty="0"/>
          </a:p>
        </p:txBody>
      </p:sp>
      <p:sp>
        <p:nvSpPr>
          <p:cNvPr id="15" name="Slide Number Placeholder 1">
            <a:extLst>
              <a:ext uri="{FF2B5EF4-FFF2-40B4-BE49-F238E27FC236}">
                <a16:creationId xmlns:a16="http://schemas.microsoft.com/office/drawing/2014/main" id="{704F85C9-4E7E-4C9B-8B74-9B6A95800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845302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YANG Push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Missing puzzle pieces</a:t>
            </a:r>
            <a:endParaRPr lang="en-US" sz="2700" dirty="0">
              <a:solidFill>
                <a:srgbClr val="FF0000"/>
              </a:solidFill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AD1EA45-880C-4123-B132-E1D1087D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494384"/>
              </p:ext>
            </p:extLst>
          </p:nvPr>
        </p:nvGraphicFramePr>
        <p:xfrm>
          <a:off x="838200" y="1828710"/>
          <a:ext cx="10515600" cy="4846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03772">
                  <a:extLst>
                    <a:ext uri="{9D8B030D-6E8A-4147-A177-3AD203B41FA5}">
                      <a16:colId xmlns:a16="http://schemas.microsoft.com/office/drawing/2014/main" val="398847384"/>
                    </a:ext>
                  </a:extLst>
                </a:gridCol>
                <a:gridCol w="3157484">
                  <a:extLst>
                    <a:ext uri="{9D8B030D-6E8A-4147-A177-3AD203B41FA5}">
                      <a16:colId xmlns:a16="http://schemas.microsoft.com/office/drawing/2014/main" val="1453070586"/>
                    </a:ext>
                  </a:extLst>
                </a:gridCol>
                <a:gridCol w="5954344">
                  <a:extLst>
                    <a:ext uri="{9D8B030D-6E8A-4147-A177-3AD203B41FA5}">
                      <a16:colId xmlns:a16="http://schemas.microsoft.com/office/drawing/2014/main" val="3088583608"/>
                    </a:ext>
                  </a:extLst>
                </a:gridCol>
              </a:tblGrid>
              <a:tr h="347992">
                <a:tc>
                  <a:txBody>
                    <a:bodyPr/>
                    <a:lstStyle/>
                    <a:p>
                      <a:r>
                        <a:rPr lang="de-CH" sz="2000" dirty="0"/>
                        <a:t>YANG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Network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IETF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35127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Transport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Many and non-standard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netconf-https-</a:t>
                      </a:r>
                      <a:r>
                        <a:rPr lang="en-US" sz="1600" noProof="0" dirty="0" err="1"/>
                        <a:t>notif</a:t>
                      </a:r>
                      <a:r>
                        <a:rPr lang="en-US" sz="1600" noProof="0" dirty="0"/>
                        <a:t> and netconf-</a:t>
                      </a:r>
                      <a:r>
                        <a:rPr lang="en-US" sz="1600" noProof="0" dirty="0" err="1"/>
                        <a:t>udp</a:t>
                      </a:r>
                      <a:r>
                        <a:rPr lang="en-US" sz="1600" noProof="0" dirty="0"/>
                        <a:t>-</a:t>
                      </a:r>
                      <a:r>
                        <a:rPr lang="en-US" sz="1600" noProof="0" dirty="0" err="1"/>
                        <a:t>notif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47664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r>
                        <a:rPr lang="en-US" sz="1600" noProof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JSON widely adopted. Propriety </a:t>
                      </a:r>
                      <a:r>
                        <a:rPr lang="en-US" sz="1600" noProof="0" dirty="0" err="1"/>
                        <a:t>protobuf</a:t>
                      </a:r>
                      <a:r>
                        <a:rPr lang="en-US" sz="1600" noProof="0" dirty="0"/>
                        <a:t> in various variants. CBOR not implemented yet.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XML in RFC7950, JSON in RFC7951, CBOR in RFC9254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14924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Non-standard, periodical widely adopted. On-change sparse.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RFC8639 and RFC8641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8112"/>
                  </a:ext>
                </a:extLst>
              </a:tr>
              <a:tr h="936901">
                <a:tc>
                  <a:txBody>
                    <a:bodyPr/>
                    <a:lstStyle/>
                    <a:p>
                      <a:r>
                        <a:rPr lang="en-US" sz="1600" noProof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Non-standard. Partially among message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-yang-notifications-versioning,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notif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-sequencing,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-yang-push-observation-time, draft-claise-opsawg-collected-data-manifest, draft-claise-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-metadata-for-collection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89159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Neither covered in subscription nor in publishing.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netmod-yang-module-versioning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61776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YANG module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 widely adopted. IETF coverage non-existent.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Many RFC's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18899"/>
                  </a:ext>
                </a:extLst>
              </a:tr>
            </a:tbl>
          </a:graphicData>
        </a:graphic>
      </p:graphicFrame>
      <p:sp>
        <p:nvSpPr>
          <p:cNvPr id="5" name="Slide Number Placeholder 1">
            <a:extLst>
              <a:ext uri="{FF2B5EF4-FFF2-40B4-BE49-F238E27FC236}">
                <a16:creationId xmlns:a16="http://schemas.microsoft.com/office/drawing/2014/main" id="{9A89AFD8-ECC3-4A49-A8E5-D43C1C92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6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5851531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976931"/>
            <a:ext cx="9031484" cy="11592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of the Union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 data </a:t>
            </a:r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mess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data </a:t>
            </a:r>
            <a:r>
              <a:rPr lang="en-US" sz="54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mesh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EC8873-A163-423C-B393-C442A3AA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6" y="1160775"/>
            <a:ext cx="10903186" cy="2589505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0838" y="6375679"/>
            <a:ext cx="2624400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4AC485-25DE-431E-B345-9C0A15BB7F8A}" type="slidenum">
              <a:rPr lang="en-US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74E4E-7620-48D4-BC13-42385A771FD4}"/>
              </a:ext>
            </a:extLst>
          </p:cNvPr>
          <p:cNvSpPr/>
          <p:nvPr/>
        </p:nvSpPr>
        <p:spPr>
          <a:xfrm>
            <a:off x="6532776" y="445953"/>
            <a:ext cx="1065226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700" dirty="0">
                <a:solidFill>
                  <a:schemeClr val="accent1">
                    <a:lumMod val="75000"/>
                  </a:schemeClr>
                </a:solidFill>
              </a:rPr>
              <a:t>IETF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7C819D-5908-42F5-BD5E-CA4D0C3D3410}"/>
              </a:ext>
            </a:extLst>
          </p:cNvPr>
          <p:cNvCxnSpPr/>
          <p:nvPr/>
        </p:nvCxnSpPr>
        <p:spPr>
          <a:xfrm>
            <a:off x="7065389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749049D-CD31-4CE2-AACA-EEFCE023A8DD}"/>
              </a:ext>
            </a:extLst>
          </p:cNvPr>
          <p:cNvSpPr/>
          <p:nvPr/>
        </p:nvSpPr>
        <p:spPr>
          <a:xfrm>
            <a:off x="9320122" y="468598"/>
            <a:ext cx="1149758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br>
              <a:rPr lang="de-CH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Industry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FF771D-98A1-4AFD-8652-D7C99B70EBB1}"/>
              </a:ext>
            </a:extLst>
          </p:cNvPr>
          <p:cNvCxnSpPr/>
          <p:nvPr/>
        </p:nvCxnSpPr>
        <p:spPr>
          <a:xfrm>
            <a:off x="9847384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40053D-E7F7-4AFA-B89E-4746C30EFF71}"/>
              </a:ext>
            </a:extLst>
          </p:cNvPr>
          <p:cNvSpPr/>
          <p:nvPr/>
        </p:nvSpPr>
        <p:spPr>
          <a:xfrm>
            <a:off x="1862171" y="486542"/>
            <a:ext cx="1974137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Network Vendor/Operator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A7790-FE2D-4BFB-86B8-312A074DAE3E}"/>
              </a:ext>
            </a:extLst>
          </p:cNvPr>
          <p:cNvCxnSpPr/>
          <p:nvPr/>
        </p:nvCxnSpPr>
        <p:spPr>
          <a:xfrm>
            <a:off x="2849240" y="1057649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0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datastores enabling Closed Loop Operation</a:t>
            </a:r>
            <a:br>
              <a:rPr lang="en-US" sz="3600" dirty="0"/>
            </a:br>
            <a:r>
              <a:rPr lang="en-US" sz="2700" b="1" dirty="0">
                <a:solidFill>
                  <a:srgbClr val="FF0000"/>
                </a:solidFill>
              </a:rPr>
              <a:t>Automated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 data onboarding with bounded context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C0321-5E52-4A12-B60B-CA79C37A0832}"/>
              </a:ext>
            </a:extLst>
          </p:cNvPr>
          <p:cNvSpPr/>
          <p:nvPr/>
        </p:nvSpPr>
        <p:spPr>
          <a:xfrm>
            <a:off x="7317135" y="1997839"/>
            <a:ext cx="46077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0975" algn="l"/>
              </a:tabLst>
            </a:pPr>
            <a:r>
              <a:rPr lang="en-US" dirty="0"/>
              <a:t>YANG is a data modelling language which will not only transform how we managed our networks; it will transform also how we manage our services.</a:t>
            </a:r>
          </a:p>
          <a:p>
            <a:pPr>
              <a:tabLst>
                <a:tab pos="180975" algn="l"/>
              </a:tabLst>
            </a:pPr>
            <a:endParaRPr lang="en-US" b="1" dirty="0"/>
          </a:p>
          <a:p>
            <a:pPr>
              <a:tabLst>
                <a:tab pos="180975" algn="l"/>
              </a:tabLst>
            </a:pPr>
            <a:r>
              <a:rPr lang="en-US" b="1" dirty="0">
                <a:solidFill>
                  <a:srgbClr val="FF0000"/>
                </a:solidFill>
              </a:rPr>
              <a:t>News: </a:t>
            </a:r>
            <a:r>
              <a:rPr lang="en-US" b="1" dirty="0"/>
              <a:t>17 industry leading colleagues </a:t>
            </a:r>
            <a:r>
              <a:rPr lang="en-US" dirty="0"/>
              <a:t>from 4 network operators, 2 network and 3 analytics providers, and 3 universities </a:t>
            </a:r>
            <a:r>
              <a:rPr lang="en-US" b="1" dirty="0"/>
              <a:t>commit on a project to integrate YANG and CBOR into data mesh. IETF 116 public side meeting on Wednesday March 29</a:t>
            </a:r>
            <a:r>
              <a:rPr lang="en-US" b="1" baseline="30000" dirty="0"/>
              <a:t>th</a:t>
            </a:r>
            <a:r>
              <a:rPr lang="en-US" b="1" dirty="0"/>
              <a:t> 12:00 – 12:45.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A693D-0A3D-45F2-8023-394B51949E64}"/>
              </a:ext>
            </a:extLst>
          </p:cNvPr>
          <p:cNvSpPr/>
          <p:nvPr/>
        </p:nvSpPr>
        <p:spPr>
          <a:xfrm>
            <a:off x="838200" y="5261046"/>
            <a:ext cx="10928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180975" algn="l"/>
              </a:tabLst>
            </a:pPr>
            <a:r>
              <a:rPr lang="en-US" b="1" dirty="0"/>
              <a:t>Automated networks can only run with a common data model</a:t>
            </a:r>
            <a:r>
              <a:rPr lang="en-US" dirty="0"/>
              <a:t>. A digital twin YANG data store enables a comparison between intent and reality. Schema preservation enables closed loop operation. </a:t>
            </a:r>
            <a:r>
              <a:rPr lang="en-US" b="1" dirty="0">
                <a:solidFill>
                  <a:srgbClr val="FF0000"/>
                </a:solidFill>
              </a:rPr>
              <a:t>Closed Loop is like an autopilot on an airplane. </a:t>
            </a:r>
            <a:r>
              <a:rPr lang="en-US" dirty="0"/>
              <a:t>We need to understand what the flight envelope is to keep the airplane within. Without, we crash.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ACC63-8107-4F24-9308-A2F0496F5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5" y="1716571"/>
            <a:ext cx="5977379" cy="3247928"/>
          </a:xfrm>
          <a:prstGeom prst="rect">
            <a:avLst/>
          </a:prstGeom>
        </p:spPr>
      </p:pic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868E83A-88B9-49DB-80D5-59FE712D0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8</a:t>
            </a:fld>
            <a:endParaRPr lang="de-CH" sz="1400" dirty="0"/>
          </a:p>
        </p:txBody>
      </p:sp>
    </p:spTree>
    <p:extLst>
      <p:ext uri="{BB962C8B-B14F-4D97-AF65-F5344CB8AC3E}">
        <p14:creationId xmlns:p14="http://schemas.microsoft.com/office/powerpoint/2010/main" val="1791309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9BEA7-4C87-41B2-B6EA-6BA78A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" y="1782128"/>
            <a:ext cx="7397188" cy="44099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133004"/>
            <a:ext cx="3949831" cy="6475613"/>
          </a:xfrm>
        </p:spPr>
        <p:txBody>
          <a:bodyPr>
            <a:noAutofit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Data Mesh </a:t>
            </a:r>
            <a:r>
              <a:rPr lang="en-US" sz="1600" dirty="0"/>
              <a:t>is a big data architecture where different domains can exchange data with a </a:t>
            </a:r>
            <a:r>
              <a:rPr lang="en-US" sz="1600" b="1" dirty="0"/>
              <a:t>bounded context and SLO's </a:t>
            </a:r>
            <a:r>
              <a:rPr lang="en-US" sz="1600" dirty="0"/>
              <a:t>are defined in Data Products. </a:t>
            </a:r>
            <a:r>
              <a:rPr lang="en-US" sz="16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Semantics</a:t>
            </a:r>
            <a:r>
              <a:rPr lang="en-US" sz="1600" dirty="0"/>
              <a:t> are needed to describe the data. </a:t>
            </a:r>
            <a:r>
              <a:rPr lang="en-US" sz="1600" b="1" dirty="0"/>
              <a:t>A gauge32 is not the same as counter32. </a:t>
            </a:r>
            <a:r>
              <a:rPr lang="en-US" sz="16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Versioning </a:t>
            </a:r>
            <a:r>
              <a:rPr lang="en-US" sz="1600" dirty="0"/>
              <a:t>is needed to</a:t>
            </a:r>
            <a:r>
              <a:rPr lang="en-US" sz="1600" b="1" dirty="0"/>
              <a:t> </a:t>
            </a:r>
            <a:r>
              <a:rPr lang="en-US" sz="1600" dirty="0"/>
              <a:t>not only understand that the semantic has changed, but also wherever the new semantic is backward compatible or not. </a:t>
            </a:r>
            <a:r>
              <a:rPr lang="en-US" sz="16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600" b="1" dirty="0"/>
              <a:t>Hostname, publisher ID, sequence numbers and observation timestamping </a:t>
            </a:r>
            <a:r>
              <a:rPr lang="en-US" sz="1600" dirty="0"/>
              <a:t>are needed to </a:t>
            </a:r>
            <a:r>
              <a:rPr lang="en-US" sz="1600" b="1" dirty="0"/>
              <a:t>measure loss and delay for SLO's.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YANG push as defined in RFC8641 is missing </a:t>
            </a:r>
            <a:r>
              <a:rPr lang="en-US" sz="1600" dirty="0"/>
              <a:t>hostname, sequence numbers, observation timestamping and versioning</a:t>
            </a:r>
            <a:r>
              <a:rPr lang="en-US" sz="1600" b="1" dirty="0"/>
              <a:t>. </a:t>
            </a:r>
            <a:r>
              <a:rPr lang="en-US" sz="1600" dirty="0">
                <a:solidFill>
                  <a:srgbClr val="FF0000"/>
                </a:solidFill>
              </a:rPr>
              <a:t>draft-</a:t>
            </a:r>
            <a:r>
              <a:rPr lang="en-US" sz="1600" dirty="0" err="1">
                <a:solidFill>
                  <a:srgbClr val="FF0000"/>
                </a:solidFill>
              </a:rPr>
              <a:t>ahuang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-yang,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</a:t>
            </a:r>
            <a:r>
              <a:rPr lang="en-US" sz="1600" dirty="0" err="1">
                <a:solidFill>
                  <a:srgbClr val="FF0000"/>
                </a:solidFill>
              </a:rPr>
              <a:t>notif</a:t>
            </a:r>
            <a:r>
              <a:rPr lang="en-US" sz="1600" dirty="0">
                <a:solidFill>
                  <a:srgbClr val="FF0000"/>
                </a:solidFill>
              </a:rPr>
              <a:t>-sequencing,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-yang-push-observation-time and draft-</a:t>
            </a:r>
            <a:r>
              <a:rPr lang="en-US" sz="1600" dirty="0" err="1">
                <a:solidFill>
                  <a:srgbClr val="FF0000"/>
                </a:solidFill>
              </a:rPr>
              <a:t>tgraf</a:t>
            </a:r>
            <a:r>
              <a:rPr lang="en-US" sz="1600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600" dirty="0"/>
              <a:t> addresses this.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698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When Big Data and Network becomes </a:t>
            </a:r>
            <a:r>
              <a:rPr lang="en-US" sz="3100" b="1" dirty="0">
                <a:solidFill>
                  <a:srgbClr val="FF0000"/>
                </a:solidFill>
              </a:rPr>
              <a:t>one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Marrying two messaging protocols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3979347" y="5158456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853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2177</Words>
  <Application>Microsoft Office PowerPoint</Application>
  <PresentationFormat>Widescreen</PresentationFormat>
  <Paragraphs>231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TheSans Swisscom</vt:lpstr>
      <vt:lpstr>Office Theme</vt:lpstr>
      <vt:lpstr>PowerPoint Presentation</vt:lpstr>
      <vt:lpstr>PowerPoint Presentation</vt:lpstr>
      <vt:lpstr>L3 VPN Network Anomaly Detection Verify operational changes automatically</vt:lpstr>
      <vt:lpstr>From YANG push to Analytics Aiming for an automated processing pipeline</vt:lpstr>
      <vt:lpstr>Evolving Big Data Architecture Domain oriented, like networks</vt:lpstr>
      <vt:lpstr>Evolving YANG Push Missing puzzle pieces</vt:lpstr>
      <vt:lpstr>State of the Union From data mess to data mesh</vt:lpstr>
      <vt:lpstr>YANG datastores enabling Closed Loop Operation Automated data onboarding with bounded context</vt:lpstr>
      <vt:lpstr>PowerPoint Presentation</vt:lpstr>
      <vt:lpstr>PowerPoint Presentation</vt:lpstr>
      <vt:lpstr>Define YANG module for Netconf Notifications Closing the semantic gap</vt:lpstr>
      <vt:lpstr>Extend Streaming Update Notifications with Hostname and Sequencing For push-update and push-change-update</vt:lpstr>
      <vt:lpstr>Extend Streaming Update Notifications with Observation Timestamping  For push-update and push-change-update</vt:lpstr>
      <vt:lpstr>Extend Datastore Selection and Subscription State Change Notifications with revision and revision-label</vt:lpstr>
      <vt:lpstr>From YANG push to Analytics 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154</cp:revision>
  <dcterms:created xsi:type="dcterms:W3CDTF">2019-11-29T14:22:02Z</dcterms:created>
  <dcterms:modified xsi:type="dcterms:W3CDTF">2023-03-20T10:46:29Z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