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041" r:id="rId2"/>
    <p:sldId id="26421" r:id="rId3"/>
    <p:sldId id="26420" r:id="rId4"/>
    <p:sldId id="2145706226" r:id="rId5"/>
    <p:sldId id="26418" r:id="rId6"/>
    <p:sldId id="2145706224" r:id="rId7"/>
    <p:sldId id="2145706227" r:id="rId8"/>
    <p:sldId id="26413" r:id="rId9"/>
    <p:sldId id="26425" r:id="rId10"/>
    <p:sldId id="2145706222" r:id="rId11"/>
    <p:sldId id="26415" r:id="rId12"/>
    <p:sldId id="2145706225" r:id="rId13"/>
    <p:sldId id="26417" r:id="rId14"/>
    <p:sldId id="26422" r:id="rId15"/>
    <p:sldId id="26419" r:id="rId16"/>
    <p:sldId id="2145706200" r:id="rId17"/>
    <p:sldId id="2642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huang-feng@insa-lyon.fr" TargetMode="External"/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mailto:alex.huang-feng@insa-lyon.fr" TargetMode="External"/><Relationship Id="rId7" Type="http://schemas.openxmlformats.org/officeDocument/2006/relationships/hyperlink" Target="mailto:jean.quilbeuf@huawei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oit.claise@huawei.com" TargetMode="External"/><Relationship Id="rId5" Type="http://schemas.openxmlformats.org/officeDocument/2006/relationships/hyperlink" Target="mailto:thomas.graf@swisscom.com" TargetMode="External"/><Relationship Id="rId4" Type="http://schemas.openxmlformats.org/officeDocument/2006/relationships/hyperlink" Target="mailto:pierre.francois@insa-lyon.f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85098AC-751D-42D3-A663-DDF265E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Moved revision and revision-label from push-update to subscription-start and subscription-modified Subscription State change notification </a:t>
            </a:r>
            <a:r>
              <a:rPr lang="en-US" sz="2000" dirty="0"/>
              <a:t>message to reduce message overhead as per suggestion from Jason Stern and Rob Wilton.</a:t>
            </a:r>
          </a:p>
          <a:p>
            <a:r>
              <a:rPr lang="en-US" sz="2000" b="1" dirty="0"/>
              <a:t>YANG full tree view added in section 4.1.2</a:t>
            </a:r>
            <a:r>
              <a:rPr lang="en-US" sz="2000" dirty="0"/>
              <a:t>, added descriptions and resolved some issues in the YANG module raised by the YANG validation. </a:t>
            </a:r>
          </a:p>
          <a:p>
            <a:r>
              <a:rPr lang="en-US" sz="2000" dirty="0" err="1"/>
              <a:t>Fengchong</a:t>
            </a:r>
            <a:r>
              <a:rPr lang="en-US" sz="2000" dirty="0"/>
              <a:t> and Rob questioned that revision and revision-label for the subscribed </a:t>
            </a:r>
            <a:r>
              <a:rPr lang="en-US" sz="2000" dirty="0" err="1"/>
              <a:t>xpath</a:t>
            </a:r>
            <a:r>
              <a:rPr lang="en-US" sz="2000" dirty="0"/>
              <a:t>, sub-tree, might be not enough to include all use cases. The authors agree that </a:t>
            </a:r>
            <a:r>
              <a:rPr lang="en-US" sz="2000" b="1" dirty="0"/>
              <a:t>when the </a:t>
            </a:r>
            <a:r>
              <a:rPr lang="en-US" sz="2000" b="1" dirty="0" err="1"/>
              <a:t>subcribed</a:t>
            </a:r>
            <a:r>
              <a:rPr lang="en-US" sz="2000" b="1" dirty="0"/>
              <a:t> </a:t>
            </a:r>
            <a:r>
              <a:rPr lang="en-US" sz="2000" b="1" dirty="0" err="1"/>
              <a:t>xpath</a:t>
            </a:r>
            <a:r>
              <a:rPr lang="en-US" sz="2000" b="1" dirty="0"/>
              <a:t> revision did not change after software upgrade, but the included yang modules did, </a:t>
            </a:r>
            <a:r>
              <a:rPr lang="en-US" sz="2000" dirty="0"/>
              <a:t>this needs to be covered as well.</a:t>
            </a:r>
            <a:r>
              <a:rPr lang="en-US" sz="2000" b="1" dirty="0"/>
              <a:t> pkg-name and pkg-version from draft-</a:t>
            </a:r>
            <a:r>
              <a:rPr lang="en-US" sz="2000" b="1" dirty="0" err="1"/>
              <a:t>ietf</a:t>
            </a:r>
            <a:r>
              <a:rPr lang="en-US" sz="2000" b="1" dirty="0"/>
              <a:t>-</a:t>
            </a:r>
            <a:r>
              <a:rPr lang="en-US" sz="2000" b="1" dirty="0" err="1"/>
              <a:t>netmod</a:t>
            </a:r>
            <a:r>
              <a:rPr lang="en-US" sz="2000" b="1" dirty="0"/>
              <a:t>-yang-packages </a:t>
            </a:r>
            <a:r>
              <a:rPr lang="en-US" sz="2000" dirty="0"/>
              <a:t>might be the best answer.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9EADC783-E047-4A8A-8A5D-A3550432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92190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in room G301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78333"/>
            <a:ext cx="11163943" cy="70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r>
              <a:rPr lang="de-CH" sz="1200" dirty="0">
                <a:latin typeface="+mj-lt"/>
              </a:rPr>
              <a:t>, </a:t>
            </a:r>
            <a:r>
              <a:rPr lang="de-CH" sz="1200" dirty="0">
                <a:latin typeface="+mj-lt"/>
                <a:hlinkClick r:id="rId4"/>
              </a:rPr>
              <a:t>pierre.francois@insa-lyon.fr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5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6"/>
              </a:rPr>
              <a:t>benoit.claise@huawei.com</a:t>
            </a:r>
            <a:r>
              <a:rPr lang="de-CH" sz="1200" dirty="0">
                <a:latin typeface="+mj-lt"/>
              </a:rPr>
              <a:t>, </a:t>
            </a:r>
            <a:r>
              <a:rPr lang="fr-FR" sz="1200" dirty="0">
                <a:latin typeface="+mj-lt"/>
                <a:hlinkClick r:id="rId7"/>
              </a:rPr>
              <a:t>jean.quilbeuf@huawei.com</a:t>
            </a:r>
            <a:r>
              <a:rPr lang="de-CH" sz="1200" dirty="0">
                <a:latin typeface="+mj-lt"/>
              </a:rPr>
              <a:t> 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</a:t>
            </a:r>
            <a:r>
              <a:rPr lang="de-CH" sz="1200" dirty="0">
                <a:latin typeface="+mj-lt"/>
              </a:rPr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35E9E99F-8625-457D-9359-F46A6FCF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B38CD-DD36-4E4F-B334-4B3099EC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C0EE1A57-26EF-4365-BA50-EAF80900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F737EB12-95E0-44D8-968E-78326B862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9BDE8978-C5E4-4652-929B-870D7B1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265633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XML in RFC7950, JSON in RFC7951,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9948F74-AF64-4858-B295-5033CDC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B375589-9528-45C8-8528-98301E39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updates RFC 5277 by defining the schema as a YANG module. </a:t>
            </a:r>
          </a:p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enables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YANG-push </a:t>
            </a:r>
            <a:r>
              <a:rPr lang="en-US" sz="1800" b="1" dirty="0"/>
              <a:t>to define semantics for the entire YANG push message</a:t>
            </a:r>
            <a:r>
              <a:rPr lang="de-CH" sz="1800" b="1" dirty="0"/>
              <a:t> and 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other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XML such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YANG-JSON RFC 7951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YANG-CBOR RFC 9264.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79FDBCE-54EE-4F66-8BAF-95EB4A60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dirty="0"/>
              <a:t>The yang module prefix has changed to “</a:t>
            </a:r>
            <a:r>
              <a:rPr lang="en-US" sz="2000" dirty="0" err="1"/>
              <a:t>inotif</a:t>
            </a:r>
            <a:r>
              <a:rPr lang="en-US" sz="2000" dirty="0"/>
              <a:t>” to be more explicit.</a:t>
            </a:r>
          </a:p>
          <a:p>
            <a:r>
              <a:rPr lang="en-US" sz="2000" dirty="0"/>
              <a:t>The namespace is changed to the one used in RFC5277 : urn:ietf:params:xml:ns:netconf:notification:1.0</a:t>
            </a:r>
          </a:p>
          <a:p>
            <a:r>
              <a:rPr lang="en-US" sz="2000" dirty="0"/>
              <a:t>In IANA section, instead of asking for a new URI, we ask IANA to add this document as a reference to the URI from RFC5277</a:t>
            </a:r>
          </a:p>
          <a:p>
            <a:r>
              <a:rPr lang="en-US" sz="2000" b="1" dirty="0"/>
              <a:t>Requesting NETCONG working group adoption.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DB726197-D4B6-44A1-A1B1-B6420204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4402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863F6745-4C86-49A7-9352-E2D6C1F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2413</Words>
  <Application>Microsoft Office PowerPoint</Application>
  <PresentationFormat>Widescreen</PresentationFormat>
  <Paragraphs>243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Evolving YANG Push Missing puzzle pieces</vt:lpstr>
      <vt:lpstr>YANG datastores enabling Closed Loop Operation Automated data onboarding with bounded context</vt:lpstr>
      <vt:lpstr>PowerPoint Presentation</vt:lpstr>
      <vt:lpstr>Define YANG module for Netconf Notifications Closing the semantic gap</vt:lpstr>
      <vt:lpstr>Define YANG module for Netconf Notifications Status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Extend Datastore Selection and Subscription State Change Notifications with revision and revision-label Status</vt:lpstr>
      <vt:lpstr>From YANG push to Analytics Next steps</vt:lpstr>
      <vt:lpstr>PowerPoint Presentation</vt:lpstr>
      <vt:lpstr>State of the Union From data mess to data mesh</vt:lpstr>
      <vt:lpstr>From YANG push to Analytics Aiming for an automated processing pipeline</vt:lpstr>
      <vt:lpstr>Evolving Big Data Architecture Domain oriented, like networks</vt:lpstr>
      <vt:lpstr>PowerPoint Presentation</vt:lpstr>
      <vt:lpstr>L3 VPN Network Anomaly Detection Verify operational changes automatically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157</cp:revision>
  <dcterms:created xsi:type="dcterms:W3CDTF">2019-11-29T14:22:02Z</dcterms:created>
  <dcterms:modified xsi:type="dcterms:W3CDTF">2023-03-20T10:46:44Z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2023-03-20T10:46:44Z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