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1041" r:id="rId2"/>
    <p:sldId id="26421" r:id="rId3"/>
    <p:sldId id="26420" r:id="rId4"/>
    <p:sldId id="26414" r:id="rId5"/>
    <p:sldId id="26418" r:id="rId6"/>
    <p:sldId id="2145706224" r:id="rId7"/>
    <p:sldId id="2145706221" r:id="rId8"/>
    <p:sldId id="26413" r:id="rId9"/>
    <p:sldId id="26425" r:id="rId10"/>
    <p:sldId id="2145706222" r:id="rId11"/>
    <p:sldId id="26415" r:id="rId12"/>
    <p:sldId id="2145706225" r:id="rId13"/>
    <p:sldId id="26417" r:id="rId14"/>
    <p:sldId id="26422" r:id="rId15"/>
    <p:sldId id="26419" r:id="rId16"/>
    <p:sldId id="2145706200" r:id="rId17"/>
    <p:sldId id="26423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9A627D1-69A9-49B0-BB16-E2155A816E4A}" v="50" dt="2022-11-05T20:43:33.0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1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TCZ-ZH1" userId="487bc3e3-9ce7-4cdd-b7b4-8899ea88d289" providerId="ADAL" clId="{09A627D1-69A9-49B0-BB16-E2155A816E4A}"/>
    <pc:docChg chg="undo redo custSel addSld delSld modSld sldOrd">
      <pc:chgData name="Graf Thomas, INI-NET-TCZ-ZH1" userId="487bc3e3-9ce7-4cdd-b7b4-8899ea88d289" providerId="ADAL" clId="{09A627D1-69A9-49B0-BB16-E2155A816E4A}" dt="2022-11-07T13:32:24.119" v="5570"/>
      <pc:docMkLst>
        <pc:docMk/>
      </pc:docMkLst>
      <pc:sldChg chg="modSp mod">
        <pc:chgData name="Graf Thomas, INI-NET-TCZ-ZH1" userId="487bc3e3-9ce7-4cdd-b7b4-8899ea88d289" providerId="ADAL" clId="{09A627D1-69A9-49B0-BB16-E2155A816E4A}" dt="2022-11-05T20:16:17.717" v="5274" actId="20577"/>
        <pc:sldMkLst>
          <pc:docMk/>
          <pc:sldMk cId="3578665336" sldId="1041"/>
        </pc:sldMkLst>
        <pc:spChg chg="mod">
          <ac:chgData name="Graf Thomas, INI-NET-TCZ-ZH1" userId="487bc3e3-9ce7-4cdd-b7b4-8899ea88d289" providerId="ADAL" clId="{09A627D1-69A9-49B0-BB16-E2155A816E4A}" dt="2022-11-05T20:16:17.717" v="5274" actId="20577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TCZ-ZH1" userId="487bc3e3-9ce7-4cdd-b7b4-8899ea88d289" providerId="ADAL" clId="{09A627D1-69A9-49B0-BB16-E2155A816E4A}" dt="2022-11-05T18:30:06.692" v="4739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TCZ-ZH1" userId="487bc3e3-9ce7-4cdd-b7b4-8899ea88d289" providerId="ADAL" clId="{09A627D1-69A9-49B0-BB16-E2155A816E4A}" dt="2022-11-05T18:50:56.961" v="4881" actId="108"/>
        <pc:sldMkLst>
          <pc:docMk/>
          <pc:sldMk cId="958437681" sldId="26413"/>
        </pc:sldMkLst>
        <pc:spChg chg="mod">
          <ac:chgData name="Graf Thomas, INI-NET-TCZ-ZH1" userId="487bc3e3-9ce7-4cdd-b7b4-8899ea88d289" providerId="ADAL" clId="{09A627D1-69A9-49B0-BB16-E2155A816E4A}" dt="2022-11-05T18:50:56.961" v="4881" actId="108"/>
          <ac:spMkLst>
            <pc:docMk/>
            <pc:sldMk cId="958437681" sldId="26413"/>
            <ac:spMk id="2" creationId="{FF20F271-6F0D-4AC0-BB1D-F5C338165C13}"/>
          </ac:spMkLst>
        </pc:spChg>
      </pc:sldChg>
      <pc:sldChg chg="addSp delSp modSp mod">
        <pc:chgData name="Graf Thomas, INI-NET-TCZ-ZH1" userId="487bc3e3-9ce7-4cdd-b7b4-8899ea88d289" providerId="ADAL" clId="{09A627D1-69A9-49B0-BB16-E2155A816E4A}" dt="2022-11-05T20:25:13.623" v="5294" actId="27636"/>
        <pc:sldMkLst>
          <pc:docMk/>
          <pc:sldMk cId="731853391" sldId="26414"/>
        </pc:sldMkLst>
        <pc:spChg chg="mod">
          <ac:chgData name="Graf Thomas, INI-NET-TCZ-ZH1" userId="487bc3e3-9ce7-4cdd-b7b4-8899ea88d289" providerId="ADAL" clId="{09A627D1-69A9-49B0-BB16-E2155A816E4A}" dt="2022-11-05T20:25:13.623" v="5294" actId="27636"/>
          <ac:spMkLst>
            <pc:docMk/>
            <pc:sldMk cId="731853391" sldId="26414"/>
            <ac:spMk id="4" creationId="{B96F8F06-524F-4D7C-89FB-72456175BADD}"/>
          </ac:spMkLst>
        </pc:spChg>
        <pc:spChg chg="mod">
          <ac:chgData name="Graf Thomas, INI-NET-TCZ-ZH1" userId="487bc3e3-9ce7-4cdd-b7b4-8899ea88d289" providerId="ADAL" clId="{09A627D1-69A9-49B0-BB16-E2155A816E4A}" dt="2022-11-05T20:01:42.072" v="5240" actId="1036"/>
          <ac:spMkLst>
            <pc:docMk/>
            <pc:sldMk cId="731853391" sldId="26414"/>
            <ac:spMk id="6" creationId="{64DBE9D0-56F0-4D8D-BAF6-1ECE169C127F}"/>
          </ac:spMkLst>
        </pc:spChg>
        <pc:picChg chg="del">
          <ac:chgData name="Graf Thomas, INI-NET-TCZ-ZH1" userId="487bc3e3-9ce7-4cdd-b7b4-8899ea88d289" providerId="ADAL" clId="{09A627D1-69A9-49B0-BB16-E2155A816E4A}" dt="2022-11-05T20:01:16.087" v="5203" actId="478"/>
          <ac:picMkLst>
            <pc:docMk/>
            <pc:sldMk cId="731853391" sldId="26414"/>
            <ac:picMk id="3" creationId="{5F52339B-31A6-4941-9B31-28C681D38132}"/>
          </ac:picMkLst>
        </pc:picChg>
        <pc:picChg chg="add mod ord">
          <ac:chgData name="Graf Thomas, INI-NET-TCZ-ZH1" userId="487bc3e3-9ce7-4cdd-b7b4-8899ea88d289" providerId="ADAL" clId="{09A627D1-69A9-49B0-BB16-E2155A816E4A}" dt="2022-11-05T20:01:36.059" v="5210" actId="171"/>
          <ac:picMkLst>
            <pc:docMk/>
            <pc:sldMk cId="731853391" sldId="26414"/>
            <ac:picMk id="5" creationId="{64851C10-4462-4FFA-BB99-93717037C1C8}"/>
          </ac:picMkLst>
        </pc:picChg>
      </pc:sldChg>
      <pc:sldChg chg="addSp delSp modSp mod">
        <pc:chgData name="Graf Thomas, INI-NET-TCZ-ZH1" userId="487bc3e3-9ce7-4cdd-b7b4-8899ea88d289" providerId="ADAL" clId="{09A627D1-69A9-49B0-BB16-E2155A816E4A}" dt="2022-11-05T20:43:49.637" v="5568" actId="20577"/>
        <pc:sldMkLst>
          <pc:docMk/>
          <pc:sldMk cId="2578889968" sldId="26415"/>
        </pc:sldMkLst>
        <pc:spChg chg="mod">
          <ac:chgData name="Graf Thomas, INI-NET-TCZ-ZH1" userId="487bc3e3-9ce7-4cdd-b7b4-8899ea88d289" providerId="ADAL" clId="{09A627D1-69A9-49B0-BB16-E2155A816E4A}" dt="2022-11-05T17:59:47.578" v="4183"/>
          <ac:spMkLst>
            <pc:docMk/>
            <pc:sldMk cId="2578889968" sldId="26415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09A627D1-69A9-49B0-BB16-E2155A816E4A}" dt="2022-11-05T20:43:49.637" v="5568" actId="20577"/>
          <ac:spMkLst>
            <pc:docMk/>
            <pc:sldMk cId="2578889968" sldId="26415"/>
            <ac:spMk id="3" creationId="{29C0DFD4-432D-4B0C-93DF-790441DCF5B9}"/>
          </ac:spMkLst>
        </pc:spChg>
        <pc:spChg chg="mod">
          <ac:chgData name="Graf Thomas, INI-NET-TCZ-ZH1" userId="487bc3e3-9ce7-4cdd-b7b4-8899ea88d289" providerId="ADAL" clId="{09A627D1-69A9-49B0-BB16-E2155A816E4A}" dt="2022-11-05T18:30:45.295" v="4749" actId="27636"/>
          <ac:spMkLst>
            <pc:docMk/>
            <pc:sldMk cId="2578889968" sldId="26415"/>
            <ac:spMk id="7" creationId="{BF6DCC5D-2508-4A9B-B734-C8C5147F93FB}"/>
          </ac:spMkLst>
        </pc:spChg>
        <pc:spChg chg="mod">
          <ac:chgData name="Graf Thomas, INI-NET-TCZ-ZH1" userId="487bc3e3-9ce7-4cdd-b7b4-8899ea88d289" providerId="ADAL" clId="{09A627D1-69A9-49B0-BB16-E2155A816E4A}" dt="2022-11-05T20:13:22.617" v="5272" actId="14100"/>
          <ac:spMkLst>
            <pc:docMk/>
            <pc:sldMk cId="2578889968" sldId="26415"/>
            <ac:spMk id="16" creationId="{4D0044F8-1C12-4A59-883A-7B56B9370029}"/>
          </ac:spMkLst>
        </pc:spChg>
        <pc:picChg chg="del">
          <ac:chgData name="Graf Thomas, INI-NET-TCZ-ZH1" userId="487bc3e3-9ce7-4cdd-b7b4-8899ea88d289" providerId="ADAL" clId="{09A627D1-69A9-49B0-BB16-E2155A816E4A}" dt="2022-11-05T14:42:46.281" v="2746" actId="478"/>
          <ac:picMkLst>
            <pc:docMk/>
            <pc:sldMk cId="2578889968" sldId="26415"/>
            <ac:picMk id="5" creationId="{0A90BC99-792A-481A-9F32-B4255E7EE4CA}"/>
          </ac:picMkLst>
        </pc:picChg>
        <pc:picChg chg="add mod">
          <ac:chgData name="Graf Thomas, INI-NET-TCZ-ZH1" userId="487bc3e3-9ce7-4cdd-b7b4-8899ea88d289" providerId="ADAL" clId="{09A627D1-69A9-49B0-BB16-E2155A816E4A}" dt="2022-11-05T14:46:12.579" v="2760" actId="1076"/>
          <ac:picMkLst>
            <pc:docMk/>
            <pc:sldMk cId="2578889968" sldId="26415"/>
            <ac:picMk id="6" creationId="{D4F5E154-1C25-441B-90CF-A1443F6D1EF8}"/>
          </ac:picMkLst>
        </pc:picChg>
        <pc:picChg chg="add del mod">
          <ac:chgData name="Graf Thomas, INI-NET-TCZ-ZH1" userId="487bc3e3-9ce7-4cdd-b7b4-8899ea88d289" providerId="ADAL" clId="{09A627D1-69A9-49B0-BB16-E2155A816E4A}" dt="2022-11-05T14:46:04.075" v="2755" actId="478"/>
          <ac:picMkLst>
            <pc:docMk/>
            <pc:sldMk cId="2578889968" sldId="26415"/>
            <ac:picMk id="8" creationId="{1B7F03D6-0F80-4706-84C1-2255BCF0287B}"/>
          </ac:picMkLst>
        </pc:picChg>
      </pc:sldChg>
      <pc:sldChg chg="modSp mod">
        <pc:chgData name="Graf Thomas, INI-NET-TCZ-ZH1" userId="487bc3e3-9ce7-4cdd-b7b4-8899ea88d289" providerId="ADAL" clId="{09A627D1-69A9-49B0-BB16-E2155A816E4A}" dt="2022-11-05T20:13:17.638" v="5271" actId="14100"/>
        <pc:sldMkLst>
          <pc:docMk/>
          <pc:sldMk cId="1236969774" sldId="26416"/>
        </pc:sldMkLst>
        <pc:spChg chg="mod">
          <ac:chgData name="Graf Thomas, INI-NET-TCZ-ZH1" userId="487bc3e3-9ce7-4cdd-b7b4-8899ea88d289" providerId="ADAL" clId="{09A627D1-69A9-49B0-BB16-E2155A816E4A}" dt="2022-11-05T20:13:17.638" v="5271" actId="14100"/>
          <ac:spMkLst>
            <pc:docMk/>
            <pc:sldMk cId="1236969774" sldId="26416"/>
            <ac:spMk id="16" creationId="{4D0044F8-1C12-4A59-883A-7B56B9370029}"/>
          </ac:spMkLst>
        </pc:spChg>
      </pc:sldChg>
      <pc:sldChg chg="addSp delSp modSp add mod ord setBg">
        <pc:chgData name="Graf Thomas, INI-NET-TCZ-ZH1" userId="487bc3e3-9ce7-4cdd-b7b4-8899ea88d289" providerId="ADAL" clId="{09A627D1-69A9-49B0-BB16-E2155A816E4A}" dt="2022-11-07T13:32:24.119" v="5570"/>
        <pc:sldMkLst>
          <pc:docMk/>
          <pc:sldMk cId="491102176" sldId="26417"/>
        </pc:sldMkLst>
        <pc:spChg chg="mod">
          <ac:chgData name="Graf Thomas, INI-NET-TCZ-ZH1" userId="487bc3e3-9ce7-4cdd-b7b4-8899ea88d289" providerId="ADAL" clId="{09A627D1-69A9-49B0-BB16-E2155A816E4A}" dt="2022-11-05T18:45:04.407" v="4876" actId="207"/>
          <ac:spMkLst>
            <pc:docMk/>
            <pc:sldMk cId="491102176" sldId="26417"/>
            <ac:spMk id="2" creationId="{FF20F271-6F0D-4AC0-BB1D-F5C338165C13}"/>
          </ac:spMkLst>
        </pc:spChg>
        <pc:spChg chg="del mod">
          <ac:chgData name="Graf Thomas, INI-NET-TCZ-ZH1" userId="487bc3e3-9ce7-4cdd-b7b4-8899ea88d289" providerId="ADAL" clId="{09A627D1-69A9-49B0-BB16-E2155A816E4A}" dt="2022-11-02T08:09:11.071" v="1758" actId="478"/>
          <ac:spMkLst>
            <pc:docMk/>
            <pc:sldMk cId="491102176" sldId="26417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09A627D1-69A9-49B0-BB16-E2155A816E4A}" dt="2022-11-02T07:47:14.498" v="267" actId="478"/>
          <ac:spMkLst>
            <pc:docMk/>
            <pc:sldMk cId="491102176" sldId="26417"/>
            <ac:spMk id="7" creationId="{BF6DCC5D-2508-4A9B-B734-C8C5147F93FB}"/>
          </ac:spMkLst>
        </pc:spChg>
        <pc:spChg chg="add del mod">
          <ac:chgData name="Graf Thomas, INI-NET-TCZ-ZH1" userId="487bc3e3-9ce7-4cdd-b7b4-8899ea88d289" providerId="ADAL" clId="{09A627D1-69A9-49B0-BB16-E2155A816E4A}" dt="2022-11-02T08:09:14.470" v="1759" actId="21"/>
          <ac:spMkLst>
            <pc:docMk/>
            <pc:sldMk cId="491102176" sldId="26417"/>
            <ac:spMk id="8" creationId="{7153E188-18F3-4813-BEDA-E23193F396E4}"/>
          </ac:spMkLst>
        </pc:spChg>
        <pc:spChg chg="mod ord">
          <ac:chgData name="Graf Thomas, INI-NET-TCZ-ZH1" userId="487bc3e3-9ce7-4cdd-b7b4-8899ea88d289" providerId="ADAL" clId="{09A627D1-69A9-49B0-BB16-E2155A816E4A}" dt="2022-11-02T08:38:02.199" v="2228" actId="26606"/>
          <ac:spMkLst>
            <pc:docMk/>
            <pc:sldMk cId="491102176" sldId="26417"/>
            <ac:spMk id="16" creationId="{4D0044F8-1C12-4A59-883A-7B56B9370029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35" creationId="{30E74E4E-7620-48D4-BC13-42385A771FD4}"/>
          </ac:spMkLst>
        </pc:spChg>
        <pc:spChg chg="add">
          <ac:chgData name="Graf Thomas, INI-NET-TCZ-ZH1" userId="487bc3e3-9ce7-4cdd-b7b4-8899ea88d289" providerId="ADAL" clId="{09A627D1-69A9-49B0-BB16-E2155A816E4A}" dt="2022-11-02T08:38:02.199" v="2228" actId="26606"/>
          <ac:spMkLst>
            <pc:docMk/>
            <pc:sldMk cId="491102176" sldId="26417"/>
            <ac:spMk id="36" creationId="{4FE70E86-779D-4922-A020-0B3E5C05AA42}"/>
          </ac:spMkLst>
        </pc:spChg>
        <pc:spChg chg="add del">
          <ac:chgData name="Graf Thomas, INI-NET-TCZ-ZH1" userId="487bc3e3-9ce7-4cdd-b7b4-8899ea88d289" providerId="ADAL" clId="{09A627D1-69A9-49B0-BB16-E2155A816E4A}" dt="2022-11-02T08:37:28.633" v="2218" actId="26606"/>
          <ac:spMkLst>
            <pc:docMk/>
            <pc:sldMk cId="491102176" sldId="26417"/>
            <ac:spMk id="37" creationId="{4FE70E86-779D-4922-A020-0B3E5C05AA42}"/>
          </ac:spMkLst>
        </pc:spChg>
        <pc:spChg chg="add del mod">
          <ac:chgData name="Graf Thomas, INI-NET-TCZ-ZH1" userId="487bc3e3-9ce7-4cdd-b7b4-8899ea88d289" providerId="ADAL" clId="{09A627D1-69A9-49B0-BB16-E2155A816E4A}" dt="2022-11-05T13:19:17.575" v="2594" actId="478"/>
          <ac:spMkLst>
            <pc:docMk/>
            <pc:sldMk cId="491102176" sldId="26417"/>
            <ac:spMk id="44" creationId="{366B3709-CBCB-4A24-953C-A414459EE456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47" creationId="{F749049D-CD31-4CE2-AACA-EEFCE023A8DD}"/>
          </ac:spMkLst>
        </pc:spChg>
        <pc:spChg chg="add mod">
          <ac:chgData name="Graf Thomas, INI-NET-TCZ-ZH1" userId="487bc3e3-9ce7-4cdd-b7b4-8899ea88d289" providerId="ADAL" clId="{09A627D1-69A9-49B0-BB16-E2155A816E4A}" dt="2022-11-05T18:45:48.625" v="4877" actId="207"/>
          <ac:spMkLst>
            <pc:docMk/>
            <pc:sldMk cId="491102176" sldId="26417"/>
            <ac:spMk id="49" creationId="{5A40053D-E7F7-4AFA-B89E-4746C30EFF71}"/>
          </ac:spMkLst>
        </pc:spChg>
        <pc:grpChg chg="add del">
          <ac:chgData name="Graf Thomas, INI-NET-TCZ-ZH1" userId="487bc3e3-9ce7-4cdd-b7b4-8899ea88d289" providerId="ADAL" clId="{09A627D1-69A9-49B0-BB16-E2155A816E4A}" dt="2022-11-02T08:37:28.633" v="2218" actId="26606"/>
          <ac:grpSpMkLst>
            <pc:docMk/>
            <pc:sldMk cId="491102176" sldId="26417"/>
            <ac:grpSpMk id="39" creationId="{81F55513-2668-477C-9962-1B9F5E31F120}"/>
          </ac:grpSpMkLst>
        </pc:grpChg>
        <pc:grpChg chg="add">
          <ac:chgData name="Graf Thomas, INI-NET-TCZ-ZH1" userId="487bc3e3-9ce7-4cdd-b7b4-8899ea88d289" providerId="ADAL" clId="{09A627D1-69A9-49B0-BB16-E2155A816E4A}" dt="2022-11-02T08:38:02.199" v="2228" actId="26606"/>
          <ac:grpSpMkLst>
            <pc:docMk/>
            <pc:sldMk cId="491102176" sldId="26417"/>
            <ac:grpSpMk id="41" creationId="{81F55513-2668-477C-9962-1B9F5E31F120}"/>
          </ac:grpSpMkLst>
        </pc:grpChg>
        <pc:graphicFrameChg chg="add del mod modGraphic">
          <ac:chgData name="Graf Thomas, INI-NET-TCZ-ZH1" userId="487bc3e3-9ce7-4cdd-b7b4-8899ea88d289" providerId="ADAL" clId="{09A627D1-69A9-49B0-BB16-E2155A816E4A}" dt="2022-11-02T08:36:14.811" v="2210" actId="478"/>
          <ac:graphicFrameMkLst>
            <pc:docMk/>
            <pc:sldMk cId="491102176" sldId="26417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7:47:11.297" v="266" actId="478"/>
          <ac:picMkLst>
            <pc:docMk/>
            <pc:sldMk cId="491102176" sldId="26417"/>
            <ac:picMk id="5" creationId="{0A90BC99-792A-481A-9F32-B4255E7EE4CA}"/>
          </ac:picMkLst>
        </pc:picChg>
        <pc:picChg chg="add del mod">
          <ac:chgData name="Graf Thomas, INI-NET-TCZ-ZH1" userId="487bc3e3-9ce7-4cdd-b7b4-8899ea88d289" providerId="ADAL" clId="{09A627D1-69A9-49B0-BB16-E2155A816E4A}" dt="2022-11-02T08:13:13.764" v="1810" actId="478"/>
          <ac:picMkLst>
            <pc:docMk/>
            <pc:sldMk cId="491102176" sldId="26417"/>
            <ac:picMk id="10" creationId="{36CDCE31-ED20-4726-8AF2-2D4BD851AEF4}"/>
          </ac:picMkLst>
        </pc:picChg>
        <pc:picChg chg="add del mod">
          <ac:chgData name="Graf Thomas, INI-NET-TCZ-ZH1" userId="487bc3e3-9ce7-4cdd-b7b4-8899ea88d289" providerId="ADAL" clId="{09A627D1-69A9-49B0-BB16-E2155A816E4A}" dt="2022-11-02T08:13:43.383" v="1814" actId="478"/>
          <ac:picMkLst>
            <pc:docMk/>
            <pc:sldMk cId="491102176" sldId="26417"/>
            <ac:picMk id="12" creationId="{918DC5C6-5BAF-423F-8E00-29E36ACB1AED}"/>
          </ac:picMkLst>
        </pc:picChg>
        <pc:picChg chg="add del">
          <ac:chgData name="Graf Thomas, INI-NET-TCZ-ZH1" userId="487bc3e3-9ce7-4cdd-b7b4-8899ea88d289" providerId="ADAL" clId="{09A627D1-69A9-49B0-BB16-E2155A816E4A}" dt="2022-11-02T08:16:04.399" v="1816" actId="478"/>
          <ac:picMkLst>
            <pc:docMk/>
            <pc:sldMk cId="491102176" sldId="26417"/>
            <ac:picMk id="14" creationId="{6963A109-6F8F-4B02-B3D4-E54FF92BAFF5}"/>
          </ac:picMkLst>
        </pc:picChg>
        <pc:picChg chg="add del">
          <ac:chgData name="Graf Thomas, INI-NET-TCZ-ZH1" userId="487bc3e3-9ce7-4cdd-b7b4-8899ea88d289" providerId="ADAL" clId="{09A627D1-69A9-49B0-BB16-E2155A816E4A}" dt="2022-11-02T08:16:21.529" v="1818" actId="478"/>
          <ac:picMkLst>
            <pc:docMk/>
            <pc:sldMk cId="491102176" sldId="26417"/>
            <ac:picMk id="17" creationId="{E1A2FE96-0AC2-4711-AA9C-5C9DF42F9444}"/>
          </ac:picMkLst>
        </pc:picChg>
        <pc:picChg chg="add del mod">
          <ac:chgData name="Graf Thomas, INI-NET-TCZ-ZH1" userId="487bc3e3-9ce7-4cdd-b7b4-8899ea88d289" providerId="ADAL" clId="{09A627D1-69A9-49B0-BB16-E2155A816E4A}" dt="2022-11-02T08:17:00.317" v="1822" actId="478"/>
          <ac:picMkLst>
            <pc:docMk/>
            <pc:sldMk cId="491102176" sldId="26417"/>
            <ac:picMk id="19" creationId="{F215DDE9-3FD2-48E2-9B9D-5CF2C4D3F599}"/>
          </ac:picMkLst>
        </pc:picChg>
        <pc:picChg chg="add del">
          <ac:chgData name="Graf Thomas, INI-NET-TCZ-ZH1" userId="487bc3e3-9ce7-4cdd-b7b4-8899ea88d289" providerId="ADAL" clId="{09A627D1-69A9-49B0-BB16-E2155A816E4A}" dt="2022-11-02T08:17:56.373" v="1824" actId="478"/>
          <ac:picMkLst>
            <pc:docMk/>
            <pc:sldMk cId="491102176" sldId="26417"/>
            <ac:picMk id="21" creationId="{A298A16A-D1D0-4426-BBDB-209FF768688A}"/>
          </ac:picMkLst>
        </pc:picChg>
        <pc:picChg chg="add del">
          <ac:chgData name="Graf Thomas, INI-NET-TCZ-ZH1" userId="487bc3e3-9ce7-4cdd-b7b4-8899ea88d289" providerId="ADAL" clId="{09A627D1-69A9-49B0-BB16-E2155A816E4A}" dt="2022-11-02T08:18:19.191" v="1826" actId="478"/>
          <ac:picMkLst>
            <pc:docMk/>
            <pc:sldMk cId="491102176" sldId="26417"/>
            <ac:picMk id="23" creationId="{C3266F5E-9DF4-4BD3-A352-53FD8331AC68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5" creationId="{D563174E-8DE7-40FD-B02B-C1C6A2CB9063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6" creationId="{2D1D9F40-4A05-4CCC-9AD6-F671EA9D10B7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7" creationId="{9DA3749F-33EB-4CA3-90A6-2F4C90F1A76D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8" creationId="{E312EA8E-F8DC-47B4-9C65-AC853A9296A6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29" creationId="{E2395965-7339-4419-8E8A-A5AD22515413}"/>
          </ac:picMkLst>
        </pc:picChg>
        <pc:picChg chg="add del mod">
          <ac:chgData name="Graf Thomas, INI-NET-TCZ-ZH1" userId="487bc3e3-9ce7-4cdd-b7b4-8899ea88d289" providerId="ADAL" clId="{09A627D1-69A9-49B0-BB16-E2155A816E4A}" dt="2022-11-02T08:36:14.811" v="2210" actId="478"/>
          <ac:picMkLst>
            <pc:docMk/>
            <pc:sldMk cId="491102176" sldId="26417"/>
            <ac:picMk id="30" creationId="{13B3643B-BDB3-43D4-BD42-D4BCB548D98C}"/>
          </ac:picMkLst>
        </pc:picChg>
        <pc:picChg chg="add del mod">
          <ac:chgData name="Graf Thomas, INI-NET-TCZ-ZH1" userId="487bc3e3-9ce7-4cdd-b7b4-8899ea88d289" providerId="ADAL" clId="{09A627D1-69A9-49B0-BB16-E2155A816E4A}" dt="2022-11-02T08:37:47.103" v="2226" actId="22"/>
          <ac:picMkLst>
            <pc:docMk/>
            <pc:sldMk cId="491102176" sldId="26417"/>
            <ac:picMk id="32" creationId="{5AE8F56F-30FC-4630-BA47-E79DFBDC9488}"/>
          </ac:picMkLst>
        </pc:picChg>
        <pc:picChg chg="add mod">
          <ac:chgData name="Graf Thomas, INI-NET-TCZ-ZH1" userId="487bc3e3-9ce7-4cdd-b7b4-8899ea88d289" providerId="ADAL" clId="{09A627D1-69A9-49B0-BB16-E2155A816E4A}" dt="2022-11-02T08:48:00.299" v="2477" actId="1076"/>
          <ac:picMkLst>
            <pc:docMk/>
            <pc:sldMk cId="491102176" sldId="26417"/>
            <ac:picMk id="34" creationId="{A7EC8873-A163-423C-B393-C442A3AA854A}"/>
          </ac:picMkLst>
        </pc:picChg>
        <pc:cxnChg chg="add del mod">
          <ac:chgData name="Graf Thomas, INI-NET-TCZ-ZH1" userId="487bc3e3-9ce7-4cdd-b7b4-8899ea88d289" providerId="ADAL" clId="{09A627D1-69A9-49B0-BB16-E2155A816E4A}" dt="2022-11-05T13:19:21.769" v="2596" actId="478"/>
          <ac:cxnSpMkLst>
            <pc:docMk/>
            <pc:sldMk cId="491102176" sldId="26417"/>
            <ac:cxnSpMk id="45" creationId="{561CA0B9-0130-4C01-9005-3C0E5C1DA4BD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46" creationId="{B37C819D-5908-42F5-BD5E-CA4D0C3D3410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48" creationId="{2CFF771D-98A1-4AFD-8652-D7C99B70EBB1}"/>
          </ac:cxnSpMkLst>
        </pc:cxnChg>
        <pc:cxnChg chg="add mod">
          <ac:chgData name="Graf Thomas, INI-NET-TCZ-ZH1" userId="487bc3e3-9ce7-4cdd-b7b4-8899ea88d289" providerId="ADAL" clId="{09A627D1-69A9-49B0-BB16-E2155A816E4A}" dt="2022-11-05T18:46:06.645" v="4878" actId="692"/>
          <ac:cxnSpMkLst>
            <pc:docMk/>
            <pc:sldMk cId="491102176" sldId="26417"/>
            <ac:cxnSpMk id="50" creationId="{754A7790-FE2D-4BFB-86B8-312A074DAE3E}"/>
          </ac:cxnSpMkLst>
        </pc:cxnChg>
      </pc:sldChg>
      <pc:sldChg chg="addSp delSp modSp add del mod">
        <pc:chgData name="Graf Thomas, INI-NET-TCZ-ZH1" userId="487bc3e3-9ce7-4cdd-b7b4-8899ea88d289" providerId="ADAL" clId="{09A627D1-69A9-49B0-BB16-E2155A816E4A}" dt="2022-11-02T08:30:46.475" v="2039" actId="47"/>
        <pc:sldMkLst>
          <pc:docMk/>
          <pc:sldMk cId="990881139" sldId="26418"/>
        </pc:sldMkLst>
        <pc:spChg chg="add del mod">
          <ac:chgData name="Graf Thomas, INI-NET-TCZ-ZH1" userId="487bc3e3-9ce7-4cdd-b7b4-8899ea88d289" providerId="ADAL" clId="{09A627D1-69A9-49B0-BB16-E2155A816E4A}" dt="2022-11-02T08:27:05.784" v="2024" actId="478"/>
          <ac:spMkLst>
            <pc:docMk/>
            <pc:sldMk cId="990881139" sldId="26418"/>
            <ac:spMk id="2" creationId="{FF20F271-6F0D-4AC0-BB1D-F5C338165C13}"/>
          </ac:spMkLst>
        </pc:spChg>
        <pc:spChg chg="add del mod">
          <ac:chgData name="Graf Thomas, INI-NET-TCZ-ZH1" userId="487bc3e3-9ce7-4cdd-b7b4-8899ea88d289" providerId="ADAL" clId="{09A627D1-69A9-49B0-BB16-E2155A816E4A}" dt="2022-11-02T08:27:05.784" v="2024" actId="478"/>
          <ac:spMkLst>
            <pc:docMk/>
            <pc:sldMk cId="990881139" sldId="26418"/>
            <ac:spMk id="5" creationId="{608BA023-71AB-4A88-92B1-AE53963DFCB2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1" creationId="{E9215E0A-A75B-42AA-97CA-3F7D11A04E4E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2" creationId="{DF05E4B9-3504-4BA0-9796-596E66631741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3" creationId="{A5838FB5-6036-4C43-9F01-697FABA216D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4" creationId="{3B77EFAF-3B7C-4D3C-AB90-74F9349908A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5" creationId="{6694AA32-FB11-4BB6-BD7A-AC41E168D892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7" creationId="{78148519-E39E-458F-B966-634981E31E0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8" creationId="{429CD56F-F518-4EFB-BC2F-AEB799ED20E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19" creationId="{50FA29C3-C3C7-49EE-B866-C4DBCC8BA3D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20" creationId="{74F912F3-190C-4265-93B4-3BF83699E7F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24" creationId="{3E86B4E5-7C3B-4847-88B4-0E93C1F7FE50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1" creationId="{C0F9F4DE-02F1-46E1-BCDC-3A3821A933FC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2" creationId="{C3C8249D-B249-445D-B0A6-94485ADFAF1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3" creationId="{9BDB44FE-A629-4678-B4A9-B81C6650376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4" creationId="{A84D44D5-8D48-47D2-A70E-DA1D661089A6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5" creationId="{B8C66CF3-66C9-48D5-8C84-3589E138757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6" creationId="{C2E9833E-AF59-41DF-B592-726F4428537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7" creationId="{E072787E-210B-4B58-A8A0-34ADB5225724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8" creationId="{A36CD5C7-3419-4E1E-A923-27D61235DD0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39" creationId="{46CB0C4A-B8C7-40FA-A4BB-483A82C10DDF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0" creationId="{35F543BA-DF25-4CEA-B11C-445807FF4A2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1" creationId="{D24E01A3-F676-4CC8-873B-F66ED4FB3317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3" creationId="{3ADCFC15-1FBE-46AC-907A-03C699BDEE46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8" creationId="{E7C02524-7EB6-4A37-92B0-9EB289DFCE6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49" creationId="{87C68FE5-7E04-47CE-A977-197957E6E7BB}"/>
          </ac:spMkLst>
        </pc:spChg>
        <pc:spChg chg="add mod">
          <ac:chgData name="Graf Thomas, INI-NET-TCZ-ZH1" userId="487bc3e3-9ce7-4cdd-b7b4-8899ea88d289" providerId="ADAL" clId="{09A627D1-69A9-49B0-BB16-E2155A816E4A}" dt="2022-11-02T08:27:04.200" v="2022" actId="1035"/>
          <ac:spMkLst>
            <pc:docMk/>
            <pc:sldMk cId="990881139" sldId="26418"/>
            <ac:spMk id="50" creationId="{479AA613-62FD-4596-9454-5ECF4B0DB82E}"/>
          </ac:spMkLst>
        </pc:spChg>
        <pc:graphicFrameChg chg="del">
          <ac:chgData name="Graf Thomas, INI-NET-TCZ-ZH1" userId="487bc3e3-9ce7-4cdd-b7b4-8899ea88d289" providerId="ADAL" clId="{09A627D1-69A9-49B0-BB16-E2155A816E4A}" dt="2022-11-02T08:25:17.133" v="1946" actId="478"/>
          <ac:graphicFrameMkLst>
            <pc:docMk/>
            <pc:sldMk cId="990881139" sldId="26418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5" creationId="{D563174E-8DE7-40FD-B02B-C1C6A2CB9063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6" creationId="{2D1D9F40-4A05-4CCC-9AD6-F671EA9D10B7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7" creationId="{9DA3749F-33EB-4CA3-90A6-2F4C90F1A76D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8" creationId="{E312EA8E-F8DC-47B4-9C65-AC853A9296A6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29" creationId="{E2395965-7339-4419-8E8A-A5AD22515413}"/>
          </ac:picMkLst>
        </pc:picChg>
        <pc:picChg chg="del">
          <ac:chgData name="Graf Thomas, INI-NET-TCZ-ZH1" userId="487bc3e3-9ce7-4cdd-b7b4-8899ea88d289" providerId="ADAL" clId="{09A627D1-69A9-49B0-BB16-E2155A816E4A}" dt="2022-11-02T08:25:24.359" v="1949" actId="478"/>
          <ac:picMkLst>
            <pc:docMk/>
            <pc:sldMk cId="990881139" sldId="26418"/>
            <ac:picMk id="30" creationId="{13B3643B-BDB3-43D4-BD42-D4BCB548D98C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4" creationId="{B9BA90D8-9DE6-43FC-93E6-0B207093DBBA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5" creationId="{B764BD13-4687-48B8-A5EE-A8A101159DD1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6" creationId="{EA22BB8B-EBD6-4E81-89D7-068DF22D3913}"/>
          </ac:picMkLst>
        </pc:picChg>
        <pc:picChg chg="add mod">
          <ac:chgData name="Graf Thomas, INI-NET-TCZ-ZH1" userId="487bc3e3-9ce7-4cdd-b7b4-8899ea88d289" providerId="ADAL" clId="{09A627D1-69A9-49B0-BB16-E2155A816E4A}" dt="2022-11-02T08:27:04.200" v="2022" actId="1035"/>
          <ac:picMkLst>
            <pc:docMk/>
            <pc:sldMk cId="990881139" sldId="26418"/>
            <ac:picMk id="47" creationId="{A50F32B4-6653-4185-92A9-0995C5C4429F}"/>
          </ac:picMkLst>
        </pc:pic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1" creationId="{47DF9F14-BD49-459C-8A54-6A3DD8D5D716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2" creationId="{88BA1910-5301-4269-8E70-81B2AF8024F1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23" creationId="{47DB2F3A-A043-4559-B0C3-EE3E625418DB}"/>
          </ac:cxnSpMkLst>
        </pc:cxnChg>
        <pc:cxnChg chg="add mod">
          <ac:chgData name="Graf Thomas, INI-NET-TCZ-ZH1" userId="487bc3e3-9ce7-4cdd-b7b4-8899ea88d289" providerId="ADAL" clId="{09A627D1-69A9-49B0-BB16-E2155A816E4A}" dt="2022-11-02T08:27:04.200" v="2022" actId="1035"/>
          <ac:cxnSpMkLst>
            <pc:docMk/>
            <pc:sldMk cId="990881139" sldId="26418"/>
            <ac:cxnSpMk id="42" creationId="{23587EC0-3071-4EC9-AE53-F339E3908766}"/>
          </ac:cxnSpMkLst>
        </pc:cxnChg>
      </pc:sldChg>
      <pc:sldChg chg="addSp delSp modSp add mod ord">
        <pc:chgData name="Graf Thomas, INI-NET-TCZ-ZH1" userId="487bc3e3-9ce7-4cdd-b7b4-8899ea88d289" providerId="ADAL" clId="{09A627D1-69A9-49B0-BB16-E2155A816E4A}" dt="2022-11-05T17:57:38.469" v="4064"/>
        <pc:sldMkLst>
          <pc:docMk/>
          <pc:sldMk cId="1845302357" sldId="26419"/>
        </pc:sldMkLst>
        <pc:spChg chg="mod">
          <ac:chgData name="Graf Thomas, INI-NET-TCZ-ZH1" userId="487bc3e3-9ce7-4cdd-b7b4-8899ea88d289" providerId="ADAL" clId="{09A627D1-69A9-49B0-BB16-E2155A816E4A}" dt="2022-11-05T17:55:54.797" v="4059" actId="113"/>
          <ac:spMkLst>
            <pc:docMk/>
            <pc:sldMk cId="1845302357" sldId="26419"/>
            <ac:spMk id="2" creationId="{FF20F271-6F0D-4AC0-BB1D-F5C338165C13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1" creationId="{E9215E0A-A75B-42AA-97CA-3F7D11A04E4E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2" creationId="{DF05E4B9-3504-4BA0-9796-596E66631741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3" creationId="{A5838FB5-6036-4C43-9F01-697FABA216D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4" creationId="{3B77EFAF-3B7C-4D3C-AB90-74F9349908A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5" creationId="{6694AA32-FB11-4BB6-BD7A-AC41E168D892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7" creationId="{78148519-E39E-458F-B966-634981E31E0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8" creationId="{429CD56F-F518-4EFB-BC2F-AEB799ED20E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19" creationId="{50FA29C3-C3C7-49EE-B866-C4DBCC8BA3D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20" creationId="{74F912F3-190C-4265-93B4-3BF83699E7F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24" creationId="{3E86B4E5-7C3B-4847-88B4-0E93C1F7FE50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1" creationId="{C0F9F4DE-02F1-46E1-BCDC-3A3821A933FC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2" creationId="{C3C8249D-B249-445D-B0A6-94485ADFAF1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3" creationId="{9BDB44FE-A629-4678-B4A9-B81C6650376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4" creationId="{A84D44D5-8D48-47D2-A70E-DA1D661089A6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5" creationId="{B8C66CF3-66C9-48D5-8C84-3589E138757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6" creationId="{C2E9833E-AF59-41DF-B592-726F4428537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7" creationId="{E072787E-210B-4B58-A8A0-34ADB5225724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8" creationId="{A36CD5C7-3419-4E1E-A923-27D61235DD0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39" creationId="{46CB0C4A-B8C7-40FA-A4BB-483A82C10DDF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0" creationId="{35F543BA-DF25-4CEA-B11C-445807FF4A2B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1" creationId="{D24E01A3-F676-4CC8-873B-F66ED4FB3317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3" creationId="{3ADCFC15-1FBE-46AC-907A-03C699BDEE46}"/>
          </ac:spMkLst>
        </pc:spChg>
        <pc:spChg chg="del">
          <ac:chgData name="Graf Thomas, INI-NET-TCZ-ZH1" userId="487bc3e3-9ce7-4cdd-b7b4-8899ea88d289" providerId="ADAL" clId="{09A627D1-69A9-49B0-BB16-E2155A816E4A}" dt="2022-11-02T08:27:54.450" v="2026" actId="478"/>
          <ac:spMkLst>
            <pc:docMk/>
            <pc:sldMk cId="1845302357" sldId="26419"/>
            <ac:spMk id="48" creationId="{E7C02524-7EB6-4A37-92B0-9EB289DFCE6B}"/>
          </ac:spMkLst>
        </pc:spChg>
        <pc:spChg chg="del">
          <ac:chgData name="Graf Thomas, INI-NET-TCZ-ZH1" userId="487bc3e3-9ce7-4cdd-b7b4-8899ea88d289" providerId="ADAL" clId="{09A627D1-69A9-49B0-BB16-E2155A816E4A}" dt="2022-11-02T08:28:01.018" v="2028" actId="478"/>
          <ac:spMkLst>
            <pc:docMk/>
            <pc:sldMk cId="1845302357" sldId="26419"/>
            <ac:spMk id="49" creationId="{87C68FE5-7E04-47CE-A977-197957E6E7BB}"/>
          </ac:spMkLst>
        </pc:spChg>
        <pc:spChg chg="del">
          <ac:chgData name="Graf Thomas, INI-NET-TCZ-ZH1" userId="487bc3e3-9ce7-4cdd-b7b4-8899ea88d289" providerId="ADAL" clId="{09A627D1-69A9-49B0-BB16-E2155A816E4A}" dt="2022-11-02T08:27:59.266" v="2027" actId="478"/>
          <ac:spMkLst>
            <pc:docMk/>
            <pc:sldMk cId="1845302357" sldId="26419"/>
            <ac:spMk id="50" creationId="{479AA613-62FD-4596-9454-5ECF4B0DB82E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1" creationId="{2595AEC8-9BAA-40E7-946B-2F1EEA9599B7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2" creationId="{410CECED-B10C-44CD-8CA5-42D9A084451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3" creationId="{CAB274E0-4AC3-4695-B95F-B8A73A818529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4" creationId="{FA8D65CD-0DAE-46E0-9B01-408064BCEE72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5" creationId="{51B0BE27-ECB8-4688-8913-CD31091253D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6" creationId="{DEF138CC-94FF-4B87-AE2C-46C935FF7961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7" creationId="{F2D40BC1-E530-4BCD-B746-099F73F12B1D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58" creationId="{544E5B2F-81C3-4CB3-B75F-ACD5A293C9CF}"/>
          </ac:spMkLst>
        </pc:spChg>
        <pc:spChg chg="add mod">
          <ac:chgData name="Graf Thomas, INI-NET-TCZ-ZH1" userId="487bc3e3-9ce7-4cdd-b7b4-8899ea88d289" providerId="ADAL" clId="{09A627D1-69A9-49B0-BB16-E2155A816E4A}" dt="2022-11-02T08:28:02.153" v="2029"/>
          <ac:spMkLst>
            <pc:docMk/>
            <pc:sldMk cId="1845302357" sldId="26419"/>
            <ac:spMk id="61" creationId="{4B09964D-0E14-44BA-9326-AA588FF57842}"/>
          </ac:spMkLst>
        </pc:sp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4" creationId="{B9BA90D8-9DE6-43FC-93E6-0B207093DBBA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5" creationId="{B764BD13-4687-48B8-A5EE-A8A101159DD1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6" creationId="{EA22BB8B-EBD6-4E81-89D7-068DF22D3913}"/>
          </ac:picMkLst>
        </pc:picChg>
        <pc:picChg chg="del">
          <ac:chgData name="Graf Thomas, INI-NET-TCZ-ZH1" userId="487bc3e3-9ce7-4cdd-b7b4-8899ea88d289" providerId="ADAL" clId="{09A627D1-69A9-49B0-BB16-E2155A816E4A}" dt="2022-11-02T08:27:54.450" v="2026" actId="478"/>
          <ac:picMkLst>
            <pc:docMk/>
            <pc:sldMk cId="1845302357" sldId="26419"/>
            <ac:picMk id="47" creationId="{A50F32B4-6653-4185-92A9-0995C5C4429F}"/>
          </ac:picMkLst>
        </pc:picChg>
        <pc:picChg chg="add mod">
          <ac:chgData name="Graf Thomas, INI-NET-TCZ-ZH1" userId="487bc3e3-9ce7-4cdd-b7b4-8899ea88d289" providerId="ADAL" clId="{09A627D1-69A9-49B0-BB16-E2155A816E4A}" dt="2022-11-02T08:28:02.153" v="2029"/>
          <ac:picMkLst>
            <pc:docMk/>
            <pc:sldMk cId="1845302357" sldId="26419"/>
            <ac:picMk id="60" creationId="{9C660D05-B98C-49F6-B940-91C15DD2AFD6}"/>
          </ac:picMkLst>
        </pc:pic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1" creationId="{47DF9F14-BD49-459C-8A54-6A3DD8D5D716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2" creationId="{88BA1910-5301-4269-8E70-81B2AF8024F1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23" creationId="{47DB2F3A-A043-4559-B0C3-EE3E625418DB}"/>
          </ac:cxnSpMkLst>
        </pc:cxnChg>
        <pc:cxnChg chg="del">
          <ac:chgData name="Graf Thomas, INI-NET-TCZ-ZH1" userId="487bc3e3-9ce7-4cdd-b7b4-8899ea88d289" providerId="ADAL" clId="{09A627D1-69A9-49B0-BB16-E2155A816E4A}" dt="2022-11-02T08:27:54.450" v="2026" actId="478"/>
          <ac:cxnSpMkLst>
            <pc:docMk/>
            <pc:sldMk cId="1845302357" sldId="26419"/>
            <ac:cxnSpMk id="42" creationId="{23587EC0-3071-4EC9-AE53-F339E3908766}"/>
          </ac:cxnSpMkLst>
        </pc:cxnChg>
        <pc:cxnChg chg="add mod">
          <ac:chgData name="Graf Thomas, INI-NET-TCZ-ZH1" userId="487bc3e3-9ce7-4cdd-b7b4-8899ea88d289" providerId="ADAL" clId="{09A627D1-69A9-49B0-BB16-E2155A816E4A}" dt="2022-11-02T08:28:02.153" v="2029"/>
          <ac:cxnSpMkLst>
            <pc:docMk/>
            <pc:sldMk cId="1845302357" sldId="26419"/>
            <ac:cxnSpMk id="59" creationId="{3BA64F8D-3394-409A-85A3-FCC3327D37CF}"/>
          </ac:cxnSpMkLst>
        </pc:cxnChg>
      </pc:sldChg>
      <pc:sldChg chg="addSp delSp modSp add mod">
        <pc:chgData name="Graf Thomas, INI-NET-TCZ-ZH1" userId="487bc3e3-9ce7-4cdd-b7b4-8899ea88d289" providerId="ADAL" clId="{09A627D1-69A9-49B0-BB16-E2155A816E4A}" dt="2022-11-05T20:43:04.789" v="5529" actId="14100"/>
        <pc:sldMkLst>
          <pc:docMk/>
          <pc:sldMk cId="1791309709" sldId="26420"/>
        </pc:sldMkLst>
        <pc:spChg chg="mod">
          <ac:chgData name="Graf Thomas, INI-NET-TCZ-ZH1" userId="487bc3e3-9ce7-4cdd-b7b4-8899ea88d289" providerId="ADAL" clId="{09A627D1-69A9-49B0-BB16-E2155A816E4A}" dt="2022-11-05T17:56:20.531" v="4061" actId="113"/>
          <ac:spMkLst>
            <pc:docMk/>
            <pc:sldMk cId="1791309709" sldId="26420"/>
            <ac:spMk id="2" creationId="{FF20F271-6F0D-4AC0-BB1D-F5C338165C13}"/>
          </ac:spMkLst>
        </pc:spChg>
        <pc:spChg chg="add mod">
          <ac:chgData name="Graf Thomas, INI-NET-TCZ-ZH1" userId="487bc3e3-9ce7-4cdd-b7b4-8899ea88d289" providerId="ADAL" clId="{09A627D1-69A9-49B0-BB16-E2155A816E4A}" dt="2022-11-05T20:43:04.789" v="5529" actId="14100"/>
          <ac:spMkLst>
            <pc:docMk/>
            <pc:sldMk cId="1791309709" sldId="26420"/>
            <ac:spMk id="17" creationId="{BEDC0321-5E52-4A12-B60B-CA79C37A0832}"/>
          </ac:spMkLst>
        </pc:spChg>
        <pc:spChg chg="add mod">
          <ac:chgData name="Graf Thomas, INI-NET-TCZ-ZH1" userId="487bc3e3-9ce7-4cdd-b7b4-8899ea88d289" providerId="ADAL" clId="{09A627D1-69A9-49B0-BB16-E2155A816E4A}" dt="2022-11-05T20:22:56.902" v="5275" actId="20577"/>
          <ac:spMkLst>
            <pc:docMk/>
            <pc:sldMk cId="1791309709" sldId="26420"/>
            <ac:spMk id="18" creationId="{2BEA693D-0A3D-45F2-8023-394B51949E64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1" creationId="{2595AEC8-9BAA-40E7-946B-2F1EEA9599B7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2" creationId="{410CECED-B10C-44CD-8CA5-42D9A084451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3" creationId="{CAB274E0-4AC3-4695-B95F-B8A73A818529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4" creationId="{FA8D65CD-0DAE-46E0-9B01-408064BCEE72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5" creationId="{51B0BE27-ECB8-4688-8913-CD31091253D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6" creationId="{DEF138CC-94FF-4B87-AE2C-46C935FF7961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7" creationId="{F2D40BC1-E530-4BCD-B746-099F73F12B1D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58" creationId="{544E5B2F-81C3-4CB3-B75F-ACD5A293C9CF}"/>
          </ac:spMkLst>
        </pc:spChg>
        <pc:spChg chg="del">
          <ac:chgData name="Graf Thomas, INI-NET-TCZ-ZH1" userId="487bc3e3-9ce7-4cdd-b7b4-8899ea88d289" providerId="ADAL" clId="{09A627D1-69A9-49B0-BB16-E2155A816E4A}" dt="2022-11-02T08:29:03.962" v="2032" actId="478"/>
          <ac:spMkLst>
            <pc:docMk/>
            <pc:sldMk cId="1791309709" sldId="26420"/>
            <ac:spMk id="61" creationId="{4B09964D-0E14-44BA-9326-AA588FF57842}"/>
          </ac:spMkLst>
        </pc:spChg>
        <pc:picChg chg="add mod">
          <ac:chgData name="Graf Thomas, INI-NET-TCZ-ZH1" userId="487bc3e3-9ce7-4cdd-b7b4-8899ea88d289" providerId="ADAL" clId="{09A627D1-69A9-49B0-BB16-E2155A816E4A}" dt="2022-11-05T20:03:03.567" v="5247" actId="1076"/>
          <ac:picMkLst>
            <pc:docMk/>
            <pc:sldMk cId="1791309709" sldId="26420"/>
            <ac:picMk id="4" creationId="{A06ACC63-8107-4F24-9308-A2F0496F5277}"/>
          </ac:picMkLst>
        </pc:picChg>
        <pc:picChg chg="add del mod">
          <ac:chgData name="Graf Thomas, INI-NET-TCZ-ZH1" userId="487bc3e3-9ce7-4cdd-b7b4-8899ea88d289" providerId="ADAL" clId="{09A627D1-69A9-49B0-BB16-E2155A816E4A}" dt="2022-11-05T20:02:47.014" v="5241" actId="478"/>
          <ac:picMkLst>
            <pc:docMk/>
            <pc:sldMk cId="1791309709" sldId="26420"/>
            <ac:picMk id="15" creationId="{C4881903-55C9-4FC4-99B5-8D3D5FD61D32}"/>
          </ac:picMkLst>
        </pc:picChg>
        <pc:picChg chg="del">
          <ac:chgData name="Graf Thomas, INI-NET-TCZ-ZH1" userId="487bc3e3-9ce7-4cdd-b7b4-8899ea88d289" providerId="ADAL" clId="{09A627D1-69A9-49B0-BB16-E2155A816E4A}" dt="2022-11-02T08:29:03.962" v="2032" actId="478"/>
          <ac:picMkLst>
            <pc:docMk/>
            <pc:sldMk cId="1791309709" sldId="26420"/>
            <ac:picMk id="60" creationId="{9C660D05-B98C-49F6-B940-91C15DD2AFD6}"/>
          </ac:picMkLst>
        </pc:picChg>
        <pc:cxnChg chg="del">
          <ac:chgData name="Graf Thomas, INI-NET-TCZ-ZH1" userId="487bc3e3-9ce7-4cdd-b7b4-8899ea88d289" providerId="ADAL" clId="{09A627D1-69A9-49B0-BB16-E2155A816E4A}" dt="2022-11-02T08:28:55.965" v="2031" actId="478"/>
          <ac:cxnSpMkLst>
            <pc:docMk/>
            <pc:sldMk cId="1791309709" sldId="26420"/>
            <ac:cxnSpMk id="59" creationId="{3BA64F8D-3394-409A-85A3-FCC3327D37CF}"/>
          </ac:cxnSpMkLst>
        </pc:cxnChg>
      </pc:sldChg>
      <pc:sldChg chg="delSp modSp add mod">
        <pc:chgData name="Graf Thomas, INI-NET-TCZ-ZH1" userId="487bc3e3-9ce7-4cdd-b7b4-8899ea88d289" providerId="ADAL" clId="{09A627D1-69A9-49B0-BB16-E2155A816E4A}" dt="2022-11-05T20:40:34.740" v="5300"/>
        <pc:sldMkLst>
          <pc:docMk/>
          <pc:sldMk cId="1585153174" sldId="26421"/>
        </pc:sldMkLst>
        <pc:spChg chg="mod">
          <ac:chgData name="Graf Thomas, INI-NET-TCZ-ZH1" userId="487bc3e3-9ce7-4cdd-b7b4-8899ea88d289" providerId="ADAL" clId="{09A627D1-69A9-49B0-BB16-E2155A816E4A}" dt="2022-11-05T20:05:57.649" v="5268" actId="20577"/>
          <ac:spMkLst>
            <pc:docMk/>
            <pc:sldMk cId="1585153174" sldId="26421"/>
            <ac:spMk id="2" creationId="{FF20F271-6F0D-4AC0-BB1D-F5C338165C13}"/>
          </ac:spMkLst>
        </pc:spChg>
        <pc:graphicFrameChg chg="mod modGraphic">
          <ac:chgData name="Graf Thomas, INI-NET-TCZ-ZH1" userId="487bc3e3-9ce7-4cdd-b7b4-8899ea88d289" providerId="ADAL" clId="{09A627D1-69A9-49B0-BB16-E2155A816E4A}" dt="2022-11-05T20:40:34.740" v="5300"/>
          <ac:graphicFrameMkLst>
            <pc:docMk/>
            <pc:sldMk cId="1585153174" sldId="26421"/>
            <ac:graphicFrameMk id="4" creationId="{BAD1EA45-880C-4123-B132-E1D1087DA7EA}"/>
          </ac:graphicFrameMkLst>
        </pc:graphicFrame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5" creationId="{D563174E-8DE7-40FD-B02B-C1C6A2CB9063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6" creationId="{2D1D9F40-4A05-4CCC-9AD6-F671EA9D10B7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7" creationId="{9DA3749F-33EB-4CA3-90A6-2F4C90F1A76D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8" creationId="{E312EA8E-F8DC-47B4-9C65-AC853A9296A6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29" creationId="{E2395965-7339-4419-8E8A-A5AD22515413}"/>
          </ac:picMkLst>
        </pc:picChg>
        <pc:picChg chg="del">
          <ac:chgData name="Graf Thomas, INI-NET-TCZ-ZH1" userId="487bc3e3-9ce7-4cdd-b7b4-8899ea88d289" providerId="ADAL" clId="{09A627D1-69A9-49B0-BB16-E2155A816E4A}" dt="2022-11-02T08:42:04.799" v="2270" actId="478"/>
          <ac:picMkLst>
            <pc:docMk/>
            <pc:sldMk cId="1585153174" sldId="26421"/>
            <ac:picMk id="30" creationId="{13B3643B-BDB3-43D4-BD42-D4BCB548D98C}"/>
          </ac:picMkLst>
        </pc:picChg>
      </pc:sldChg>
      <pc:sldChg chg="addSp delSp modSp add mod ord">
        <pc:chgData name="Graf Thomas, INI-NET-TCZ-ZH1" userId="487bc3e3-9ce7-4cdd-b7b4-8899ea88d289" providerId="ADAL" clId="{09A627D1-69A9-49B0-BB16-E2155A816E4A}" dt="2022-11-05T18:42:29.364" v="4874" actId="6549"/>
        <pc:sldMkLst>
          <pc:docMk/>
          <pc:sldMk cId="1088069469" sldId="26422"/>
        </pc:sldMkLst>
        <pc:spChg chg="mod">
          <ac:chgData name="Graf Thomas, INI-NET-TCZ-ZH1" userId="487bc3e3-9ce7-4cdd-b7b4-8899ea88d289" providerId="ADAL" clId="{09A627D1-69A9-49B0-BB16-E2155A816E4A}" dt="2022-11-05T17:55:08.797" v="4054" actId="20577"/>
          <ac:spMkLst>
            <pc:docMk/>
            <pc:sldMk cId="1088069469" sldId="26422"/>
            <ac:spMk id="2" creationId="{FF20F271-6F0D-4AC0-BB1D-F5C338165C13}"/>
          </ac:spMkLst>
        </pc:spChg>
        <pc:spChg chg="mod">
          <ac:chgData name="Graf Thomas, INI-NET-TCZ-ZH1" userId="487bc3e3-9ce7-4cdd-b7b4-8899ea88d289" providerId="ADAL" clId="{09A627D1-69A9-49B0-BB16-E2155A816E4A}" dt="2022-11-05T18:42:29.364" v="4874" actId="6549"/>
          <ac:spMkLst>
            <pc:docMk/>
            <pc:sldMk cId="1088069469" sldId="26422"/>
            <ac:spMk id="3" creationId="{29C0DFD4-432D-4B0C-93DF-790441DCF5B9}"/>
          </ac:spMkLst>
        </pc:spChg>
        <pc:spChg chg="del">
          <ac:chgData name="Graf Thomas, INI-NET-TCZ-ZH1" userId="487bc3e3-9ce7-4cdd-b7b4-8899ea88d289" providerId="ADAL" clId="{09A627D1-69A9-49B0-BB16-E2155A816E4A}" dt="2022-11-05T14:37:10.152" v="2738" actId="478"/>
          <ac:spMkLst>
            <pc:docMk/>
            <pc:sldMk cId="1088069469" sldId="26422"/>
            <ac:spMk id="7" creationId="{BF6DCC5D-2508-4A9B-B734-C8C5147F93FB}"/>
          </ac:spMkLst>
        </pc:spChg>
        <pc:picChg chg="del">
          <ac:chgData name="Graf Thomas, INI-NET-TCZ-ZH1" userId="487bc3e3-9ce7-4cdd-b7b4-8899ea88d289" providerId="ADAL" clId="{09A627D1-69A9-49B0-BB16-E2155A816E4A}" dt="2022-11-05T14:42:21.914" v="2739" actId="478"/>
          <ac:picMkLst>
            <pc:docMk/>
            <pc:sldMk cId="1088069469" sldId="26422"/>
            <ac:picMk id="5" creationId="{0A90BC99-792A-481A-9F32-B4255E7EE4CA}"/>
          </ac:picMkLst>
        </pc:picChg>
        <pc:picChg chg="add del mod">
          <ac:chgData name="Graf Thomas, INI-NET-TCZ-ZH1" userId="487bc3e3-9ce7-4cdd-b7b4-8899ea88d289" providerId="ADAL" clId="{09A627D1-69A9-49B0-BB16-E2155A816E4A}" dt="2022-11-05T14:43:15.011" v="2753" actId="478"/>
          <ac:picMkLst>
            <pc:docMk/>
            <pc:sldMk cId="1088069469" sldId="26422"/>
            <ac:picMk id="6" creationId="{F20FDCE9-5EB0-44FE-AF3B-D9AC6C962301}"/>
          </ac:picMkLst>
        </pc:picChg>
        <pc:picChg chg="add del mod">
          <ac:chgData name="Graf Thomas, INI-NET-TCZ-ZH1" userId="487bc3e3-9ce7-4cdd-b7b4-8899ea88d289" providerId="ADAL" clId="{09A627D1-69A9-49B0-BB16-E2155A816E4A}" dt="2022-11-05T14:46:18.539" v="2761" actId="478"/>
          <ac:picMkLst>
            <pc:docMk/>
            <pc:sldMk cId="1088069469" sldId="26422"/>
            <ac:picMk id="9" creationId="{B0B03E9A-BE08-4362-953B-9F79A2A54E55}"/>
          </ac:picMkLst>
        </pc:picChg>
        <pc:picChg chg="add mod">
          <ac:chgData name="Graf Thomas, INI-NET-TCZ-ZH1" userId="487bc3e3-9ce7-4cdd-b7b4-8899ea88d289" providerId="ADAL" clId="{09A627D1-69A9-49B0-BB16-E2155A816E4A}" dt="2022-11-05T14:46:19.412" v="2762"/>
          <ac:picMkLst>
            <pc:docMk/>
            <pc:sldMk cId="1088069469" sldId="26422"/>
            <ac:picMk id="10" creationId="{94188F19-E5F7-4133-8F81-1D619D6CCEBF}"/>
          </ac:picMkLst>
        </pc:picChg>
      </pc:sldChg>
      <pc:sldChg chg="addSp delSp modSp add mod ord modAnim">
        <pc:chgData name="Graf Thomas, INI-NET-TCZ-ZH1" userId="487bc3e3-9ce7-4cdd-b7b4-8899ea88d289" providerId="ADAL" clId="{09A627D1-69A9-49B0-BB16-E2155A816E4A}" dt="2022-11-05T14:36:44.077" v="2737" actId="20577"/>
        <pc:sldMkLst>
          <pc:docMk/>
          <pc:sldMk cId="1407006386" sldId="26423"/>
        </pc:sldMkLst>
        <pc:spChg chg="mod">
          <ac:chgData name="Graf Thomas, INI-NET-TCZ-ZH1" userId="487bc3e3-9ce7-4cdd-b7b4-8899ea88d289" providerId="ADAL" clId="{09A627D1-69A9-49B0-BB16-E2155A816E4A}" dt="2022-11-05T14:36:44.077" v="2737" actId="20577"/>
          <ac:spMkLst>
            <pc:docMk/>
            <pc:sldMk cId="1407006386" sldId="26423"/>
            <ac:spMk id="2" creationId="{FF20F271-6F0D-4AC0-BB1D-F5C338165C13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6" creationId="{42FC1C53-DAA7-4F8F-931E-E36ED646D931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8" creationId="{E60F7BDB-DAAE-4087-8428-B004C47C3BB6}"/>
          </ac:spMkLst>
        </pc:spChg>
        <pc:spChg chg="add del mod">
          <ac:chgData name="Graf Thomas, INI-NET-TCZ-ZH1" userId="487bc3e3-9ce7-4cdd-b7b4-8899ea88d289" providerId="ADAL" clId="{09A627D1-69A9-49B0-BB16-E2155A816E4A}" dt="2022-11-05T14:31:23.825" v="2605"/>
          <ac:spMkLst>
            <pc:docMk/>
            <pc:sldMk cId="1407006386" sldId="26423"/>
            <ac:spMk id="9" creationId="{78B81B6D-CB06-4A47-A7AA-39722A4685B0}"/>
          </ac:spMkLst>
        </pc:spChg>
        <pc:spChg chg="add mod">
          <ac:chgData name="Graf Thomas, INI-NET-TCZ-ZH1" userId="487bc3e3-9ce7-4cdd-b7b4-8899ea88d289" providerId="ADAL" clId="{09A627D1-69A9-49B0-BB16-E2155A816E4A}" dt="2022-11-05T14:34:03.412" v="2644" actId="108"/>
          <ac:spMkLst>
            <pc:docMk/>
            <pc:sldMk cId="1407006386" sldId="26423"/>
            <ac:spMk id="14" creationId="{A6E4A4C9-D4CA-486A-AC00-EFA803FDA322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15" creationId="{934ECC86-1168-45A0-BBBF-4B40166AC1FD}"/>
          </ac:spMkLst>
        </pc:spChg>
        <pc:spChg chg="add mod">
          <ac:chgData name="Graf Thomas, INI-NET-TCZ-ZH1" userId="487bc3e3-9ce7-4cdd-b7b4-8899ea88d289" providerId="ADAL" clId="{09A627D1-69A9-49B0-BB16-E2155A816E4A}" dt="2022-11-05T14:31:42.408" v="2606"/>
          <ac:spMkLst>
            <pc:docMk/>
            <pc:sldMk cId="1407006386" sldId="26423"/>
            <ac:spMk id="18" creationId="{819F5E77-CB12-439E-9E43-F095456F4271}"/>
          </ac:spMkLst>
        </pc:spChg>
        <pc:spChg chg="add mod">
          <ac:chgData name="Graf Thomas, INI-NET-TCZ-ZH1" userId="487bc3e3-9ce7-4cdd-b7b4-8899ea88d289" providerId="ADAL" clId="{09A627D1-69A9-49B0-BB16-E2155A816E4A}" dt="2022-11-05T14:31:42.408" v="2606"/>
          <ac:spMkLst>
            <pc:docMk/>
            <pc:sldMk cId="1407006386" sldId="26423"/>
            <ac:spMk id="19" creationId="{E33EB8BD-8C6B-4D0A-936A-824F8EC2F55F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5" creationId="{94FE7526-3C32-43D4-A1A2-5C1C1E14E950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6" creationId="{FD352FF6-D85F-4EE5-BDE6-F35896E204E9}"/>
          </ac:spMkLst>
        </pc:spChg>
        <pc:spChg chg="add mod">
          <ac:chgData name="Graf Thomas, INI-NET-TCZ-ZH1" userId="487bc3e3-9ce7-4cdd-b7b4-8899ea88d289" providerId="ADAL" clId="{09A627D1-69A9-49B0-BB16-E2155A816E4A}" dt="2022-11-05T14:33:07.444" v="2635" actId="1036"/>
          <ac:spMkLst>
            <pc:docMk/>
            <pc:sldMk cId="1407006386" sldId="26423"/>
            <ac:spMk id="27" creationId="{7B7B87B8-876A-44C9-AF8A-92FBA0372F7B}"/>
          </ac:spMkLst>
        </pc:spChg>
        <pc:graphicFrameChg chg="del">
          <ac:chgData name="Graf Thomas, INI-NET-TCZ-ZH1" userId="487bc3e3-9ce7-4cdd-b7b4-8899ea88d289" providerId="ADAL" clId="{09A627D1-69A9-49B0-BB16-E2155A816E4A}" dt="2022-11-05T14:30:37.180" v="2603" actId="478"/>
          <ac:graphicFrameMkLst>
            <pc:docMk/>
            <pc:sldMk cId="1407006386" sldId="26423"/>
            <ac:graphicFrameMk id="4" creationId="{BAD1EA45-880C-4123-B132-E1D1087DA7EA}"/>
          </ac:graphicFrameMkLst>
        </pc:graphicFrame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5" creationId="{A9DB6D2E-CAA5-4692-9391-E831D6487972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7" creationId="{1A1BB4E2-A37F-4B91-BDDD-8B655B5B678B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0" creationId="{9E2C08B9-537B-40F7-B0D3-518ECA143656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1" creationId="{128F5357-000B-4326-B1FC-4386FA2A69E1}"/>
          </ac:picMkLst>
        </pc:picChg>
        <pc:picChg chg="add del mod">
          <ac:chgData name="Graf Thomas, INI-NET-TCZ-ZH1" userId="487bc3e3-9ce7-4cdd-b7b4-8899ea88d289" providerId="ADAL" clId="{09A627D1-69A9-49B0-BB16-E2155A816E4A}" dt="2022-11-05T14:31:23.825" v="2605"/>
          <ac:picMkLst>
            <pc:docMk/>
            <pc:sldMk cId="1407006386" sldId="26423"/>
            <ac:picMk id="12" creationId="{68D5F9B2-C797-4A81-ACED-E643F2C4DEE2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13" creationId="{40EC001C-0B6F-40CC-9E5C-7DA974D26B24}"/>
          </ac:picMkLst>
        </pc:picChg>
        <pc:picChg chg="add mod">
          <ac:chgData name="Graf Thomas, INI-NET-TCZ-ZH1" userId="487bc3e3-9ce7-4cdd-b7b4-8899ea88d289" providerId="ADAL" clId="{09A627D1-69A9-49B0-BB16-E2155A816E4A}" dt="2022-11-05T14:33:07.444" v="2635" actId="1036"/>
          <ac:picMkLst>
            <pc:docMk/>
            <pc:sldMk cId="1407006386" sldId="26423"/>
            <ac:picMk id="17" creationId="{2A3029FA-AC31-447F-B4F2-6DA8E52F3689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0" creationId="{1A398742-E252-440D-8A8A-99BC50ED7C34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1" creationId="{CDEDBD06-68B4-4701-9351-FC9B7C885350}"/>
          </ac:picMkLst>
        </pc:picChg>
        <pc:picChg chg="add mod">
          <ac:chgData name="Graf Thomas, INI-NET-TCZ-ZH1" userId="487bc3e3-9ce7-4cdd-b7b4-8899ea88d289" providerId="ADAL" clId="{09A627D1-69A9-49B0-BB16-E2155A816E4A}" dt="2022-11-05T14:31:42.408" v="2606"/>
          <ac:picMkLst>
            <pc:docMk/>
            <pc:sldMk cId="1407006386" sldId="26423"/>
            <ac:picMk id="22" creationId="{C4B19848-FAE0-4544-947F-DAA7B79A75B9}"/>
          </ac:picMkLst>
        </pc:pic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3" creationId="{F8F95663-A258-47C3-B7C4-DBBB930D8432}"/>
          </ac:cxnSpMkLst>
        </pc:cxn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4" creationId="{CA7C2205-0073-4581-B51D-281264CA899F}"/>
          </ac:cxnSpMkLst>
        </pc:cxnChg>
        <pc:cxnChg chg="add mod">
          <ac:chgData name="Graf Thomas, INI-NET-TCZ-ZH1" userId="487bc3e3-9ce7-4cdd-b7b4-8899ea88d289" providerId="ADAL" clId="{09A627D1-69A9-49B0-BB16-E2155A816E4A}" dt="2022-11-05T14:33:07.444" v="2635" actId="1036"/>
          <ac:cxnSpMkLst>
            <pc:docMk/>
            <pc:sldMk cId="1407006386" sldId="26423"/>
            <ac:cxnSpMk id="28" creationId="{175E6C42-9D27-4A0B-8DB0-B578CDD582F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B1C083-703C-451B-9F49-71D74F7A8ADE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74708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19.03.2023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alex.huang-feng@insa-lyon.fr" TargetMode="External"/><Relationship Id="rId2" Type="http://schemas.openxmlformats.org/officeDocument/2006/relationships/hyperlink" Target="mailto:thomas.graf@swissco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3" Type="http://schemas.openxmlformats.org/officeDocument/2006/relationships/hyperlink" Target="mailto:alex.huang-feng@insa-lyon.fr" TargetMode="External"/><Relationship Id="rId7" Type="http://schemas.openxmlformats.org/officeDocument/2006/relationships/hyperlink" Target="mailto:jean.quilbeuf@huawei.com" TargetMode="External"/><Relationship Id="rId2" Type="http://schemas.openxmlformats.org/officeDocument/2006/relationships/hyperlink" Target="https://github.com/graf3net/draft-daisy-kafka-yang-integration/blob/main/draft-daisy-kafka-yang-integration-02.md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benoit.claise@huawei.com" TargetMode="External"/><Relationship Id="rId5" Type="http://schemas.openxmlformats.org/officeDocument/2006/relationships/hyperlink" Target="mailto:thomas.graf@swisscom.com" TargetMode="External"/><Relationship Id="rId4" Type="http://schemas.openxmlformats.org/officeDocument/2006/relationships/hyperlink" Target="mailto:pierre.francois@insa-lyon.fr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rtinfowler.com/articles/data-mesh-principles.html" TargetMode="External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rtinfowler.com/articles/data-monolith-to-mesh.html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emf"/><Relationship Id="rId5" Type="http://schemas.openxmlformats.org/officeDocument/2006/relationships/image" Target="../media/image11.emf"/><Relationship Id="rId4" Type="http://schemas.openxmlformats.org/officeDocument/2006/relationships/image" Target="../media/image10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1596270" y="1365772"/>
            <a:ext cx="10405873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/>
              <a:t>Addressing Network Operator</a:t>
            </a:r>
            <a:br>
              <a:rPr lang="en-US" sz="4800" b="1" dirty="0"/>
            </a:br>
            <a:r>
              <a:rPr lang="en-US" sz="4800" b="1" dirty="0">
                <a:solidFill>
                  <a:srgbClr val="FF0000"/>
                </a:solidFill>
              </a:rPr>
              <a:t>Challenges </a:t>
            </a:r>
            <a:r>
              <a:rPr lang="en-US" sz="4800" b="1" dirty="0"/>
              <a:t>in YANG push</a:t>
            </a:r>
            <a:br>
              <a:rPr lang="en-US" sz="4800" b="1" dirty="0"/>
            </a:br>
            <a:r>
              <a:rPr lang="en-US" sz="4800" b="1" dirty="0"/>
              <a:t>		Data Mesh </a:t>
            </a:r>
            <a:r>
              <a:rPr lang="en-US" sz="4800" b="1" dirty="0">
                <a:solidFill>
                  <a:srgbClr val="FF0000"/>
                </a:solidFill>
              </a:rPr>
              <a:t>Integration</a:t>
            </a:r>
            <a:endParaRPr lang="en-US" sz="4800" dirty="0">
              <a:solidFill>
                <a:srgbClr val="FF0000"/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6" name="Subtitle 4">
            <a:extLst>
              <a:ext uri="{FF2B5EF4-FFF2-40B4-BE49-F238E27FC236}">
                <a16:creationId xmlns:a16="http://schemas.microsoft.com/office/drawing/2014/main" id="{6CAA0765-1318-4A03-8F91-D3ECC43D8FA7}"/>
              </a:ext>
            </a:extLst>
          </p:cNvPr>
          <p:cNvSpPr txBox="1">
            <a:spLocks/>
          </p:cNvSpPr>
          <p:nvPr/>
        </p:nvSpPr>
        <p:spPr>
          <a:xfrm>
            <a:off x="838200" y="5492228"/>
            <a:ext cx="11163943" cy="869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2"/>
              </a:rPr>
              <a:t>thomas.graf@swisscom.com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3"/>
              </a:rPr>
              <a:t>alex.huang-feng@insa-lyon.fr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</a:rPr>
              <a:t>18. </a:t>
            </a:r>
            <a:r>
              <a:rPr lang="de-CH" sz="1200" dirty="0">
                <a:latin typeface="+mj-lt"/>
                <a:ea typeface="+mj-ea"/>
                <a:cs typeface="+mj-cs"/>
              </a:rPr>
              <a:t>March </a:t>
            </a:r>
            <a:r>
              <a:rPr lang="de-CH" sz="1200" dirty="0">
                <a:latin typeface="+mj-lt"/>
              </a:rPr>
              <a:t>2023</a:t>
            </a:r>
          </a:p>
          <a:p>
            <a:pPr algn="r"/>
            <a:endParaRPr lang="de-CH" sz="1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31727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Extend Datastore Selection and Subscription State Change Notifications with </a:t>
            </a:r>
            <a:r>
              <a:rPr lang="en-US" sz="2800" b="1" dirty="0">
                <a:solidFill>
                  <a:srgbClr val="FF0000"/>
                </a:solidFill>
              </a:rPr>
              <a:t>revision and revision-label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457903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Moved revision and revision-label from push-update to subscription-start and subscription-modified Subscription State change notification </a:t>
            </a:r>
            <a:r>
              <a:rPr lang="en-US" sz="2000" dirty="0"/>
              <a:t>message to reduce message overhead as per suggestion from Jason Stern and Rob Wilton.</a:t>
            </a:r>
          </a:p>
          <a:p>
            <a:r>
              <a:rPr lang="en-US" sz="2000" b="1" dirty="0"/>
              <a:t>YANG full tree view added in section 4.1.2</a:t>
            </a:r>
            <a:r>
              <a:rPr lang="en-US" sz="2000" dirty="0"/>
              <a:t>, added descriptions and resolved some issues in the YANG module raised by the YANG validation. </a:t>
            </a:r>
          </a:p>
          <a:p>
            <a:r>
              <a:rPr lang="en-US" sz="2000" dirty="0" err="1"/>
              <a:t>Fengchong</a:t>
            </a:r>
            <a:r>
              <a:rPr lang="en-US" sz="2000" dirty="0"/>
              <a:t> and Rob questioned that revision and revision-label for the subscribed </a:t>
            </a:r>
            <a:r>
              <a:rPr lang="en-US" sz="2000" dirty="0" err="1"/>
              <a:t>xpath</a:t>
            </a:r>
            <a:r>
              <a:rPr lang="en-US" sz="2000" dirty="0"/>
              <a:t>, sub-tree, might be not enough to include all use cases. The authors agree that </a:t>
            </a:r>
            <a:r>
              <a:rPr lang="en-US" sz="2000" b="1" dirty="0"/>
              <a:t>when the </a:t>
            </a:r>
            <a:r>
              <a:rPr lang="en-US" sz="2000" b="1" dirty="0" err="1"/>
              <a:t>subcribed</a:t>
            </a:r>
            <a:r>
              <a:rPr lang="en-US" sz="2000" b="1" dirty="0"/>
              <a:t> </a:t>
            </a:r>
            <a:r>
              <a:rPr lang="en-US" sz="2000" b="1" dirty="0" err="1"/>
              <a:t>xpath</a:t>
            </a:r>
            <a:r>
              <a:rPr lang="en-US" sz="2000" b="1" dirty="0"/>
              <a:t> revision did not change after software upgrade, but the included yang modules did, </a:t>
            </a:r>
            <a:r>
              <a:rPr lang="en-US" sz="2000" dirty="0"/>
              <a:t>this needs to be covered as well.</a:t>
            </a:r>
            <a:r>
              <a:rPr lang="en-US" sz="2000" b="1" dirty="0"/>
              <a:t> pkg-name and pkg-version from draft-</a:t>
            </a:r>
            <a:r>
              <a:rPr lang="en-US" sz="2000" b="1" dirty="0" err="1"/>
              <a:t>ietf</a:t>
            </a:r>
            <a:r>
              <a:rPr lang="en-US" sz="2000" b="1" dirty="0"/>
              <a:t>-</a:t>
            </a:r>
            <a:r>
              <a:rPr lang="en-US" sz="2000" b="1" dirty="0" err="1"/>
              <a:t>netmod</a:t>
            </a:r>
            <a:r>
              <a:rPr lang="en-US" sz="2000" b="1" dirty="0"/>
              <a:t>-yang-packages </a:t>
            </a:r>
            <a:r>
              <a:rPr lang="en-US" sz="2000" dirty="0"/>
              <a:t>might be the best answer.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10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902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YANG push to Analytics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0881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Do you realize the gaps and how it could be resolved?</a:t>
            </a:r>
            <a:endParaRPr lang="en-US" sz="2000" dirty="0"/>
          </a:p>
          <a:p>
            <a:pPr lvl="1"/>
            <a:r>
              <a:rPr lang="en-US" sz="2000" dirty="0"/>
              <a:t>By defining a YANG module for NETCONF notification and adding hostname, sequence number, observation time, revision and revision-label into YANG push-update and Subscription State Change notification messages an </a:t>
            </a:r>
            <a:r>
              <a:rPr lang="en-US" sz="2000" b="1" dirty="0">
                <a:solidFill>
                  <a:srgbClr val="FF0000"/>
                </a:solidFill>
              </a:rPr>
              <a:t>automated data processing pipeline </a:t>
            </a:r>
            <a:r>
              <a:rPr lang="en-US" sz="2000" dirty="0"/>
              <a:t>which starts with YANG push, consolidates at Data Mesh and ends at Network Analytics would become at reach.</a:t>
            </a:r>
          </a:p>
          <a:p>
            <a:r>
              <a:rPr lang="en-US" sz="2000" b="1" dirty="0"/>
              <a:t>-&gt; What are your thoughts and comments?</a:t>
            </a:r>
          </a:p>
          <a:p>
            <a:r>
              <a:rPr lang="en-US" sz="2000" b="1" dirty="0"/>
              <a:t>-&gt; Interested to learn more? Join the IETF 116 public side meeting on Wednesday March29</a:t>
            </a:r>
            <a:r>
              <a:rPr lang="en-US" sz="2000" b="1" baseline="30000" dirty="0"/>
              <a:t>th</a:t>
            </a:r>
            <a:r>
              <a:rPr lang="en-US" sz="2000" b="1" dirty="0"/>
              <a:t> 12:00-12:45 in room G301 or look at the project page: </a:t>
            </a:r>
            <a:br>
              <a:rPr lang="en-US" sz="1000" b="1" dirty="0"/>
            </a:br>
            <a:br>
              <a:rPr lang="en-US" sz="1000" b="1" dirty="0"/>
            </a:br>
            <a:r>
              <a:rPr lang="en-US" sz="2000" dirty="0">
                <a:hlinkClick r:id="rId2"/>
              </a:rPr>
              <a:t>https://github.com/graf3net/draft-daisy-kafka-yang-integration/blob/main/draft-daisy-kafka-yang-integration-03.md</a:t>
            </a:r>
            <a:endParaRPr lang="en-US" sz="20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0701" y="6362700"/>
            <a:ext cx="521437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11</a:t>
            </a:fld>
            <a:endParaRPr lang="en-US" sz="2200" dirty="0"/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BF6DCC5D-2508-4A9B-B734-C8C5147F93FB}"/>
              </a:ext>
            </a:extLst>
          </p:cNvPr>
          <p:cNvSpPr txBox="1">
            <a:spLocks/>
          </p:cNvSpPr>
          <p:nvPr/>
        </p:nvSpPr>
        <p:spPr>
          <a:xfrm>
            <a:off x="838200" y="5378333"/>
            <a:ext cx="11163943" cy="7006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3"/>
              </a:rPr>
              <a:t>alex.huang-feng@insa-lyon.fr</a:t>
            </a:r>
            <a:r>
              <a:rPr lang="de-CH" sz="1200" dirty="0">
                <a:latin typeface="+mj-lt"/>
              </a:rPr>
              <a:t>, </a:t>
            </a:r>
            <a:r>
              <a:rPr lang="de-CH" sz="1200" dirty="0">
                <a:latin typeface="+mj-lt"/>
                <a:hlinkClick r:id="rId4"/>
              </a:rPr>
              <a:t>pierre.francois@insa-lyon.fr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5"/>
              </a:rPr>
              <a:t>thomas.graf@swisscom.com</a:t>
            </a: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  <a:hlinkClick r:id="rId6"/>
              </a:rPr>
              <a:t>benoit.claise@huawei.com</a:t>
            </a:r>
            <a:r>
              <a:rPr lang="de-CH" sz="1200" dirty="0">
                <a:latin typeface="+mj-lt"/>
              </a:rPr>
              <a:t>, </a:t>
            </a:r>
            <a:r>
              <a:rPr lang="fr-FR" sz="1200" dirty="0">
                <a:latin typeface="+mj-lt"/>
                <a:hlinkClick r:id="rId7"/>
              </a:rPr>
              <a:t>jean.quilbeuf@huawei.com</a:t>
            </a:r>
            <a:r>
              <a:rPr lang="de-CH" sz="1200" dirty="0">
                <a:latin typeface="+mj-lt"/>
              </a:rPr>
              <a:t> 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12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1200" dirty="0">
                <a:latin typeface="+mj-lt"/>
              </a:rPr>
              <a:t>18. </a:t>
            </a:r>
            <a:r>
              <a:rPr lang="de-CH" sz="1200" dirty="0">
                <a:latin typeface="+mj-lt"/>
                <a:ea typeface="+mj-ea"/>
                <a:cs typeface="+mj-cs"/>
              </a:rPr>
              <a:t>March</a:t>
            </a:r>
            <a:r>
              <a:rPr lang="de-CH" sz="1200" dirty="0">
                <a:latin typeface="+mj-lt"/>
              </a:rPr>
              <a:t> 2023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F5E154-1C25-441B-90CF-A1443F6D1EF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322538" y="365125"/>
            <a:ext cx="2679605" cy="4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88899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45BA96-FB31-4DE8-A5DA-C5B0B2154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3866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e-CH" sz="9600" dirty="0"/>
              <a:t>Backup</a:t>
            </a:r>
          </a:p>
        </p:txBody>
      </p:sp>
    </p:spTree>
    <p:extLst>
      <p:ext uri="{BB962C8B-B14F-4D97-AF65-F5344CB8AC3E}">
        <p14:creationId xmlns:p14="http://schemas.microsoft.com/office/powerpoint/2010/main" val="40186992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38">
            <a:extLst>
              <a:ext uri="{FF2B5EF4-FFF2-40B4-BE49-F238E27FC236}">
                <a16:creationId xmlns:a16="http://schemas.microsoft.com/office/drawing/2014/main" id="{4FE70E86-779D-4922-A020-0B3E5C05AA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1F55513-2668-477C-9962-1B9F5E31F1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845450"/>
            <a:ext cx="12192000" cy="3012550"/>
            <a:chOff x="0" y="3845450"/>
            <a:chExt cx="12192000" cy="3012550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E673CDF5-001D-42B7-BB27-B3C472407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989828"/>
              <a:ext cx="12192000" cy="2868172"/>
            </a:xfrm>
            <a:custGeom>
              <a:avLst/>
              <a:gdLst>
                <a:gd name="connsiteX0" fmla="*/ 619389 w 12192000"/>
                <a:gd name="connsiteY0" fmla="*/ 0 h 2868172"/>
                <a:gd name="connsiteX1" fmla="*/ 687652 w 12192000"/>
                <a:gd name="connsiteY1" fmla="*/ 3175 h 2868172"/>
                <a:gd name="connsiteX2" fmla="*/ 747977 w 12192000"/>
                <a:gd name="connsiteY2" fmla="*/ 9525 h 2868172"/>
                <a:gd name="connsiteX3" fmla="*/ 800364 w 12192000"/>
                <a:gd name="connsiteY3" fmla="*/ 20637 h 2868172"/>
                <a:gd name="connsiteX4" fmla="*/ 846402 w 12192000"/>
                <a:gd name="connsiteY4" fmla="*/ 36512 h 2868172"/>
                <a:gd name="connsiteX5" fmla="*/ 887677 w 12192000"/>
                <a:gd name="connsiteY5" fmla="*/ 52387 h 2868172"/>
                <a:gd name="connsiteX6" fmla="*/ 924189 w 12192000"/>
                <a:gd name="connsiteY6" fmla="*/ 68262 h 2868172"/>
                <a:gd name="connsiteX7" fmla="*/ 962289 w 12192000"/>
                <a:gd name="connsiteY7" fmla="*/ 87312 h 2868172"/>
                <a:gd name="connsiteX8" fmla="*/ 1000389 w 12192000"/>
                <a:gd name="connsiteY8" fmla="*/ 106362 h 2868172"/>
                <a:gd name="connsiteX9" fmla="*/ 1036902 w 12192000"/>
                <a:gd name="connsiteY9" fmla="*/ 125412 h 2868172"/>
                <a:gd name="connsiteX10" fmla="*/ 1078177 w 12192000"/>
                <a:gd name="connsiteY10" fmla="*/ 141287 h 2868172"/>
                <a:gd name="connsiteX11" fmla="*/ 1124214 w 12192000"/>
                <a:gd name="connsiteY11" fmla="*/ 155575 h 2868172"/>
                <a:gd name="connsiteX12" fmla="*/ 1176602 w 12192000"/>
                <a:gd name="connsiteY12" fmla="*/ 166687 h 2868172"/>
                <a:gd name="connsiteX13" fmla="*/ 1236927 w 12192000"/>
                <a:gd name="connsiteY13" fmla="*/ 174625 h 2868172"/>
                <a:gd name="connsiteX14" fmla="*/ 1305189 w 12192000"/>
                <a:gd name="connsiteY14" fmla="*/ 176212 h 2868172"/>
                <a:gd name="connsiteX15" fmla="*/ 1373452 w 12192000"/>
                <a:gd name="connsiteY15" fmla="*/ 174625 h 2868172"/>
                <a:gd name="connsiteX16" fmla="*/ 1433777 w 12192000"/>
                <a:gd name="connsiteY16" fmla="*/ 166687 h 2868172"/>
                <a:gd name="connsiteX17" fmla="*/ 1486164 w 12192000"/>
                <a:gd name="connsiteY17" fmla="*/ 155575 h 2868172"/>
                <a:gd name="connsiteX18" fmla="*/ 1532202 w 12192000"/>
                <a:gd name="connsiteY18" fmla="*/ 141287 h 2868172"/>
                <a:gd name="connsiteX19" fmla="*/ 1573477 w 12192000"/>
                <a:gd name="connsiteY19" fmla="*/ 125412 h 2868172"/>
                <a:gd name="connsiteX20" fmla="*/ 1609989 w 12192000"/>
                <a:gd name="connsiteY20" fmla="*/ 106362 h 2868172"/>
                <a:gd name="connsiteX21" fmla="*/ 1648089 w 12192000"/>
                <a:gd name="connsiteY21" fmla="*/ 87312 h 2868172"/>
                <a:gd name="connsiteX22" fmla="*/ 1686189 w 12192000"/>
                <a:gd name="connsiteY22" fmla="*/ 68262 h 2868172"/>
                <a:gd name="connsiteX23" fmla="*/ 1722702 w 12192000"/>
                <a:gd name="connsiteY23" fmla="*/ 52387 h 2868172"/>
                <a:gd name="connsiteX24" fmla="*/ 1763977 w 12192000"/>
                <a:gd name="connsiteY24" fmla="*/ 36512 h 2868172"/>
                <a:gd name="connsiteX25" fmla="*/ 1810014 w 12192000"/>
                <a:gd name="connsiteY25" fmla="*/ 20637 h 2868172"/>
                <a:gd name="connsiteX26" fmla="*/ 1862402 w 12192000"/>
                <a:gd name="connsiteY26" fmla="*/ 9525 h 2868172"/>
                <a:gd name="connsiteX27" fmla="*/ 1922727 w 12192000"/>
                <a:gd name="connsiteY27" fmla="*/ 3175 h 2868172"/>
                <a:gd name="connsiteX28" fmla="*/ 1990989 w 12192000"/>
                <a:gd name="connsiteY28" fmla="*/ 0 h 2868172"/>
                <a:gd name="connsiteX29" fmla="*/ 2059252 w 12192000"/>
                <a:gd name="connsiteY29" fmla="*/ 3175 h 2868172"/>
                <a:gd name="connsiteX30" fmla="*/ 2119577 w 12192000"/>
                <a:gd name="connsiteY30" fmla="*/ 9525 h 2868172"/>
                <a:gd name="connsiteX31" fmla="*/ 2171964 w 12192000"/>
                <a:gd name="connsiteY31" fmla="*/ 20637 h 2868172"/>
                <a:gd name="connsiteX32" fmla="*/ 2218002 w 12192000"/>
                <a:gd name="connsiteY32" fmla="*/ 36512 h 2868172"/>
                <a:gd name="connsiteX33" fmla="*/ 2259277 w 12192000"/>
                <a:gd name="connsiteY33" fmla="*/ 52387 h 2868172"/>
                <a:gd name="connsiteX34" fmla="*/ 2295789 w 12192000"/>
                <a:gd name="connsiteY34" fmla="*/ 68262 h 2868172"/>
                <a:gd name="connsiteX35" fmla="*/ 2333889 w 12192000"/>
                <a:gd name="connsiteY35" fmla="*/ 87312 h 2868172"/>
                <a:gd name="connsiteX36" fmla="*/ 2371989 w 12192000"/>
                <a:gd name="connsiteY36" fmla="*/ 106362 h 2868172"/>
                <a:gd name="connsiteX37" fmla="*/ 2408502 w 12192000"/>
                <a:gd name="connsiteY37" fmla="*/ 125412 h 2868172"/>
                <a:gd name="connsiteX38" fmla="*/ 2449777 w 12192000"/>
                <a:gd name="connsiteY38" fmla="*/ 141287 h 2868172"/>
                <a:gd name="connsiteX39" fmla="*/ 2495814 w 12192000"/>
                <a:gd name="connsiteY39" fmla="*/ 155575 h 2868172"/>
                <a:gd name="connsiteX40" fmla="*/ 2548202 w 12192000"/>
                <a:gd name="connsiteY40" fmla="*/ 166687 h 2868172"/>
                <a:gd name="connsiteX41" fmla="*/ 2608527 w 12192000"/>
                <a:gd name="connsiteY41" fmla="*/ 174625 h 2868172"/>
                <a:gd name="connsiteX42" fmla="*/ 2676789 w 12192000"/>
                <a:gd name="connsiteY42" fmla="*/ 176212 h 2868172"/>
                <a:gd name="connsiteX43" fmla="*/ 2745052 w 12192000"/>
                <a:gd name="connsiteY43" fmla="*/ 174625 h 2868172"/>
                <a:gd name="connsiteX44" fmla="*/ 2805377 w 12192000"/>
                <a:gd name="connsiteY44" fmla="*/ 166687 h 2868172"/>
                <a:gd name="connsiteX45" fmla="*/ 2857764 w 12192000"/>
                <a:gd name="connsiteY45" fmla="*/ 155575 h 2868172"/>
                <a:gd name="connsiteX46" fmla="*/ 2903802 w 12192000"/>
                <a:gd name="connsiteY46" fmla="*/ 141287 h 2868172"/>
                <a:gd name="connsiteX47" fmla="*/ 2945077 w 12192000"/>
                <a:gd name="connsiteY47" fmla="*/ 125412 h 2868172"/>
                <a:gd name="connsiteX48" fmla="*/ 2981589 w 12192000"/>
                <a:gd name="connsiteY48" fmla="*/ 106362 h 2868172"/>
                <a:gd name="connsiteX49" fmla="*/ 3019689 w 12192000"/>
                <a:gd name="connsiteY49" fmla="*/ 87312 h 2868172"/>
                <a:gd name="connsiteX50" fmla="*/ 3057789 w 12192000"/>
                <a:gd name="connsiteY50" fmla="*/ 68262 h 2868172"/>
                <a:gd name="connsiteX51" fmla="*/ 3094302 w 12192000"/>
                <a:gd name="connsiteY51" fmla="*/ 52387 h 2868172"/>
                <a:gd name="connsiteX52" fmla="*/ 3135577 w 12192000"/>
                <a:gd name="connsiteY52" fmla="*/ 36512 h 2868172"/>
                <a:gd name="connsiteX53" fmla="*/ 3181614 w 12192000"/>
                <a:gd name="connsiteY53" fmla="*/ 20637 h 2868172"/>
                <a:gd name="connsiteX54" fmla="*/ 3234002 w 12192000"/>
                <a:gd name="connsiteY54" fmla="*/ 9525 h 2868172"/>
                <a:gd name="connsiteX55" fmla="*/ 3294327 w 12192000"/>
                <a:gd name="connsiteY55" fmla="*/ 3175 h 2868172"/>
                <a:gd name="connsiteX56" fmla="*/ 3361002 w 12192000"/>
                <a:gd name="connsiteY56" fmla="*/ 0 h 2868172"/>
                <a:gd name="connsiteX57" fmla="*/ 3430852 w 12192000"/>
                <a:gd name="connsiteY57" fmla="*/ 3175 h 2868172"/>
                <a:gd name="connsiteX58" fmla="*/ 3491177 w 12192000"/>
                <a:gd name="connsiteY58" fmla="*/ 9525 h 2868172"/>
                <a:gd name="connsiteX59" fmla="*/ 3543564 w 12192000"/>
                <a:gd name="connsiteY59" fmla="*/ 20637 h 2868172"/>
                <a:gd name="connsiteX60" fmla="*/ 3589602 w 12192000"/>
                <a:gd name="connsiteY60" fmla="*/ 36512 h 2868172"/>
                <a:gd name="connsiteX61" fmla="*/ 3630877 w 12192000"/>
                <a:gd name="connsiteY61" fmla="*/ 52387 h 2868172"/>
                <a:gd name="connsiteX62" fmla="*/ 3667389 w 12192000"/>
                <a:gd name="connsiteY62" fmla="*/ 68262 h 2868172"/>
                <a:gd name="connsiteX63" fmla="*/ 3705489 w 12192000"/>
                <a:gd name="connsiteY63" fmla="*/ 87312 h 2868172"/>
                <a:gd name="connsiteX64" fmla="*/ 3743589 w 12192000"/>
                <a:gd name="connsiteY64" fmla="*/ 106362 h 2868172"/>
                <a:gd name="connsiteX65" fmla="*/ 3780102 w 12192000"/>
                <a:gd name="connsiteY65" fmla="*/ 125412 h 2868172"/>
                <a:gd name="connsiteX66" fmla="*/ 3821377 w 12192000"/>
                <a:gd name="connsiteY66" fmla="*/ 141287 h 2868172"/>
                <a:gd name="connsiteX67" fmla="*/ 3867414 w 12192000"/>
                <a:gd name="connsiteY67" fmla="*/ 155575 h 2868172"/>
                <a:gd name="connsiteX68" fmla="*/ 3919802 w 12192000"/>
                <a:gd name="connsiteY68" fmla="*/ 166687 h 2868172"/>
                <a:gd name="connsiteX69" fmla="*/ 3980127 w 12192000"/>
                <a:gd name="connsiteY69" fmla="*/ 174625 h 2868172"/>
                <a:gd name="connsiteX70" fmla="*/ 4048389 w 12192000"/>
                <a:gd name="connsiteY70" fmla="*/ 176212 h 2868172"/>
                <a:gd name="connsiteX71" fmla="*/ 4116652 w 12192000"/>
                <a:gd name="connsiteY71" fmla="*/ 174625 h 2868172"/>
                <a:gd name="connsiteX72" fmla="*/ 4176977 w 12192000"/>
                <a:gd name="connsiteY72" fmla="*/ 166687 h 2868172"/>
                <a:gd name="connsiteX73" fmla="*/ 4229364 w 12192000"/>
                <a:gd name="connsiteY73" fmla="*/ 155575 h 2868172"/>
                <a:gd name="connsiteX74" fmla="*/ 4275402 w 12192000"/>
                <a:gd name="connsiteY74" fmla="*/ 141287 h 2868172"/>
                <a:gd name="connsiteX75" fmla="*/ 4316677 w 12192000"/>
                <a:gd name="connsiteY75" fmla="*/ 125412 h 2868172"/>
                <a:gd name="connsiteX76" fmla="*/ 4353189 w 12192000"/>
                <a:gd name="connsiteY76" fmla="*/ 106362 h 2868172"/>
                <a:gd name="connsiteX77" fmla="*/ 4429389 w 12192000"/>
                <a:gd name="connsiteY77" fmla="*/ 68262 h 2868172"/>
                <a:gd name="connsiteX78" fmla="*/ 4465902 w 12192000"/>
                <a:gd name="connsiteY78" fmla="*/ 52387 h 2868172"/>
                <a:gd name="connsiteX79" fmla="*/ 4507177 w 12192000"/>
                <a:gd name="connsiteY79" fmla="*/ 36512 h 2868172"/>
                <a:gd name="connsiteX80" fmla="*/ 4553215 w 12192000"/>
                <a:gd name="connsiteY80" fmla="*/ 20637 h 2868172"/>
                <a:gd name="connsiteX81" fmla="*/ 4605602 w 12192000"/>
                <a:gd name="connsiteY81" fmla="*/ 9525 h 2868172"/>
                <a:gd name="connsiteX82" fmla="*/ 4665928 w 12192000"/>
                <a:gd name="connsiteY82" fmla="*/ 3175 h 2868172"/>
                <a:gd name="connsiteX83" fmla="*/ 4734189 w 12192000"/>
                <a:gd name="connsiteY83" fmla="*/ 0 h 2868172"/>
                <a:gd name="connsiteX84" fmla="*/ 4802453 w 12192000"/>
                <a:gd name="connsiteY84" fmla="*/ 3175 h 2868172"/>
                <a:gd name="connsiteX85" fmla="*/ 4862777 w 12192000"/>
                <a:gd name="connsiteY85" fmla="*/ 9525 h 2868172"/>
                <a:gd name="connsiteX86" fmla="*/ 4915165 w 12192000"/>
                <a:gd name="connsiteY86" fmla="*/ 20637 h 2868172"/>
                <a:gd name="connsiteX87" fmla="*/ 4961201 w 12192000"/>
                <a:gd name="connsiteY87" fmla="*/ 36512 h 2868172"/>
                <a:gd name="connsiteX88" fmla="*/ 5002477 w 12192000"/>
                <a:gd name="connsiteY88" fmla="*/ 52387 h 2868172"/>
                <a:gd name="connsiteX89" fmla="*/ 5038989 w 12192000"/>
                <a:gd name="connsiteY89" fmla="*/ 68262 h 2868172"/>
                <a:gd name="connsiteX90" fmla="*/ 5077090 w 12192000"/>
                <a:gd name="connsiteY90" fmla="*/ 87312 h 2868172"/>
                <a:gd name="connsiteX91" fmla="*/ 5115189 w 12192000"/>
                <a:gd name="connsiteY91" fmla="*/ 106362 h 2868172"/>
                <a:gd name="connsiteX92" fmla="*/ 5151701 w 12192000"/>
                <a:gd name="connsiteY92" fmla="*/ 125412 h 2868172"/>
                <a:gd name="connsiteX93" fmla="*/ 5192977 w 12192000"/>
                <a:gd name="connsiteY93" fmla="*/ 141287 h 2868172"/>
                <a:gd name="connsiteX94" fmla="*/ 5239014 w 12192000"/>
                <a:gd name="connsiteY94" fmla="*/ 155575 h 2868172"/>
                <a:gd name="connsiteX95" fmla="*/ 5291401 w 12192000"/>
                <a:gd name="connsiteY95" fmla="*/ 166687 h 2868172"/>
                <a:gd name="connsiteX96" fmla="*/ 5351727 w 12192000"/>
                <a:gd name="connsiteY96" fmla="*/ 174625 h 2868172"/>
                <a:gd name="connsiteX97" fmla="*/ 5410199 w 12192000"/>
                <a:gd name="connsiteY97" fmla="*/ 175985 h 2868172"/>
                <a:gd name="connsiteX98" fmla="*/ 5468671 w 12192000"/>
                <a:gd name="connsiteY98" fmla="*/ 174625 h 2868172"/>
                <a:gd name="connsiteX99" fmla="*/ 5528996 w 12192000"/>
                <a:gd name="connsiteY99" fmla="*/ 166687 h 2868172"/>
                <a:gd name="connsiteX100" fmla="*/ 5581383 w 12192000"/>
                <a:gd name="connsiteY100" fmla="*/ 155575 h 2868172"/>
                <a:gd name="connsiteX101" fmla="*/ 5627421 w 12192000"/>
                <a:gd name="connsiteY101" fmla="*/ 141287 h 2868172"/>
                <a:gd name="connsiteX102" fmla="*/ 5668696 w 12192000"/>
                <a:gd name="connsiteY102" fmla="*/ 125412 h 2868172"/>
                <a:gd name="connsiteX103" fmla="*/ 5705209 w 12192000"/>
                <a:gd name="connsiteY103" fmla="*/ 106362 h 2868172"/>
                <a:gd name="connsiteX104" fmla="*/ 5743308 w 12192000"/>
                <a:gd name="connsiteY104" fmla="*/ 87312 h 2868172"/>
                <a:gd name="connsiteX105" fmla="*/ 5781408 w 12192000"/>
                <a:gd name="connsiteY105" fmla="*/ 68262 h 2868172"/>
                <a:gd name="connsiteX106" fmla="*/ 5817921 w 12192000"/>
                <a:gd name="connsiteY106" fmla="*/ 52387 h 2868172"/>
                <a:gd name="connsiteX107" fmla="*/ 5859196 w 12192000"/>
                <a:gd name="connsiteY107" fmla="*/ 36512 h 2868172"/>
                <a:gd name="connsiteX108" fmla="*/ 5905234 w 12192000"/>
                <a:gd name="connsiteY108" fmla="*/ 20637 h 2868172"/>
                <a:gd name="connsiteX109" fmla="*/ 5957621 w 12192000"/>
                <a:gd name="connsiteY109" fmla="*/ 9525 h 2868172"/>
                <a:gd name="connsiteX110" fmla="*/ 6017947 w 12192000"/>
                <a:gd name="connsiteY110" fmla="*/ 3175 h 2868172"/>
                <a:gd name="connsiteX111" fmla="*/ 6086209 w 12192000"/>
                <a:gd name="connsiteY111" fmla="*/ 0 h 2868172"/>
                <a:gd name="connsiteX112" fmla="*/ 6095999 w 12192000"/>
                <a:gd name="connsiteY112" fmla="*/ 455 h 2868172"/>
                <a:gd name="connsiteX113" fmla="*/ 6105789 w 12192000"/>
                <a:gd name="connsiteY113" fmla="*/ 0 h 2868172"/>
                <a:gd name="connsiteX114" fmla="*/ 6174052 w 12192000"/>
                <a:gd name="connsiteY114" fmla="*/ 3175 h 2868172"/>
                <a:gd name="connsiteX115" fmla="*/ 6234377 w 12192000"/>
                <a:gd name="connsiteY115" fmla="*/ 9525 h 2868172"/>
                <a:gd name="connsiteX116" fmla="*/ 6286764 w 12192000"/>
                <a:gd name="connsiteY116" fmla="*/ 20637 h 2868172"/>
                <a:gd name="connsiteX117" fmla="*/ 6332802 w 12192000"/>
                <a:gd name="connsiteY117" fmla="*/ 36512 h 2868172"/>
                <a:gd name="connsiteX118" fmla="*/ 6374077 w 12192000"/>
                <a:gd name="connsiteY118" fmla="*/ 52387 h 2868172"/>
                <a:gd name="connsiteX119" fmla="*/ 6410589 w 12192000"/>
                <a:gd name="connsiteY119" fmla="*/ 68262 h 2868172"/>
                <a:gd name="connsiteX120" fmla="*/ 6448689 w 12192000"/>
                <a:gd name="connsiteY120" fmla="*/ 87312 h 2868172"/>
                <a:gd name="connsiteX121" fmla="*/ 6486789 w 12192000"/>
                <a:gd name="connsiteY121" fmla="*/ 106362 h 2868172"/>
                <a:gd name="connsiteX122" fmla="*/ 6523302 w 12192000"/>
                <a:gd name="connsiteY122" fmla="*/ 125412 h 2868172"/>
                <a:gd name="connsiteX123" fmla="*/ 6564577 w 12192000"/>
                <a:gd name="connsiteY123" fmla="*/ 141287 h 2868172"/>
                <a:gd name="connsiteX124" fmla="*/ 6610614 w 12192000"/>
                <a:gd name="connsiteY124" fmla="*/ 155575 h 2868172"/>
                <a:gd name="connsiteX125" fmla="*/ 6663002 w 12192000"/>
                <a:gd name="connsiteY125" fmla="*/ 166687 h 2868172"/>
                <a:gd name="connsiteX126" fmla="*/ 6723327 w 12192000"/>
                <a:gd name="connsiteY126" fmla="*/ 174625 h 2868172"/>
                <a:gd name="connsiteX127" fmla="*/ 6781799 w 12192000"/>
                <a:gd name="connsiteY127" fmla="*/ 175985 h 2868172"/>
                <a:gd name="connsiteX128" fmla="*/ 6840271 w 12192000"/>
                <a:gd name="connsiteY128" fmla="*/ 174625 h 2868172"/>
                <a:gd name="connsiteX129" fmla="*/ 6900596 w 12192000"/>
                <a:gd name="connsiteY129" fmla="*/ 166687 h 2868172"/>
                <a:gd name="connsiteX130" fmla="*/ 6952983 w 12192000"/>
                <a:gd name="connsiteY130" fmla="*/ 155575 h 2868172"/>
                <a:gd name="connsiteX131" fmla="*/ 6999021 w 12192000"/>
                <a:gd name="connsiteY131" fmla="*/ 141287 h 2868172"/>
                <a:gd name="connsiteX132" fmla="*/ 7040296 w 12192000"/>
                <a:gd name="connsiteY132" fmla="*/ 125412 h 2868172"/>
                <a:gd name="connsiteX133" fmla="*/ 7076808 w 12192000"/>
                <a:gd name="connsiteY133" fmla="*/ 106362 h 2868172"/>
                <a:gd name="connsiteX134" fmla="*/ 7114908 w 12192000"/>
                <a:gd name="connsiteY134" fmla="*/ 87312 h 2868172"/>
                <a:gd name="connsiteX135" fmla="*/ 7153008 w 12192000"/>
                <a:gd name="connsiteY135" fmla="*/ 68262 h 2868172"/>
                <a:gd name="connsiteX136" fmla="*/ 7189521 w 12192000"/>
                <a:gd name="connsiteY136" fmla="*/ 52387 h 2868172"/>
                <a:gd name="connsiteX137" fmla="*/ 7230796 w 12192000"/>
                <a:gd name="connsiteY137" fmla="*/ 36512 h 2868172"/>
                <a:gd name="connsiteX138" fmla="*/ 7276833 w 12192000"/>
                <a:gd name="connsiteY138" fmla="*/ 20637 h 2868172"/>
                <a:gd name="connsiteX139" fmla="*/ 7329221 w 12192000"/>
                <a:gd name="connsiteY139" fmla="*/ 9525 h 2868172"/>
                <a:gd name="connsiteX140" fmla="*/ 7389546 w 12192000"/>
                <a:gd name="connsiteY140" fmla="*/ 3175 h 2868172"/>
                <a:gd name="connsiteX141" fmla="*/ 7457808 w 12192000"/>
                <a:gd name="connsiteY141" fmla="*/ 0 h 2868172"/>
                <a:gd name="connsiteX142" fmla="*/ 7526071 w 12192000"/>
                <a:gd name="connsiteY142" fmla="*/ 3175 h 2868172"/>
                <a:gd name="connsiteX143" fmla="*/ 7586396 w 12192000"/>
                <a:gd name="connsiteY143" fmla="*/ 9525 h 2868172"/>
                <a:gd name="connsiteX144" fmla="*/ 7638783 w 12192000"/>
                <a:gd name="connsiteY144" fmla="*/ 20637 h 2868172"/>
                <a:gd name="connsiteX145" fmla="*/ 7684821 w 12192000"/>
                <a:gd name="connsiteY145" fmla="*/ 36512 h 2868172"/>
                <a:gd name="connsiteX146" fmla="*/ 7726096 w 12192000"/>
                <a:gd name="connsiteY146" fmla="*/ 52387 h 2868172"/>
                <a:gd name="connsiteX147" fmla="*/ 7762608 w 12192000"/>
                <a:gd name="connsiteY147" fmla="*/ 68262 h 2868172"/>
                <a:gd name="connsiteX148" fmla="*/ 7800708 w 12192000"/>
                <a:gd name="connsiteY148" fmla="*/ 87312 h 2868172"/>
                <a:gd name="connsiteX149" fmla="*/ 7838808 w 12192000"/>
                <a:gd name="connsiteY149" fmla="*/ 106362 h 2868172"/>
                <a:gd name="connsiteX150" fmla="*/ 7875321 w 12192000"/>
                <a:gd name="connsiteY150" fmla="*/ 125412 h 2868172"/>
                <a:gd name="connsiteX151" fmla="*/ 7916596 w 12192000"/>
                <a:gd name="connsiteY151" fmla="*/ 141287 h 2868172"/>
                <a:gd name="connsiteX152" fmla="*/ 7962633 w 12192000"/>
                <a:gd name="connsiteY152" fmla="*/ 155575 h 2868172"/>
                <a:gd name="connsiteX153" fmla="*/ 8015021 w 12192000"/>
                <a:gd name="connsiteY153" fmla="*/ 166687 h 2868172"/>
                <a:gd name="connsiteX154" fmla="*/ 8075346 w 12192000"/>
                <a:gd name="connsiteY154" fmla="*/ 174625 h 2868172"/>
                <a:gd name="connsiteX155" fmla="*/ 8143608 w 12192000"/>
                <a:gd name="connsiteY155" fmla="*/ 176212 h 2868172"/>
                <a:gd name="connsiteX156" fmla="*/ 8211871 w 12192000"/>
                <a:gd name="connsiteY156" fmla="*/ 174625 h 2868172"/>
                <a:gd name="connsiteX157" fmla="*/ 8272196 w 12192000"/>
                <a:gd name="connsiteY157" fmla="*/ 166687 h 2868172"/>
                <a:gd name="connsiteX158" fmla="*/ 8324583 w 12192000"/>
                <a:gd name="connsiteY158" fmla="*/ 155575 h 2868172"/>
                <a:gd name="connsiteX159" fmla="*/ 8370621 w 12192000"/>
                <a:gd name="connsiteY159" fmla="*/ 141287 h 2868172"/>
                <a:gd name="connsiteX160" fmla="*/ 8411896 w 12192000"/>
                <a:gd name="connsiteY160" fmla="*/ 125412 h 2868172"/>
                <a:gd name="connsiteX161" fmla="*/ 8448408 w 12192000"/>
                <a:gd name="connsiteY161" fmla="*/ 106362 h 2868172"/>
                <a:gd name="connsiteX162" fmla="*/ 8486508 w 12192000"/>
                <a:gd name="connsiteY162" fmla="*/ 87312 h 2868172"/>
                <a:gd name="connsiteX163" fmla="*/ 8524608 w 12192000"/>
                <a:gd name="connsiteY163" fmla="*/ 68262 h 2868172"/>
                <a:gd name="connsiteX164" fmla="*/ 8561120 w 12192000"/>
                <a:gd name="connsiteY164" fmla="*/ 52387 h 2868172"/>
                <a:gd name="connsiteX165" fmla="*/ 8602396 w 12192000"/>
                <a:gd name="connsiteY165" fmla="*/ 36512 h 2868172"/>
                <a:gd name="connsiteX166" fmla="*/ 8648432 w 12192000"/>
                <a:gd name="connsiteY166" fmla="*/ 20637 h 2868172"/>
                <a:gd name="connsiteX167" fmla="*/ 8700820 w 12192000"/>
                <a:gd name="connsiteY167" fmla="*/ 9525 h 2868172"/>
                <a:gd name="connsiteX168" fmla="*/ 8761146 w 12192000"/>
                <a:gd name="connsiteY168" fmla="*/ 3175 h 2868172"/>
                <a:gd name="connsiteX169" fmla="*/ 8827820 w 12192000"/>
                <a:gd name="connsiteY169" fmla="*/ 0 h 2868172"/>
                <a:gd name="connsiteX170" fmla="*/ 8897670 w 12192000"/>
                <a:gd name="connsiteY170" fmla="*/ 3175 h 2868172"/>
                <a:gd name="connsiteX171" fmla="*/ 8957996 w 12192000"/>
                <a:gd name="connsiteY171" fmla="*/ 9525 h 2868172"/>
                <a:gd name="connsiteX172" fmla="*/ 9010382 w 12192000"/>
                <a:gd name="connsiteY172" fmla="*/ 20637 h 2868172"/>
                <a:gd name="connsiteX173" fmla="*/ 9056420 w 12192000"/>
                <a:gd name="connsiteY173" fmla="*/ 36512 h 2868172"/>
                <a:gd name="connsiteX174" fmla="*/ 9097696 w 12192000"/>
                <a:gd name="connsiteY174" fmla="*/ 52387 h 2868172"/>
                <a:gd name="connsiteX175" fmla="*/ 9134208 w 12192000"/>
                <a:gd name="connsiteY175" fmla="*/ 68262 h 2868172"/>
                <a:gd name="connsiteX176" fmla="*/ 9172308 w 12192000"/>
                <a:gd name="connsiteY176" fmla="*/ 87312 h 2868172"/>
                <a:gd name="connsiteX177" fmla="*/ 9210408 w 12192000"/>
                <a:gd name="connsiteY177" fmla="*/ 106362 h 2868172"/>
                <a:gd name="connsiteX178" fmla="*/ 9246920 w 12192000"/>
                <a:gd name="connsiteY178" fmla="*/ 125412 h 2868172"/>
                <a:gd name="connsiteX179" fmla="*/ 9288196 w 12192000"/>
                <a:gd name="connsiteY179" fmla="*/ 141287 h 2868172"/>
                <a:gd name="connsiteX180" fmla="*/ 9334232 w 12192000"/>
                <a:gd name="connsiteY180" fmla="*/ 155575 h 2868172"/>
                <a:gd name="connsiteX181" fmla="*/ 9386620 w 12192000"/>
                <a:gd name="connsiteY181" fmla="*/ 166687 h 2868172"/>
                <a:gd name="connsiteX182" fmla="*/ 9446946 w 12192000"/>
                <a:gd name="connsiteY182" fmla="*/ 174625 h 2868172"/>
                <a:gd name="connsiteX183" fmla="*/ 9515208 w 12192000"/>
                <a:gd name="connsiteY183" fmla="*/ 176212 h 2868172"/>
                <a:gd name="connsiteX184" fmla="*/ 9583470 w 12192000"/>
                <a:gd name="connsiteY184" fmla="*/ 174625 h 2868172"/>
                <a:gd name="connsiteX185" fmla="*/ 9643796 w 12192000"/>
                <a:gd name="connsiteY185" fmla="*/ 166687 h 2868172"/>
                <a:gd name="connsiteX186" fmla="*/ 9696182 w 12192000"/>
                <a:gd name="connsiteY186" fmla="*/ 155575 h 2868172"/>
                <a:gd name="connsiteX187" fmla="*/ 9742220 w 12192000"/>
                <a:gd name="connsiteY187" fmla="*/ 141287 h 2868172"/>
                <a:gd name="connsiteX188" fmla="*/ 9783496 w 12192000"/>
                <a:gd name="connsiteY188" fmla="*/ 125412 h 2868172"/>
                <a:gd name="connsiteX189" fmla="*/ 9820008 w 12192000"/>
                <a:gd name="connsiteY189" fmla="*/ 106362 h 2868172"/>
                <a:gd name="connsiteX190" fmla="*/ 9896208 w 12192000"/>
                <a:gd name="connsiteY190" fmla="*/ 68262 h 2868172"/>
                <a:gd name="connsiteX191" fmla="*/ 9932720 w 12192000"/>
                <a:gd name="connsiteY191" fmla="*/ 52387 h 2868172"/>
                <a:gd name="connsiteX192" fmla="*/ 9973996 w 12192000"/>
                <a:gd name="connsiteY192" fmla="*/ 36512 h 2868172"/>
                <a:gd name="connsiteX193" fmla="*/ 10020032 w 12192000"/>
                <a:gd name="connsiteY193" fmla="*/ 20637 h 2868172"/>
                <a:gd name="connsiteX194" fmla="*/ 10072420 w 12192000"/>
                <a:gd name="connsiteY194" fmla="*/ 9525 h 2868172"/>
                <a:gd name="connsiteX195" fmla="*/ 10132746 w 12192000"/>
                <a:gd name="connsiteY195" fmla="*/ 3175 h 2868172"/>
                <a:gd name="connsiteX196" fmla="*/ 10201008 w 12192000"/>
                <a:gd name="connsiteY196" fmla="*/ 0 h 2868172"/>
                <a:gd name="connsiteX197" fmla="*/ 10269270 w 12192000"/>
                <a:gd name="connsiteY197" fmla="*/ 3175 h 2868172"/>
                <a:gd name="connsiteX198" fmla="*/ 10329596 w 12192000"/>
                <a:gd name="connsiteY198" fmla="*/ 9525 h 2868172"/>
                <a:gd name="connsiteX199" fmla="*/ 10381982 w 12192000"/>
                <a:gd name="connsiteY199" fmla="*/ 20637 h 2868172"/>
                <a:gd name="connsiteX200" fmla="*/ 10428020 w 12192000"/>
                <a:gd name="connsiteY200" fmla="*/ 36512 h 2868172"/>
                <a:gd name="connsiteX201" fmla="*/ 10469296 w 12192000"/>
                <a:gd name="connsiteY201" fmla="*/ 52387 h 2868172"/>
                <a:gd name="connsiteX202" fmla="*/ 10505808 w 12192000"/>
                <a:gd name="connsiteY202" fmla="*/ 68262 h 2868172"/>
                <a:gd name="connsiteX203" fmla="*/ 10543908 w 12192000"/>
                <a:gd name="connsiteY203" fmla="*/ 87312 h 2868172"/>
                <a:gd name="connsiteX204" fmla="*/ 10582008 w 12192000"/>
                <a:gd name="connsiteY204" fmla="*/ 106362 h 2868172"/>
                <a:gd name="connsiteX205" fmla="*/ 10618520 w 12192000"/>
                <a:gd name="connsiteY205" fmla="*/ 125412 h 2868172"/>
                <a:gd name="connsiteX206" fmla="*/ 10659796 w 12192000"/>
                <a:gd name="connsiteY206" fmla="*/ 141287 h 2868172"/>
                <a:gd name="connsiteX207" fmla="*/ 10705832 w 12192000"/>
                <a:gd name="connsiteY207" fmla="*/ 155575 h 2868172"/>
                <a:gd name="connsiteX208" fmla="*/ 10758220 w 12192000"/>
                <a:gd name="connsiteY208" fmla="*/ 166687 h 2868172"/>
                <a:gd name="connsiteX209" fmla="*/ 10818546 w 12192000"/>
                <a:gd name="connsiteY209" fmla="*/ 174625 h 2868172"/>
                <a:gd name="connsiteX210" fmla="*/ 10886808 w 12192000"/>
                <a:gd name="connsiteY210" fmla="*/ 176212 h 2868172"/>
                <a:gd name="connsiteX211" fmla="*/ 10955070 w 12192000"/>
                <a:gd name="connsiteY211" fmla="*/ 174625 h 2868172"/>
                <a:gd name="connsiteX212" fmla="*/ 11015396 w 12192000"/>
                <a:gd name="connsiteY212" fmla="*/ 166687 h 2868172"/>
                <a:gd name="connsiteX213" fmla="*/ 11067782 w 12192000"/>
                <a:gd name="connsiteY213" fmla="*/ 155575 h 2868172"/>
                <a:gd name="connsiteX214" fmla="*/ 11113820 w 12192000"/>
                <a:gd name="connsiteY214" fmla="*/ 141287 h 2868172"/>
                <a:gd name="connsiteX215" fmla="*/ 11155096 w 12192000"/>
                <a:gd name="connsiteY215" fmla="*/ 125412 h 2868172"/>
                <a:gd name="connsiteX216" fmla="*/ 11191608 w 12192000"/>
                <a:gd name="connsiteY216" fmla="*/ 106362 h 2868172"/>
                <a:gd name="connsiteX217" fmla="*/ 11229708 w 12192000"/>
                <a:gd name="connsiteY217" fmla="*/ 87312 h 2868172"/>
                <a:gd name="connsiteX218" fmla="*/ 11267808 w 12192000"/>
                <a:gd name="connsiteY218" fmla="*/ 68262 h 2868172"/>
                <a:gd name="connsiteX219" fmla="*/ 11304320 w 12192000"/>
                <a:gd name="connsiteY219" fmla="*/ 52387 h 2868172"/>
                <a:gd name="connsiteX220" fmla="*/ 11345596 w 12192000"/>
                <a:gd name="connsiteY220" fmla="*/ 36512 h 2868172"/>
                <a:gd name="connsiteX221" fmla="*/ 11391632 w 12192000"/>
                <a:gd name="connsiteY221" fmla="*/ 20637 h 2868172"/>
                <a:gd name="connsiteX222" fmla="*/ 11444020 w 12192000"/>
                <a:gd name="connsiteY222" fmla="*/ 9525 h 2868172"/>
                <a:gd name="connsiteX223" fmla="*/ 11504346 w 12192000"/>
                <a:gd name="connsiteY223" fmla="*/ 3175 h 2868172"/>
                <a:gd name="connsiteX224" fmla="*/ 11572608 w 12192000"/>
                <a:gd name="connsiteY224" fmla="*/ 0 h 2868172"/>
                <a:gd name="connsiteX225" fmla="*/ 11640870 w 12192000"/>
                <a:gd name="connsiteY225" fmla="*/ 3175 h 2868172"/>
                <a:gd name="connsiteX226" fmla="*/ 11701196 w 12192000"/>
                <a:gd name="connsiteY226" fmla="*/ 9525 h 2868172"/>
                <a:gd name="connsiteX227" fmla="*/ 11753582 w 12192000"/>
                <a:gd name="connsiteY227" fmla="*/ 20637 h 2868172"/>
                <a:gd name="connsiteX228" fmla="*/ 11799620 w 12192000"/>
                <a:gd name="connsiteY228" fmla="*/ 36512 h 2868172"/>
                <a:gd name="connsiteX229" fmla="*/ 11840896 w 12192000"/>
                <a:gd name="connsiteY229" fmla="*/ 52387 h 2868172"/>
                <a:gd name="connsiteX230" fmla="*/ 11877408 w 12192000"/>
                <a:gd name="connsiteY230" fmla="*/ 68262 h 2868172"/>
                <a:gd name="connsiteX231" fmla="*/ 11915508 w 12192000"/>
                <a:gd name="connsiteY231" fmla="*/ 87312 h 2868172"/>
                <a:gd name="connsiteX232" fmla="*/ 11953608 w 12192000"/>
                <a:gd name="connsiteY232" fmla="*/ 106362 h 2868172"/>
                <a:gd name="connsiteX233" fmla="*/ 11990120 w 12192000"/>
                <a:gd name="connsiteY233" fmla="*/ 125412 h 2868172"/>
                <a:gd name="connsiteX234" fmla="*/ 12031396 w 12192000"/>
                <a:gd name="connsiteY234" fmla="*/ 141287 h 2868172"/>
                <a:gd name="connsiteX235" fmla="*/ 12077432 w 12192000"/>
                <a:gd name="connsiteY235" fmla="*/ 155575 h 2868172"/>
                <a:gd name="connsiteX236" fmla="*/ 12129820 w 12192000"/>
                <a:gd name="connsiteY236" fmla="*/ 166688 h 2868172"/>
                <a:gd name="connsiteX237" fmla="*/ 12190146 w 12192000"/>
                <a:gd name="connsiteY237" fmla="*/ 174625 h 2868172"/>
                <a:gd name="connsiteX238" fmla="*/ 12192000 w 12192000"/>
                <a:gd name="connsiteY238" fmla="*/ 174668 h 2868172"/>
                <a:gd name="connsiteX239" fmla="*/ 12192000 w 12192000"/>
                <a:gd name="connsiteY239" fmla="*/ 319047 h 2868172"/>
                <a:gd name="connsiteX240" fmla="*/ 12192000 w 12192000"/>
                <a:gd name="connsiteY240" fmla="*/ 885826 h 2868172"/>
                <a:gd name="connsiteX241" fmla="*/ 12192000 w 12192000"/>
                <a:gd name="connsiteY241" fmla="*/ 1030205 h 2868172"/>
                <a:gd name="connsiteX242" fmla="*/ 12192000 w 12192000"/>
                <a:gd name="connsiteY242" fmla="*/ 1553722 h 2868172"/>
                <a:gd name="connsiteX243" fmla="*/ 12192000 w 12192000"/>
                <a:gd name="connsiteY243" fmla="*/ 1787292 h 2868172"/>
                <a:gd name="connsiteX244" fmla="*/ 12192000 w 12192000"/>
                <a:gd name="connsiteY244" fmla="*/ 1931671 h 2868172"/>
                <a:gd name="connsiteX245" fmla="*/ 12192000 w 12192000"/>
                <a:gd name="connsiteY245" fmla="*/ 2868172 h 2868172"/>
                <a:gd name="connsiteX246" fmla="*/ 12191997 w 12192000"/>
                <a:gd name="connsiteY246" fmla="*/ 2868172 h 2868172"/>
                <a:gd name="connsiteX247" fmla="*/ 1 w 12192000"/>
                <a:gd name="connsiteY247" fmla="*/ 2868172 h 2868172"/>
                <a:gd name="connsiteX248" fmla="*/ 0 w 12192000"/>
                <a:gd name="connsiteY248" fmla="*/ 2868172 h 2868172"/>
                <a:gd name="connsiteX249" fmla="*/ 0 w 12192000"/>
                <a:gd name="connsiteY249" fmla="*/ 1931671 h 2868172"/>
                <a:gd name="connsiteX250" fmla="*/ 0 w 12192000"/>
                <a:gd name="connsiteY250" fmla="*/ 1787292 h 2868172"/>
                <a:gd name="connsiteX251" fmla="*/ 0 w 12192000"/>
                <a:gd name="connsiteY251" fmla="*/ 1553722 h 2868172"/>
                <a:gd name="connsiteX252" fmla="*/ 0 w 12192000"/>
                <a:gd name="connsiteY252" fmla="*/ 1030205 h 2868172"/>
                <a:gd name="connsiteX253" fmla="*/ 0 w 12192000"/>
                <a:gd name="connsiteY253" fmla="*/ 885826 h 2868172"/>
                <a:gd name="connsiteX254" fmla="*/ 0 w 12192000"/>
                <a:gd name="connsiteY254" fmla="*/ 319047 h 2868172"/>
                <a:gd name="connsiteX255" fmla="*/ 0 w 12192000"/>
                <a:gd name="connsiteY255" fmla="*/ 174668 h 2868172"/>
                <a:gd name="connsiteX256" fmla="*/ 1852 w 12192000"/>
                <a:gd name="connsiteY256" fmla="*/ 174625 h 2868172"/>
                <a:gd name="connsiteX257" fmla="*/ 62177 w 12192000"/>
                <a:gd name="connsiteY257" fmla="*/ 166687 h 2868172"/>
                <a:gd name="connsiteX258" fmla="*/ 114564 w 12192000"/>
                <a:gd name="connsiteY258" fmla="*/ 155575 h 2868172"/>
                <a:gd name="connsiteX259" fmla="*/ 160602 w 12192000"/>
                <a:gd name="connsiteY259" fmla="*/ 141287 h 2868172"/>
                <a:gd name="connsiteX260" fmla="*/ 201877 w 12192000"/>
                <a:gd name="connsiteY260" fmla="*/ 125412 h 2868172"/>
                <a:gd name="connsiteX261" fmla="*/ 238389 w 12192000"/>
                <a:gd name="connsiteY261" fmla="*/ 106362 h 2868172"/>
                <a:gd name="connsiteX262" fmla="*/ 276489 w 12192000"/>
                <a:gd name="connsiteY262" fmla="*/ 87312 h 2868172"/>
                <a:gd name="connsiteX263" fmla="*/ 314589 w 12192000"/>
                <a:gd name="connsiteY263" fmla="*/ 68262 h 2868172"/>
                <a:gd name="connsiteX264" fmla="*/ 351102 w 12192000"/>
                <a:gd name="connsiteY264" fmla="*/ 52387 h 2868172"/>
                <a:gd name="connsiteX265" fmla="*/ 392377 w 12192000"/>
                <a:gd name="connsiteY265" fmla="*/ 36512 h 2868172"/>
                <a:gd name="connsiteX266" fmla="*/ 438414 w 12192000"/>
                <a:gd name="connsiteY266" fmla="*/ 20637 h 2868172"/>
                <a:gd name="connsiteX267" fmla="*/ 490802 w 12192000"/>
                <a:gd name="connsiteY267" fmla="*/ 9525 h 2868172"/>
                <a:gd name="connsiteX268" fmla="*/ 551127 w 12192000"/>
                <a:gd name="connsiteY268" fmla="*/ 3175 h 28681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</a:cxnLst>
              <a:rect l="l" t="t" r="r" b="b"/>
              <a:pathLst>
                <a:path w="12192000" h="2868172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7"/>
                  </a:lnTo>
                  <a:lnTo>
                    <a:pt x="12192000" y="885826"/>
                  </a:lnTo>
                  <a:lnTo>
                    <a:pt x="12192000" y="1030205"/>
                  </a:lnTo>
                  <a:lnTo>
                    <a:pt x="12192000" y="1553722"/>
                  </a:lnTo>
                  <a:lnTo>
                    <a:pt x="12192000" y="1787292"/>
                  </a:lnTo>
                  <a:lnTo>
                    <a:pt x="12192000" y="1931671"/>
                  </a:lnTo>
                  <a:lnTo>
                    <a:pt x="12192000" y="2868172"/>
                  </a:lnTo>
                  <a:lnTo>
                    <a:pt x="12191997" y="2868172"/>
                  </a:lnTo>
                  <a:lnTo>
                    <a:pt x="1" y="2868172"/>
                  </a:lnTo>
                  <a:lnTo>
                    <a:pt x="0" y="2868172"/>
                  </a:lnTo>
                  <a:lnTo>
                    <a:pt x="0" y="1931671"/>
                  </a:lnTo>
                  <a:lnTo>
                    <a:pt x="0" y="1787292"/>
                  </a:lnTo>
                  <a:lnTo>
                    <a:pt x="0" y="1553722"/>
                  </a:lnTo>
                  <a:lnTo>
                    <a:pt x="0" y="1030205"/>
                  </a:lnTo>
                  <a:lnTo>
                    <a:pt x="0" y="885826"/>
                  </a:lnTo>
                  <a:lnTo>
                    <a:pt x="0" y="319047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7A502461-DBD9-4B84-92C9-8D95C948DE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845450"/>
              <a:ext cx="12192000" cy="3012550"/>
            </a:xfrm>
            <a:custGeom>
              <a:avLst/>
              <a:gdLst>
                <a:gd name="connsiteX0" fmla="*/ 619389 w 12192000"/>
                <a:gd name="connsiteY0" fmla="*/ 0 h 3012550"/>
                <a:gd name="connsiteX1" fmla="*/ 687652 w 12192000"/>
                <a:gd name="connsiteY1" fmla="*/ 3175 h 3012550"/>
                <a:gd name="connsiteX2" fmla="*/ 747977 w 12192000"/>
                <a:gd name="connsiteY2" fmla="*/ 9525 h 3012550"/>
                <a:gd name="connsiteX3" fmla="*/ 800364 w 12192000"/>
                <a:gd name="connsiteY3" fmla="*/ 20637 h 3012550"/>
                <a:gd name="connsiteX4" fmla="*/ 846402 w 12192000"/>
                <a:gd name="connsiteY4" fmla="*/ 36512 h 3012550"/>
                <a:gd name="connsiteX5" fmla="*/ 887677 w 12192000"/>
                <a:gd name="connsiteY5" fmla="*/ 52387 h 3012550"/>
                <a:gd name="connsiteX6" fmla="*/ 924189 w 12192000"/>
                <a:gd name="connsiteY6" fmla="*/ 68262 h 3012550"/>
                <a:gd name="connsiteX7" fmla="*/ 962289 w 12192000"/>
                <a:gd name="connsiteY7" fmla="*/ 87312 h 3012550"/>
                <a:gd name="connsiteX8" fmla="*/ 1000389 w 12192000"/>
                <a:gd name="connsiteY8" fmla="*/ 106362 h 3012550"/>
                <a:gd name="connsiteX9" fmla="*/ 1036902 w 12192000"/>
                <a:gd name="connsiteY9" fmla="*/ 125412 h 3012550"/>
                <a:gd name="connsiteX10" fmla="*/ 1078177 w 12192000"/>
                <a:gd name="connsiteY10" fmla="*/ 141287 h 3012550"/>
                <a:gd name="connsiteX11" fmla="*/ 1124214 w 12192000"/>
                <a:gd name="connsiteY11" fmla="*/ 155575 h 3012550"/>
                <a:gd name="connsiteX12" fmla="*/ 1176602 w 12192000"/>
                <a:gd name="connsiteY12" fmla="*/ 166687 h 3012550"/>
                <a:gd name="connsiteX13" fmla="*/ 1236927 w 12192000"/>
                <a:gd name="connsiteY13" fmla="*/ 174625 h 3012550"/>
                <a:gd name="connsiteX14" fmla="*/ 1305189 w 12192000"/>
                <a:gd name="connsiteY14" fmla="*/ 176212 h 3012550"/>
                <a:gd name="connsiteX15" fmla="*/ 1373452 w 12192000"/>
                <a:gd name="connsiteY15" fmla="*/ 174625 h 3012550"/>
                <a:gd name="connsiteX16" fmla="*/ 1433777 w 12192000"/>
                <a:gd name="connsiteY16" fmla="*/ 166687 h 3012550"/>
                <a:gd name="connsiteX17" fmla="*/ 1486164 w 12192000"/>
                <a:gd name="connsiteY17" fmla="*/ 155575 h 3012550"/>
                <a:gd name="connsiteX18" fmla="*/ 1532202 w 12192000"/>
                <a:gd name="connsiteY18" fmla="*/ 141287 h 3012550"/>
                <a:gd name="connsiteX19" fmla="*/ 1573477 w 12192000"/>
                <a:gd name="connsiteY19" fmla="*/ 125412 h 3012550"/>
                <a:gd name="connsiteX20" fmla="*/ 1609989 w 12192000"/>
                <a:gd name="connsiteY20" fmla="*/ 106362 h 3012550"/>
                <a:gd name="connsiteX21" fmla="*/ 1648089 w 12192000"/>
                <a:gd name="connsiteY21" fmla="*/ 87312 h 3012550"/>
                <a:gd name="connsiteX22" fmla="*/ 1686189 w 12192000"/>
                <a:gd name="connsiteY22" fmla="*/ 68262 h 3012550"/>
                <a:gd name="connsiteX23" fmla="*/ 1722702 w 12192000"/>
                <a:gd name="connsiteY23" fmla="*/ 52387 h 3012550"/>
                <a:gd name="connsiteX24" fmla="*/ 1763977 w 12192000"/>
                <a:gd name="connsiteY24" fmla="*/ 36512 h 3012550"/>
                <a:gd name="connsiteX25" fmla="*/ 1810014 w 12192000"/>
                <a:gd name="connsiteY25" fmla="*/ 20637 h 3012550"/>
                <a:gd name="connsiteX26" fmla="*/ 1862402 w 12192000"/>
                <a:gd name="connsiteY26" fmla="*/ 9525 h 3012550"/>
                <a:gd name="connsiteX27" fmla="*/ 1922727 w 12192000"/>
                <a:gd name="connsiteY27" fmla="*/ 3175 h 3012550"/>
                <a:gd name="connsiteX28" fmla="*/ 1990989 w 12192000"/>
                <a:gd name="connsiteY28" fmla="*/ 0 h 3012550"/>
                <a:gd name="connsiteX29" fmla="*/ 2059252 w 12192000"/>
                <a:gd name="connsiteY29" fmla="*/ 3175 h 3012550"/>
                <a:gd name="connsiteX30" fmla="*/ 2119577 w 12192000"/>
                <a:gd name="connsiteY30" fmla="*/ 9525 h 3012550"/>
                <a:gd name="connsiteX31" fmla="*/ 2171964 w 12192000"/>
                <a:gd name="connsiteY31" fmla="*/ 20637 h 3012550"/>
                <a:gd name="connsiteX32" fmla="*/ 2218002 w 12192000"/>
                <a:gd name="connsiteY32" fmla="*/ 36512 h 3012550"/>
                <a:gd name="connsiteX33" fmla="*/ 2259277 w 12192000"/>
                <a:gd name="connsiteY33" fmla="*/ 52387 h 3012550"/>
                <a:gd name="connsiteX34" fmla="*/ 2295789 w 12192000"/>
                <a:gd name="connsiteY34" fmla="*/ 68262 h 3012550"/>
                <a:gd name="connsiteX35" fmla="*/ 2333889 w 12192000"/>
                <a:gd name="connsiteY35" fmla="*/ 87312 h 3012550"/>
                <a:gd name="connsiteX36" fmla="*/ 2371989 w 12192000"/>
                <a:gd name="connsiteY36" fmla="*/ 106362 h 3012550"/>
                <a:gd name="connsiteX37" fmla="*/ 2408502 w 12192000"/>
                <a:gd name="connsiteY37" fmla="*/ 125412 h 3012550"/>
                <a:gd name="connsiteX38" fmla="*/ 2449777 w 12192000"/>
                <a:gd name="connsiteY38" fmla="*/ 141287 h 3012550"/>
                <a:gd name="connsiteX39" fmla="*/ 2495814 w 12192000"/>
                <a:gd name="connsiteY39" fmla="*/ 155575 h 3012550"/>
                <a:gd name="connsiteX40" fmla="*/ 2548202 w 12192000"/>
                <a:gd name="connsiteY40" fmla="*/ 166687 h 3012550"/>
                <a:gd name="connsiteX41" fmla="*/ 2608527 w 12192000"/>
                <a:gd name="connsiteY41" fmla="*/ 174625 h 3012550"/>
                <a:gd name="connsiteX42" fmla="*/ 2676789 w 12192000"/>
                <a:gd name="connsiteY42" fmla="*/ 176212 h 3012550"/>
                <a:gd name="connsiteX43" fmla="*/ 2745052 w 12192000"/>
                <a:gd name="connsiteY43" fmla="*/ 174625 h 3012550"/>
                <a:gd name="connsiteX44" fmla="*/ 2805377 w 12192000"/>
                <a:gd name="connsiteY44" fmla="*/ 166687 h 3012550"/>
                <a:gd name="connsiteX45" fmla="*/ 2857764 w 12192000"/>
                <a:gd name="connsiteY45" fmla="*/ 155575 h 3012550"/>
                <a:gd name="connsiteX46" fmla="*/ 2903802 w 12192000"/>
                <a:gd name="connsiteY46" fmla="*/ 141287 h 3012550"/>
                <a:gd name="connsiteX47" fmla="*/ 2945077 w 12192000"/>
                <a:gd name="connsiteY47" fmla="*/ 125412 h 3012550"/>
                <a:gd name="connsiteX48" fmla="*/ 2981589 w 12192000"/>
                <a:gd name="connsiteY48" fmla="*/ 106362 h 3012550"/>
                <a:gd name="connsiteX49" fmla="*/ 3019689 w 12192000"/>
                <a:gd name="connsiteY49" fmla="*/ 87312 h 3012550"/>
                <a:gd name="connsiteX50" fmla="*/ 3057789 w 12192000"/>
                <a:gd name="connsiteY50" fmla="*/ 68262 h 3012550"/>
                <a:gd name="connsiteX51" fmla="*/ 3094302 w 12192000"/>
                <a:gd name="connsiteY51" fmla="*/ 52387 h 3012550"/>
                <a:gd name="connsiteX52" fmla="*/ 3135577 w 12192000"/>
                <a:gd name="connsiteY52" fmla="*/ 36512 h 3012550"/>
                <a:gd name="connsiteX53" fmla="*/ 3181614 w 12192000"/>
                <a:gd name="connsiteY53" fmla="*/ 20637 h 3012550"/>
                <a:gd name="connsiteX54" fmla="*/ 3234002 w 12192000"/>
                <a:gd name="connsiteY54" fmla="*/ 9525 h 3012550"/>
                <a:gd name="connsiteX55" fmla="*/ 3294327 w 12192000"/>
                <a:gd name="connsiteY55" fmla="*/ 3175 h 3012550"/>
                <a:gd name="connsiteX56" fmla="*/ 3361002 w 12192000"/>
                <a:gd name="connsiteY56" fmla="*/ 0 h 3012550"/>
                <a:gd name="connsiteX57" fmla="*/ 3430852 w 12192000"/>
                <a:gd name="connsiteY57" fmla="*/ 3175 h 3012550"/>
                <a:gd name="connsiteX58" fmla="*/ 3491177 w 12192000"/>
                <a:gd name="connsiteY58" fmla="*/ 9525 h 3012550"/>
                <a:gd name="connsiteX59" fmla="*/ 3543564 w 12192000"/>
                <a:gd name="connsiteY59" fmla="*/ 20637 h 3012550"/>
                <a:gd name="connsiteX60" fmla="*/ 3589602 w 12192000"/>
                <a:gd name="connsiteY60" fmla="*/ 36512 h 3012550"/>
                <a:gd name="connsiteX61" fmla="*/ 3630877 w 12192000"/>
                <a:gd name="connsiteY61" fmla="*/ 52387 h 3012550"/>
                <a:gd name="connsiteX62" fmla="*/ 3667389 w 12192000"/>
                <a:gd name="connsiteY62" fmla="*/ 68262 h 3012550"/>
                <a:gd name="connsiteX63" fmla="*/ 3705489 w 12192000"/>
                <a:gd name="connsiteY63" fmla="*/ 87312 h 3012550"/>
                <a:gd name="connsiteX64" fmla="*/ 3743589 w 12192000"/>
                <a:gd name="connsiteY64" fmla="*/ 106362 h 3012550"/>
                <a:gd name="connsiteX65" fmla="*/ 3780102 w 12192000"/>
                <a:gd name="connsiteY65" fmla="*/ 125412 h 3012550"/>
                <a:gd name="connsiteX66" fmla="*/ 3821377 w 12192000"/>
                <a:gd name="connsiteY66" fmla="*/ 141287 h 3012550"/>
                <a:gd name="connsiteX67" fmla="*/ 3867414 w 12192000"/>
                <a:gd name="connsiteY67" fmla="*/ 155575 h 3012550"/>
                <a:gd name="connsiteX68" fmla="*/ 3919802 w 12192000"/>
                <a:gd name="connsiteY68" fmla="*/ 166687 h 3012550"/>
                <a:gd name="connsiteX69" fmla="*/ 3980127 w 12192000"/>
                <a:gd name="connsiteY69" fmla="*/ 174625 h 3012550"/>
                <a:gd name="connsiteX70" fmla="*/ 4048389 w 12192000"/>
                <a:gd name="connsiteY70" fmla="*/ 176212 h 3012550"/>
                <a:gd name="connsiteX71" fmla="*/ 4116652 w 12192000"/>
                <a:gd name="connsiteY71" fmla="*/ 174625 h 3012550"/>
                <a:gd name="connsiteX72" fmla="*/ 4176977 w 12192000"/>
                <a:gd name="connsiteY72" fmla="*/ 166687 h 3012550"/>
                <a:gd name="connsiteX73" fmla="*/ 4229364 w 12192000"/>
                <a:gd name="connsiteY73" fmla="*/ 155575 h 3012550"/>
                <a:gd name="connsiteX74" fmla="*/ 4275402 w 12192000"/>
                <a:gd name="connsiteY74" fmla="*/ 141287 h 3012550"/>
                <a:gd name="connsiteX75" fmla="*/ 4316677 w 12192000"/>
                <a:gd name="connsiteY75" fmla="*/ 125412 h 3012550"/>
                <a:gd name="connsiteX76" fmla="*/ 4353189 w 12192000"/>
                <a:gd name="connsiteY76" fmla="*/ 106362 h 3012550"/>
                <a:gd name="connsiteX77" fmla="*/ 4429389 w 12192000"/>
                <a:gd name="connsiteY77" fmla="*/ 68262 h 3012550"/>
                <a:gd name="connsiteX78" fmla="*/ 4465902 w 12192000"/>
                <a:gd name="connsiteY78" fmla="*/ 52387 h 3012550"/>
                <a:gd name="connsiteX79" fmla="*/ 4507177 w 12192000"/>
                <a:gd name="connsiteY79" fmla="*/ 36512 h 3012550"/>
                <a:gd name="connsiteX80" fmla="*/ 4553215 w 12192000"/>
                <a:gd name="connsiteY80" fmla="*/ 20637 h 3012550"/>
                <a:gd name="connsiteX81" fmla="*/ 4605602 w 12192000"/>
                <a:gd name="connsiteY81" fmla="*/ 9525 h 3012550"/>
                <a:gd name="connsiteX82" fmla="*/ 4665928 w 12192000"/>
                <a:gd name="connsiteY82" fmla="*/ 3175 h 3012550"/>
                <a:gd name="connsiteX83" fmla="*/ 4734189 w 12192000"/>
                <a:gd name="connsiteY83" fmla="*/ 0 h 3012550"/>
                <a:gd name="connsiteX84" fmla="*/ 4802453 w 12192000"/>
                <a:gd name="connsiteY84" fmla="*/ 3175 h 3012550"/>
                <a:gd name="connsiteX85" fmla="*/ 4862777 w 12192000"/>
                <a:gd name="connsiteY85" fmla="*/ 9525 h 3012550"/>
                <a:gd name="connsiteX86" fmla="*/ 4915165 w 12192000"/>
                <a:gd name="connsiteY86" fmla="*/ 20637 h 3012550"/>
                <a:gd name="connsiteX87" fmla="*/ 4961201 w 12192000"/>
                <a:gd name="connsiteY87" fmla="*/ 36512 h 3012550"/>
                <a:gd name="connsiteX88" fmla="*/ 5002477 w 12192000"/>
                <a:gd name="connsiteY88" fmla="*/ 52387 h 3012550"/>
                <a:gd name="connsiteX89" fmla="*/ 5038989 w 12192000"/>
                <a:gd name="connsiteY89" fmla="*/ 68262 h 3012550"/>
                <a:gd name="connsiteX90" fmla="*/ 5077090 w 12192000"/>
                <a:gd name="connsiteY90" fmla="*/ 87312 h 3012550"/>
                <a:gd name="connsiteX91" fmla="*/ 5115189 w 12192000"/>
                <a:gd name="connsiteY91" fmla="*/ 106362 h 3012550"/>
                <a:gd name="connsiteX92" fmla="*/ 5151701 w 12192000"/>
                <a:gd name="connsiteY92" fmla="*/ 125412 h 3012550"/>
                <a:gd name="connsiteX93" fmla="*/ 5192977 w 12192000"/>
                <a:gd name="connsiteY93" fmla="*/ 141287 h 3012550"/>
                <a:gd name="connsiteX94" fmla="*/ 5239014 w 12192000"/>
                <a:gd name="connsiteY94" fmla="*/ 155575 h 3012550"/>
                <a:gd name="connsiteX95" fmla="*/ 5291401 w 12192000"/>
                <a:gd name="connsiteY95" fmla="*/ 166687 h 3012550"/>
                <a:gd name="connsiteX96" fmla="*/ 5351727 w 12192000"/>
                <a:gd name="connsiteY96" fmla="*/ 174625 h 3012550"/>
                <a:gd name="connsiteX97" fmla="*/ 5410199 w 12192000"/>
                <a:gd name="connsiteY97" fmla="*/ 175985 h 3012550"/>
                <a:gd name="connsiteX98" fmla="*/ 5468671 w 12192000"/>
                <a:gd name="connsiteY98" fmla="*/ 174625 h 3012550"/>
                <a:gd name="connsiteX99" fmla="*/ 5528996 w 12192000"/>
                <a:gd name="connsiteY99" fmla="*/ 166687 h 3012550"/>
                <a:gd name="connsiteX100" fmla="*/ 5581383 w 12192000"/>
                <a:gd name="connsiteY100" fmla="*/ 155575 h 3012550"/>
                <a:gd name="connsiteX101" fmla="*/ 5627421 w 12192000"/>
                <a:gd name="connsiteY101" fmla="*/ 141287 h 3012550"/>
                <a:gd name="connsiteX102" fmla="*/ 5668696 w 12192000"/>
                <a:gd name="connsiteY102" fmla="*/ 125412 h 3012550"/>
                <a:gd name="connsiteX103" fmla="*/ 5705209 w 12192000"/>
                <a:gd name="connsiteY103" fmla="*/ 106362 h 3012550"/>
                <a:gd name="connsiteX104" fmla="*/ 5743308 w 12192000"/>
                <a:gd name="connsiteY104" fmla="*/ 87312 h 3012550"/>
                <a:gd name="connsiteX105" fmla="*/ 5781408 w 12192000"/>
                <a:gd name="connsiteY105" fmla="*/ 68262 h 3012550"/>
                <a:gd name="connsiteX106" fmla="*/ 5817921 w 12192000"/>
                <a:gd name="connsiteY106" fmla="*/ 52387 h 3012550"/>
                <a:gd name="connsiteX107" fmla="*/ 5859196 w 12192000"/>
                <a:gd name="connsiteY107" fmla="*/ 36512 h 3012550"/>
                <a:gd name="connsiteX108" fmla="*/ 5905234 w 12192000"/>
                <a:gd name="connsiteY108" fmla="*/ 20637 h 3012550"/>
                <a:gd name="connsiteX109" fmla="*/ 5957621 w 12192000"/>
                <a:gd name="connsiteY109" fmla="*/ 9525 h 3012550"/>
                <a:gd name="connsiteX110" fmla="*/ 6017947 w 12192000"/>
                <a:gd name="connsiteY110" fmla="*/ 3175 h 3012550"/>
                <a:gd name="connsiteX111" fmla="*/ 6086209 w 12192000"/>
                <a:gd name="connsiteY111" fmla="*/ 0 h 3012550"/>
                <a:gd name="connsiteX112" fmla="*/ 6095999 w 12192000"/>
                <a:gd name="connsiteY112" fmla="*/ 455 h 3012550"/>
                <a:gd name="connsiteX113" fmla="*/ 6105789 w 12192000"/>
                <a:gd name="connsiteY113" fmla="*/ 0 h 3012550"/>
                <a:gd name="connsiteX114" fmla="*/ 6174052 w 12192000"/>
                <a:gd name="connsiteY114" fmla="*/ 3175 h 3012550"/>
                <a:gd name="connsiteX115" fmla="*/ 6234377 w 12192000"/>
                <a:gd name="connsiteY115" fmla="*/ 9525 h 3012550"/>
                <a:gd name="connsiteX116" fmla="*/ 6286764 w 12192000"/>
                <a:gd name="connsiteY116" fmla="*/ 20637 h 3012550"/>
                <a:gd name="connsiteX117" fmla="*/ 6332802 w 12192000"/>
                <a:gd name="connsiteY117" fmla="*/ 36512 h 3012550"/>
                <a:gd name="connsiteX118" fmla="*/ 6374077 w 12192000"/>
                <a:gd name="connsiteY118" fmla="*/ 52387 h 3012550"/>
                <a:gd name="connsiteX119" fmla="*/ 6410589 w 12192000"/>
                <a:gd name="connsiteY119" fmla="*/ 68262 h 3012550"/>
                <a:gd name="connsiteX120" fmla="*/ 6448689 w 12192000"/>
                <a:gd name="connsiteY120" fmla="*/ 87312 h 3012550"/>
                <a:gd name="connsiteX121" fmla="*/ 6486789 w 12192000"/>
                <a:gd name="connsiteY121" fmla="*/ 106362 h 3012550"/>
                <a:gd name="connsiteX122" fmla="*/ 6523302 w 12192000"/>
                <a:gd name="connsiteY122" fmla="*/ 125412 h 3012550"/>
                <a:gd name="connsiteX123" fmla="*/ 6564577 w 12192000"/>
                <a:gd name="connsiteY123" fmla="*/ 141287 h 3012550"/>
                <a:gd name="connsiteX124" fmla="*/ 6610614 w 12192000"/>
                <a:gd name="connsiteY124" fmla="*/ 155575 h 3012550"/>
                <a:gd name="connsiteX125" fmla="*/ 6663002 w 12192000"/>
                <a:gd name="connsiteY125" fmla="*/ 166687 h 3012550"/>
                <a:gd name="connsiteX126" fmla="*/ 6723327 w 12192000"/>
                <a:gd name="connsiteY126" fmla="*/ 174625 h 3012550"/>
                <a:gd name="connsiteX127" fmla="*/ 6781799 w 12192000"/>
                <a:gd name="connsiteY127" fmla="*/ 175985 h 3012550"/>
                <a:gd name="connsiteX128" fmla="*/ 6840271 w 12192000"/>
                <a:gd name="connsiteY128" fmla="*/ 174625 h 3012550"/>
                <a:gd name="connsiteX129" fmla="*/ 6900596 w 12192000"/>
                <a:gd name="connsiteY129" fmla="*/ 166687 h 3012550"/>
                <a:gd name="connsiteX130" fmla="*/ 6952983 w 12192000"/>
                <a:gd name="connsiteY130" fmla="*/ 155575 h 3012550"/>
                <a:gd name="connsiteX131" fmla="*/ 6999021 w 12192000"/>
                <a:gd name="connsiteY131" fmla="*/ 141287 h 3012550"/>
                <a:gd name="connsiteX132" fmla="*/ 7040296 w 12192000"/>
                <a:gd name="connsiteY132" fmla="*/ 125412 h 3012550"/>
                <a:gd name="connsiteX133" fmla="*/ 7076808 w 12192000"/>
                <a:gd name="connsiteY133" fmla="*/ 106362 h 3012550"/>
                <a:gd name="connsiteX134" fmla="*/ 7114908 w 12192000"/>
                <a:gd name="connsiteY134" fmla="*/ 87312 h 3012550"/>
                <a:gd name="connsiteX135" fmla="*/ 7153008 w 12192000"/>
                <a:gd name="connsiteY135" fmla="*/ 68262 h 3012550"/>
                <a:gd name="connsiteX136" fmla="*/ 7189521 w 12192000"/>
                <a:gd name="connsiteY136" fmla="*/ 52387 h 3012550"/>
                <a:gd name="connsiteX137" fmla="*/ 7230796 w 12192000"/>
                <a:gd name="connsiteY137" fmla="*/ 36512 h 3012550"/>
                <a:gd name="connsiteX138" fmla="*/ 7276833 w 12192000"/>
                <a:gd name="connsiteY138" fmla="*/ 20637 h 3012550"/>
                <a:gd name="connsiteX139" fmla="*/ 7329221 w 12192000"/>
                <a:gd name="connsiteY139" fmla="*/ 9525 h 3012550"/>
                <a:gd name="connsiteX140" fmla="*/ 7389546 w 12192000"/>
                <a:gd name="connsiteY140" fmla="*/ 3175 h 3012550"/>
                <a:gd name="connsiteX141" fmla="*/ 7457808 w 12192000"/>
                <a:gd name="connsiteY141" fmla="*/ 0 h 3012550"/>
                <a:gd name="connsiteX142" fmla="*/ 7526071 w 12192000"/>
                <a:gd name="connsiteY142" fmla="*/ 3175 h 3012550"/>
                <a:gd name="connsiteX143" fmla="*/ 7586396 w 12192000"/>
                <a:gd name="connsiteY143" fmla="*/ 9525 h 3012550"/>
                <a:gd name="connsiteX144" fmla="*/ 7638783 w 12192000"/>
                <a:gd name="connsiteY144" fmla="*/ 20637 h 3012550"/>
                <a:gd name="connsiteX145" fmla="*/ 7684821 w 12192000"/>
                <a:gd name="connsiteY145" fmla="*/ 36512 h 3012550"/>
                <a:gd name="connsiteX146" fmla="*/ 7726096 w 12192000"/>
                <a:gd name="connsiteY146" fmla="*/ 52387 h 3012550"/>
                <a:gd name="connsiteX147" fmla="*/ 7762608 w 12192000"/>
                <a:gd name="connsiteY147" fmla="*/ 68262 h 3012550"/>
                <a:gd name="connsiteX148" fmla="*/ 7800708 w 12192000"/>
                <a:gd name="connsiteY148" fmla="*/ 87312 h 3012550"/>
                <a:gd name="connsiteX149" fmla="*/ 7838808 w 12192000"/>
                <a:gd name="connsiteY149" fmla="*/ 106362 h 3012550"/>
                <a:gd name="connsiteX150" fmla="*/ 7875321 w 12192000"/>
                <a:gd name="connsiteY150" fmla="*/ 125412 h 3012550"/>
                <a:gd name="connsiteX151" fmla="*/ 7916596 w 12192000"/>
                <a:gd name="connsiteY151" fmla="*/ 141287 h 3012550"/>
                <a:gd name="connsiteX152" fmla="*/ 7962633 w 12192000"/>
                <a:gd name="connsiteY152" fmla="*/ 155575 h 3012550"/>
                <a:gd name="connsiteX153" fmla="*/ 8015021 w 12192000"/>
                <a:gd name="connsiteY153" fmla="*/ 166687 h 3012550"/>
                <a:gd name="connsiteX154" fmla="*/ 8075346 w 12192000"/>
                <a:gd name="connsiteY154" fmla="*/ 174625 h 3012550"/>
                <a:gd name="connsiteX155" fmla="*/ 8143608 w 12192000"/>
                <a:gd name="connsiteY155" fmla="*/ 176212 h 3012550"/>
                <a:gd name="connsiteX156" fmla="*/ 8211871 w 12192000"/>
                <a:gd name="connsiteY156" fmla="*/ 174625 h 3012550"/>
                <a:gd name="connsiteX157" fmla="*/ 8272196 w 12192000"/>
                <a:gd name="connsiteY157" fmla="*/ 166687 h 3012550"/>
                <a:gd name="connsiteX158" fmla="*/ 8324583 w 12192000"/>
                <a:gd name="connsiteY158" fmla="*/ 155575 h 3012550"/>
                <a:gd name="connsiteX159" fmla="*/ 8370621 w 12192000"/>
                <a:gd name="connsiteY159" fmla="*/ 141287 h 3012550"/>
                <a:gd name="connsiteX160" fmla="*/ 8411896 w 12192000"/>
                <a:gd name="connsiteY160" fmla="*/ 125412 h 3012550"/>
                <a:gd name="connsiteX161" fmla="*/ 8448408 w 12192000"/>
                <a:gd name="connsiteY161" fmla="*/ 106362 h 3012550"/>
                <a:gd name="connsiteX162" fmla="*/ 8486508 w 12192000"/>
                <a:gd name="connsiteY162" fmla="*/ 87312 h 3012550"/>
                <a:gd name="connsiteX163" fmla="*/ 8524608 w 12192000"/>
                <a:gd name="connsiteY163" fmla="*/ 68262 h 3012550"/>
                <a:gd name="connsiteX164" fmla="*/ 8561120 w 12192000"/>
                <a:gd name="connsiteY164" fmla="*/ 52387 h 3012550"/>
                <a:gd name="connsiteX165" fmla="*/ 8602396 w 12192000"/>
                <a:gd name="connsiteY165" fmla="*/ 36512 h 3012550"/>
                <a:gd name="connsiteX166" fmla="*/ 8648432 w 12192000"/>
                <a:gd name="connsiteY166" fmla="*/ 20637 h 3012550"/>
                <a:gd name="connsiteX167" fmla="*/ 8700820 w 12192000"/>
                <a:gd name="connsiteY167" fmla="*/ 9525 h 3012550"/>
                <a:gd name="connsiteX168" fmla="*/ 8761146 w 12192000"/>
                <a:gd name="connsiteY168" fmla="*/ 3175 h 3012550"/>
                <a:gd name="connsiteX169" fmla="*/ 8827820 w 12192000"/>
                <a:gd name="connsiteY169" fmla="*/ 0 h 3012550"/>
                <a:gd name="connsiteX170" fmla="*/ 8897670 w 12192000"/>
                <a:gd name="connsiteY170" fmla="*/ 3175 h 3012550"/>
                <a:gd name="connsiteX171" fmla="*/ 8957996 w 12192000"/>
                <a:gd name="connsiteY171" fmla="*/ 9525 h 3012550"/>
                <a:gd name="connsiteX172" fmla="*/ 9010382 w 12192000"/>
                <a:gd name="connsiteY172" fmla="*/ 20637 h 3012550"/>
                <a:gd name="connsiteX173" fmla="*/ 9056420 w 12192000"/>
                <a:gd name="connsiteY173" fmla="*/ 36512 h 3012550"/>
                <a:gd name="connsiteX174" fmla="*/ 9097696 w 12192000"/>
                <a:gd name="connsiteY174" fmla="*/ 52387 h 3012550"/>
                <a:gd name="connsiteX175" fmla="*/ 9134208 w 12192000"/>
                <a:gd name="connsiteY175" fmla="*/ 68262 h 3012550"/>
                <a:gd name="connsiteX176" fmla="*/ 9172308 w 12192000"/>
                <a:gd name="connsiteY176" fmla="*/ 87312 h 3012550"/>
                <a:gd name="connsiteX177" fmla="*/ 9210408 w 12192000"/>
                <a:gd name="connsiteY177" fmla="*/ 106362 h 3012550"/>
                <a:gd name="connsiteX178" fmla="*/ 9246920 w 12192000"/>
                <a:gd name="connsiteY178" fmla="*/ 125412 h 3012550"/>
                <a:gd name="connsiteX179" fmla="*/ 9288196 w 12192000"/>
                <a:gd name="connsiteY179" fmla="*/ 141287 h 3012550"/>
                <a:gd name="connsiteX180" fmla="*/ 9334232 w 12192000"/>
                <a:gd name="connsiteY180" fmla="*/ 155575 h 3012550"/>
                <a:gd name="connsiteX181" fmla="*/ 9386620 w 12192000"/>
                <a:gd name="connsiteY181" fmla="*/ 166687 h 3012550"/>
                <a:gd name="connsiteX182" fmla="*/ 9446946 w 12192000"/>
                <a:gd name="connsiteY182" fmla="*/ 174625 h 3012550"/>
                <a:gd name="connsiteX183" fmla="*/ 9515208 w 12192000"/>
                <a:gd name="connsiteY183" fmla="*/ 176212 h 3012550"/>
                <a:gd name="connsiteX184" fmla="*/ 9583470 w 12192000"/>
                <a:gd name="connsiteY184" fmla="*/ 174625 h 3012550"/>
                <a:gd name="connsiteX185" fmla="*/ 9643796 w 12192000"/>
                <a:gd name="connsiteY185" fmla="*/ 166687 h 3012550"/>
                <a:gd name="connsiteX186" fmla="*/ 9696182 w 12192000"/>
                <a:gd name="connsiteY186" fmla="*/ 155575 h 3012550"/>
                <a:gd name="connsiteX187" fmla="*/ 9742220 w 12192000"/>
                <a:gd name="connsiteY187" fmla="*/ 141287 h 3012550"/>
                <a:gd name="connsiteX188" fmla="*/ 9783496 w 12192000"/>
                <a:gd name="connsiteY188" fmla="*/ 125412 h 3012550"/>
                <a:gd name="connsiteX189" fmla="*/ 9820008 w 12192000"/>
                <a:gd name="connsiteY189" fmla="*/ 106362 h 3012550"/>
                <a:gd name="connsiteX190" fmla="*/ 9896208 w 12192000"/>
                <a:gd name="connsiteY190" fmla="*/ 68262 h 3012550"/>
                <a:gd name="connsiteX191" fmla="*/ 9932720 w 12192000"/>
                <a:gd name="connsiteY191" fmla="*/ 52387 h 3012550"/>
                <a:gd name="connsiteX192" fmla="*/ 9973996 w 12192000"/>
                <a:gd name="connsiteY192" fmla="*/ 36512 h 3012550"/>
                <a:gd name="connsiteX193" fmla="*/ 10020032 w 12192000"/>
                <a:gd name="connsiteY193" fmla="*/ 20637 h 3012550"/>
                <a:gd name="connsiteX194" fmla="*/ 10072420 w 12192000"/>
                <a:gd name="connsiteY194" fmla="*/ 9525 h 3012550"/>
                <a:gd name="connsiteX195" fmla="*/ 10132746 w 12192000"/>
                <a:gd name="connsiteY195" fmla="*/ 3175 h 3012550"/>
                <a:gd name="connsiteX196" fmla="*/ 10201008 w 12192000"/>
                <a:gd name="connsiteY196" fmla="*/ 0 h 3012550"/>
                <a:gd name="connsiteX197" fmla="*/ 10269270 w 12192000"/>
                <a:gd name="connsiteY197" fmla="*/ 3175 h 3012550"/>
                <a:gd name="connsiteX198" fmla="*/ 10329596 w 12192000"/>
                <a:gd name="connsiteY198" fmla="*/ 9525 h 3012550"/>
                <a:gd name="connsiteX199" fmla="*/ 10381982 w 12192000"/>
                <a:gd name="connsiteY199" fmla="*/ 20637 h 3012550"/>
                <a:gd name="connsiteX200" fmla="*/ 10428020 w 12192000"/>
                <a:gd name="connsiteY200" fmla="*/ 36512 h 3012550"/>
                <a:gd name="connsiteX201" fmla="*/ 10469296 w 12192000"/>
                <a:gd name="connsiteY201" fmla="*/ 52387 h 3012550"/>
                <a:gd name="connsiteX202" fmla="*/ 10505808 w 12192000"/>
                <a:gd name="connsiteY202" fmla="*/ 68262 h 3012550"/>
                <a:gd name="connsiteX203" fmla="*/ 10543908 w 12192000"/>
                <a:gd name="connsiteY203" fmla="*/ 87312 h 3012550"/>
                <a:gd name="connsiteX204" fmla="*/ 10582008 w 12192000"/>
                <a:gd name="connsiteY204" fmla="*/ 106362 h 3012550"/>
                <a:gd name="connsiteX205" fmla="*/ 10618520 w 12192000"/>
                <a:gd name="connsiteY205" fmla="*/ 125412 h 3012550"/>
                <a:gd name="connsiteX206" fmla="*/ 10659796 w 12192000"/>
                <a:gd name="connsiteY206" fmla="*/ 141287 h 3012550"/>
                <a:gd name="connsiteX207" fmla="*/ 10705832 w 12192000"/>
                <a:gd name="connsiteY207" fmla="*/ 155575 h 3012550"/>
                <a:gd name="connsiteX208" fmla="*/ 10758220 w 12192000"/>
                <a:gd name="connsiteY208" fmla="*/ 166687 h 3012550"/>
                <a:gd name="connsiteX209" fmla="*/ 10818546 w 12192000"/>
                <a:gd name="connsiteY209" fmla="*/ 174625 h 3012550"/>
                <a:gd name="connsiteX210" fmla="*/ 10886808 w 12192000"/>
                <a:gd name="connsiteY210" fmla="*/ 176212 h 3012550"/>
                <a:gd name="connsiteX211" fmla="*/ 10955070 w 12192000"/>
                <a:gd name="connsiteY211" fmla="*/ 174625 h 3012550"/>
                <a:gd name="connsiteX212" fmla="*/ 11015396 w 12192000"/>
                <a:gd name="connsiteY212" fmla="*/ 166687 h 3012550"/>
                <a:gd name="connsiteX213" fmla="*/ 11067782 w 12192000"/>
                <a:gd name="connsiteY213" fmla="*/ 155575 h 3012550"/>
                <a:gd name="connsiteX214" fmla="*/ 11113820 w 12192000"/>
                <a:gd name="connsiteY214" fmla="*/ 141287 h 3012550"/>
                <a:gd name="connsiteX215" fmla="*/ 11155096 w 12192000"/>
                <a:gd name="connsiteY215" fmla="*/ 125412 h 3012550"/>
                <a:gd name="connsiteX216" fmla="*/ 11191608 w 12192000"/>
                <a:gd name="connsiteY216" fmla="*/ 106362 h 3012550"/>
                <a:gd name="connsiteX217" fmla="*/ 11229708 w 12192000"/>
                <a:gd name="connsiteY217" fmla="*/ 87312 h 3012550"/>
                <a:gd name="connsiteX218" fmla="*/ 11267808 w 12192000"/>
                <a:gd name="connsiteY218" fmla="*/ 68262 h 3012550"/>
                <a:gd name="connsiteX219" fmla="*/ 11304320 w 12192000"/>
                <a:gd name="connsiteY219" fmla="*/ 52387 h 3012550"/>
                <a:gd name="connsiteX220" fmla="*/ 11345596 w 12192000"/>
                <a:gd name="connsiteY220" fmla="*/ 36512 h 3012550"/>
                <a:gd name="connsiteX221" fmla="*/ 11391632 w 12192000"/>
                <a:gd name="connsiteY221" fmla="*/ 20637 h 3012550"/>
                <a:gd name="connsiteX222" fmla="*/ 11444020 w 12192000"/>
                <a:gd name="connsiteY222" fmla="*/ 9525 h 3012550"/>
                <a:gd name="connsiteX223" fmla="*/ 11504346 w 12192000"/>
                <a:gd name="connsiteY223" fmla="*/ 3175 h 3012550"/>
                <a:gd name="connsiteX224" fmla="*/ 11572608 w 12192000"/>
                <a:gd name="connsiteY224" fmla="*/ 0 h 3012550"/>
                <a:gd name="connsiteX225" fmla="*/ 11640870 w 12192000"/>
                <a:gd name="connsiteY225" fmla="*/ 3175 h 3012550"/>
                <a:gd name="connsiteX226" fmla="*/ 11701196 w 12192000"/>
                <a:gd name="connsiteY226" fmla="*/ 9525 h 3012550"/>
                <a:gd name="connsiteX227" fmla="*/ 11753582 w 12192000"/>
                <a:gd name="connsiteY227" fmla="*/ 20637 h 3012550"/>
                <a:gd name="connsiteX228" fmla="*/ 11799620 w 12192000"/>
                <a:gd name="connsiteY228" fmla="*/ 36512 h 3012550"/>
                <a:gd name="connsiteX229" fmla="*/ 11840896 w 12192000"/>
                <a:gd name="connsiteY229" fmla="*/ 52387 h 3012550"/>
                <a:gd name="connsiteX230" fmla="*/ 11877408 w 12192000"/>
                <a:gd name="connsiteY230" fmla="*/ 68262 h 3012550"/>
                <a:gd name="connsiteX231" fmla="*/ 11915508 w 12192000"/>
                <a:gd name="connsiteY231" fmla="*/ 87312 h 3012550"/>
                <a:gd name="connsiteX232" fmla="*/ 11953608 w 12192000"/>
                <a:gd name="connsiteY232" fmla="*/ 106362 h 3012550"/>
                <a:gd name="connsiteX233" fmla="*/ 11990120 w 12192000"/>
                <a:gd name="connsiteY233" fmla="*/ 125412 h 3012550"/>
                <a:gd name="connsiteX234" fmla="*/ 12031396 w 12192000"/>
                <a:gd name="connsiteY234" fmla="*/ 141287 h 3012550"/>
                <a:gd name="connsiteX235" fmla="*/ 12077432 w 12192000"/>
                <a:gd name="connsiteY235" fmla="*/ 155575 h 3012550"/>
                <a:gd name="connsiteX236" fmla="*/ 12129820 w 12192000"/>
                <a:gd name="connsiteY236" fmla="*/ 166688 h 3012550"/>
                <a:gd name="connsiteX237" fmla="*/ 12190146 w 12192000"/>
                <a:gd name="connsiteY237" fmla="*/ 174625 h 3012550"/>
                <a:gd name="connsiteX238" fmla="*/ 12192000 w 12192000"/>
                <a:gd name="connsiteY238" fmla="*/ 174668 h 3012550"/>
                <a:gd name="connsiteX239" fmla="*/ 12192000 w 12192000"/>
                <a:gd name="connsiteY239" fmla="*/ 319046 h 3012550"/>
                <a:gd name="connsiteX240" fmla="*/ 12192000 w 12192000"/>
                <a:gd name="connsiteY240" fmla="*/ 319047 h 3012550"/>
                <a:gd name="connsiteX241" fmla="*/ 12192000 w 12192000"/>
                <a:gd name="connsiteY241" fmla="*/ 463425 h 3012550"/>
                <a:gd name="connsiteX242" fmla="*/ 12192000 w 12192000"/>
                <a:gd name="connsiteY242" fmla="*/ 885826 h 3012550"/>
                <a:gd name="connsiteX243" fmla="*/ 12192000 w 12192000"/>
                <a:gd name="connsiteY243" fmla="*/ 1030204 h 3012550"/>
                <a:gd name="connsiteX244" fmla="*/ 12192000 w 12192000"/>
                <a:gd name="connsiteY244" fmla="*/ 1030205 h 3012550"/>
                <a:gd name="connsiteX245" fmla="*/ 12192000 w 12192000"/>
                <a:gd name="connsiteY245" fmla="*/ 1174583 h 3012550"/>
                <a:gd name="connsiteX246" fmla="*/ 12192000 w 12192000"/>
                <a:gd name="connsiteY246" fmla="*/ 1698100 h 3012550"/>
                <a:gd name="connsiteX247" fmla="*/ 12192000 w 12192000"/>
                <a:gd name="connsiteY247" fmla="*/ 1787292 h 3012550"/>
                <a:gd name="connsiteX248" fmla="*/ 12192000 w 12192000"/>
                <a:gd name="connsiteY248" fmla="*/ 1931670 h 3012550"/>
                <a:gd name="connsiteX249" fmla="*/ 12192000 w 12192000"/>
                <a:gd name="connsiteY249" fmla="*/ 1931671 h 3012550"/>
                <a:gd name="connsiteX250" fmla="*/ 12192000 w 12192000"/>
                <a:gd name="connsiteY250" fmla="*/ 2076049 h 3012550"/>
                <a:gd name="connsiteX251" fmla="*/ 12192000 w 12192000"/>
                <a:gd name="connsiteY251" fmla="*/ 3012550 h 3012550"/>
                <a:gd name="connsiteX252" fmla="*/ 12191997 w 12192000"/>
                <a:gd name="connsiteY252" fmla="*/ 3012550 h 3012550"/>
                <a:gd name="connsiteX253" fmla="*/ 1 w 12192000"/>
                <a:gd name="connsiteY253" fmla="*/ 3012550 h 3012550"/>
                <a:gd name="connsiteX254" fmla="*/ 0 w 12192000"/>
                <a:gd name="connsiteY254" fmla="*/ 3012550 h 3012550"/>
                <a:gd name="connsiteX255" fmla="*/ 0 w 12192000"/>
                <a:gd name="connsiteY255" fmla="*/ 2076049 h 3012550"/>
                <a:gd name="connsiteX256" fmla="*/ 0 w 12192000"/>
                <a:gd name="connsiteY256" fmla="*/ 1931671 h 3012550"/>
                <a:gd name="connsiteX257" fmla="*/ 0 w 12192000"/>
                <a:gd name="connsiteY257" fmla="*/ 1931670 h 3012550"/>
                <a:gd name="connsiteX258" fmla="*/ 0 w 12192000"/>
                <a:gd name="connsiteY258" fmla="*/ 1787292 h 3012550"/>
                <a:gd name="connsiteX259" fmla="*/ 0 w 12192000"/>
                <a:gd name="connsiteY259" fmla="*/ 1698100 h 3012550"/>
                <a:gd name="connsiteX260" fmla="*/ 0 w 12192000"/>
                <a:gd name="connsiteY260" fmla="*/ 1174583 h 3012550"/>
                <a:gd name="connsiteX261" fmla="*/ 0 w 12192000"/>
                <a:gd name="connsiteY261" fmla="*/ 1030205 h 3012550"/>
                <a:gd name="connsiteX262" fmla="*/ 0 w 12192000"/>
                <a:gd name="connsiteY262" fmla="*/ 1030204 h 3012550"/>
                <a:gd name="connsiteX263" fmla="*/ 0 w 12192000"/>
                <a:gd name="connsiteY263" fmla="*/ 885826 h 3012550"/>
                <a:gd name="connsiteX264" fmla="*/ 0 w 12192000"/>
                <a:gd name="connsiteY264" fmla="*/ 463425 h 3012550"/>
                <a:gd name="connsiteX265" fmla="*/ 0 w 12192000"/>
                <a:gd name="connsiteY265" fmla="*/ 319047 h 3012550"/>
                <a:gd name="connsiteX266" fmla="*/ 0 w 12192000"/>
                <a:gd name="connsiteY266" fmla="*/ 319046 h 3012550"/>
                <a:gd name="connsiteX267" fmla="*/ 0 w 12192000"/>
                <a:gd name="connsiteY267" fmla="*/ 174668 h 3012550"/>
                <a:gd name="connsiteX268" fmla="*/ 1852 w 12192000"/>
                <a:gd name="connsiteY268" fmla="*/ 174625 h 3012550"/>
                <a:gd name="connsiteX269" fmla="*/ 62177 w 12192000"/>
                <a:gd name="connsiteY269" fmla="*/ 166687 h 3012550"/>
                <a:gd name="connsiteX270" fmla="*/ 114564 w 12192000"/>
                <a:gd name="connsiteY270" fmla="*/ 155575 h 3012550"/>
                <a:gd name="connsiteX271" fmla="*/ 160602 w 12192000"/>
                <a:gd name="connsiteY271" fmla="*/ 141287 h 3012550"/>
                <a:gd name="connsiteX272" fmla="*/ 201877 w 12192000"/>
                <a:gd name="connsiteY272" fmla="*/ 125412 h 3012550"/>
                <a:gd name="connsiteX273" fmla="*/ 238389 w 12192000"/>
                <a:gd name="connsiteY273" fmla="*/ 106362 h 3012550"/>
                <a:gd name="connsiteX274" fmla="*/ 276489 w 12192000"/>
                <a:gd name="connsiteY274" fmla="*/ 87312 h 3012550"/>
                <a:gd name="connsiteX275" fmla="*/ 314589 w 12192000"/>
                <a:gd name="connsiteY275" fmla="*/ 68262 h 3012550"/>
                <a:gd name="connsiteX276" fmla="*/ 351102 w 12192000"/>
                <a:gd name="connsiteY276" fmla="*/ 52387 h 3012550"/>
                <a:gd name="connsiteX277" fmla="*/ 392377 w 12192000"/>
                <a:gd name="connsiteY277" fmla="*/ 36512 h 3012550"/>
                <a:gd name="connsiteX278" fmla="*/ 438414 w 12192000"/>
                <a:gd name="connsiteY278" fmla="*/ 20637 h 3012550"/>
                <a:gd name="connsiteX279" fmla="*/ 490802 w 12192000"/>
                <a:gd name="connsiteY279" fmla="*/ 9525 h 3012550"/>
                <a:gd name="connsiteX280" fmla="*/ 551127 w 12192000"/>
                <a:gd name="connsiteY280" fmla="*/ 3175 h 3012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</a:cxnLst>
              <a:rect l="l" t="t" r="r" b="b"/>
              <a:pathLst>
                <a:path w="12192000" h="3012550">
                  <a:moveTo>
                    <a:pt x="619389" y="0"/>
                  </a:moveTo>
                  <a:lnTo>
                    <a:pt x="687652" y="3175"/>
                  </a:lnTo>
                  <a:lnTo>
                    <a:pt x="747977" y="9525"/>
                  </a:lnTo>
                  <a:lnTo>
                    <a:pt x="800364" y="20637"/>
                  </a:lnTo>
                  <a:lnTo>
                    <a:pt x="846402" y="36512"/>
                  </a:lnTo>
                  <a:lnTo>
                    <a:pt x="887677" y="52387"/>
                  </a:lnTo>
                  <a:lnTo>
                    <a:pt x="924189" y="68262"/>
                  </a:lnTo>
                  <a:lnTo>
                    <a:pt x="962289" y="87312"/>
                  </a:lnTo>
                  <a:lnTo>
                    <a:pt x="1000389" y="106362"/>
                  </a:lnTo>
                  <a:lnTo>
                    <a:pt x="1036902" y="125412"/>
                  </a:lnTo>
                  <a:lnTo>
                    <a:pt x="1078177" y="141287"/>
                  </a:lnTo>
                  <a:lnTo>
                    <a:pt x="1124214" y="155575"/>
                  </a:lnTo>
                  <a:lnTo>
                    <a:pt x="1176602" y="166687"/>
                  </a:lnTo>
                  <a:lnTo>
                    <a:pt x="1236927" y="174625"/>
                  </a:lnTo>
                  <a:lnTo>
                    <a:pt x="1305189" y="176212"/>
                  </a:lnTo>
                  <a:lnTo>
                    <a:pt x="1373452" y="174625"/>
                  </a:lnTo>
                  <a:lnTo>
                    <a:pt x="1433777" y="166687"/>
                  </a:lnTo>
                  <a:lnTo>
                    <a:pt x="1486164" y="155575"/>
                  </a:lnTo>
                  <a:lnTo>
                    <a:pt x="1532202" y="141287"/>
                  </a:lnTo>
                  <a:lnTo>
                    <a:pt x="1573477" y="125412"/>
                  </a:lnTo>
                  <a:lnTo>
                    <a:pt x="1609989" y="106362"/>
                  </a:lnTo>
                  <a:lnTo>
                    <a:pt x="1648089" y="87312"/>
                  </a:lnTo>
                  <a:lnTo>
                    <a:pt x="1686189" y="68262"/>
                  </a:lnTo>
                  <a:lnTo>
                    <a:pt x="1722702" y="52387"/>
                  </a:lnTo>
                  <a:lnTo>
                    <a:pt x="1763977" y="36512"/>
                  </a:lnTo>
                  <a:lnTo>
                    <a:pt x="1810014" y="20637"/>
                  </a:lnTo>
                  <a:lnTo>
                    <a:pt x="1862402" y="9525"/>
                  </a:lnTo>
                  <a:lnTo>
                    <a:pt x="1922727" y="3175"/>
                  </a:lnTo>
                  <a:lnTo>
                    <a:pt x="1990989" y="0"/>
                  </a:lnTo>
                  <a:lnTo>
                    <a:pt x="2059252" y="3175"/>
                  </a:lnTo>
                  <a:lnTo>
                    <a:pt x="2119577" y="9525"/>
                  </a:lnTo>
                  <a:lnTo>
                    <a:pt x="2171964" y="20637"/>
                  </a:lnTo>
                  <a:lnTo>
                    <a:pt x="2218002" y="36512"/>
                  </a:lnTo>
                  <a:lnTo>
                    <a:pt x="2259277" y="52387"/>
                  </a:lnTo>
                  <a:lnTo>
                    <a:pt x="2295789" y="68262"/>
                  </a:lnTo>
                  <a:lnTo>
                    <a:pt x="2333889" y="87312"/>
                  </a:lnTo>
                  <a:lnTo>
                    <a:pt x="2371989" y="106362"/>
                  </a:lnTo>
                  <a:lnTo>
                    <a:pt x="2408502" y="125412"/>
                  </a:lnTo>
                  <a:lnTo>
                    <a:pt x="2449777" y="141287"/>
                  </a:lnTo>
                  <a:lnTo>
                    <a:pt x="2495814" y="155575"/>
                  </a:lnTo>
                  <a:lnTo>
                    <a:pt x="2548202" y="166687"/>
                  </a:lnTo>
                  <a:lnTo>
                    <a:pt x="2608527" y="174625"/>
                  </a:lnTo>
                  <a:lnTo>
                    <a:pt x="2676789" y="176212"/>
                  </a:lnTo>
                  <a:lnTo>
                    <a:pt x="2745052" y="174625"/>
                  </a:lnTo>
                  <a:lnTo>
                    <a:pt x="2805377" y="166687"/>
                  </a:lnTo>
                  <a:lnTo>
                    <a:pt x="2857764" y="155575"/>
                  </a:lnTo>
                  <a:lnTo>
                    <a:pt x="2903802" y="141287"/>
                  </a:lnTo>
                  <a:lnTo>
                    <a:pt x="2945077" y="125412"/>
                  </a:lnTo>
                  <a:lnTo>
                    <a:pt x="2981589" y="106362"/>
                  </a:lnTo>
                  <a:lnTo>
                    <a:pt x="3019689" y="87312"/>
                  </a:lnTo>
                  <a:lnTo>
                    <a:pt x="3057789" y="68262"/>
                  </a:lnTo>
                  <a:lnTo>
                    <a:pt x="3094302" y="52387"/>
                  </a:lnTo>
                  <a:lnTo>
                    <a:pt x="3135577" y="36512"/>
                  </a:lnTo>
                  <a:lnTo>
                    <a:pt x="3181614" y="20637"/>
                  </a:lnTo>
                  <a:lnTo>
                    <a:pt x="3234002" y="9525"/>
                  </a:lnTo>
                  <a:lnTo>
                    <a:pt x="3294327" y="3175"/>
                  </a:lnTo>
                  <a:lnTo>
                    <a:pt x="3361002" y="0"/>
                  </a:lnTo>
                  <a:lnTo>
                    <a:pt x="3430852" y="3175"/>
                  </a:lnTo>
                  <a:lnTo>
                    <a:pt x="3491177" y="9525"/>
                  </a:lnTo>
                  <a:lnTo>
                    <a:pt x="3543564" y="20637"/>
                  </a:lnTo>
                  <a:lnTo>
                    <a:pt x="3589602" y="36512"/>
                  </a:lnTo>
                  <a:lnTo>
                    <a:pt x="3630877" y="52387"/>
                  </a:lnTo>
                  <a:lnTo>
                    <a:pt x="3667389" y="68262"/>
                  </a:lnTo>
                  <a:lnTo>
                    <a:pt x="3705489" y="87312"/>
                  </a:lnTo>
                  <a:lnTo>
                    <a:pt x="3743589" y="106362"/>
                  </a:lnTo>
                  <a:lnTo>
                    <a:pt x="3780102" y="125412"/>
                  </a:lnTo>
                  <a:lnTo>
                    <a:pt x="3821377" y="141287"/>
                  </a:lnTo>
                  <a:lnTo>
                    <a:pt x="3867414" y="155575"/>
                  </a:lnTo>
                  <a:lnTo>
                    <a:pt x="3919802" y="166687"/>
                  </a:lnTo>
                  <a:lnTo>
                    <a:pt x="3980127" y="174625"/>
                  </a:lnTo>
                  <a:lnTo>
                    <a:pt x="4048389" y="176212"/>
                  </a:lnTo>
                  <a:lnTo>
                    <a:pt x="4116652" y="174625"/>
                  </a:lnTo>
                  <a:lnTo>
                    <a:pt x="4176977" y="166687"/>
                  </a:lnTo>
                  <a:lnTo>
                    <a:pt x="4229364" y="155575"/>
                  </a:lnTo>
                  <a:lnTo>
                    <a:pt x="4275402" y="141287"/>
                  </a:lnTo>
                  <a:lnTo>
                    <a:pt x="4316677" y="125412"/>
                  </a:lnTo>
                  <a:lnTo>
                    <a:pt x="4353189" y="106362"/>
                  </a:lnTo>
                  <a:lnTo>
                    <a:pt x="4429389" y="68262"/>
                  </a:lnTo>
                  <a:lnTo>
                    <a:pt x="4465902" y="52387"/>
                  </a:lnTo>
                  <a:lnTo>
                    <a:pt x="4507177" y="36512"/>
                  </a:lnTo>
                  <a:lnTo>
                    <a:pt x="4553215" y="20637"/>
                  </a:lnTo>
                  <a:lnTo>
                    <a:pt x="4605602" y="9525"/>
                  </a:lnTo>
                  <a:lnTo>
                    <a:pt x="4665928" y="3175"/>
                  </a:lnTo>
                  <a:lnTo>
                    <a:pt x="4734189" y="0"/>
                  </a:lnTo>
                  <a:lnTo>
                    <a:pt x="4802453" y="3175"/>
                  </a:lnTo>
                  <a:lnTo>
                    <a:pt x="4862777" y="9525"/>
                  </a:lnTo>
                  <a:lnTo>
                    <a:pt x="4915165" y="20637"/>
                  </a:lnTo>
                  <a:lnTo>
                    <a:pt x="4961201" y="36512"/>
                  </a:lnTo>
                  <a:lnTo>
                    <a:pt x="5002477" y="52387"/>
                  </a:lnTo>
                  <a:lnTo>
                    <a:pt x="5038989" y="68262"/>
                  </a:lnTo>
                  <a:lnTo>
                    <a:pt x="5077090" y="87312"/>
                  </a:lnTo>
                  <a:lnTo>
                    <a:pt x="5115189" y="106362"/>
                  </a:lnTo>
                  <a:lnTo>
                    <a:pt x="5151701" y="125412"/>
                  </a:lnTo>
                  <a:lnTo>
                    <a:pt x="5192977" y="141287"/>
                  </a:lnTo>
                  <a:lnTo>
                    <a:pt x="5239014" y="155575"/>
                  </a:lnTo>
                  <a:lnTo>
                    <a:pt x="5291401" y="166687"/>
                  </a:lnTo>
                  <a:lnTo>
                    <a:pt x="5351727" y="174625"/>
                  </a:lnTo>
                  <a:lnTo>
                    <a:pt x="5410199" y="175985"/>
                  </a:lnTo>
                  <a:lnTo>
                    <a:pt x="5468671" y="174625"/>
                  </a:lnTo>
                  <a:lnTo>
                    <a:pt x="5528996" y="166687"/>
                  </a:lnTo>
                  <a:lnTo>
                    <a:pt x="5581383" y="155575"/>
                  </a:lnTo>
                  <a:lnTo>
                    <a:pt x="5627421" y="141287"/>
                  </a:lnTo>
                  <a:lnTo>
                    <a:pt x="5668696" y="125412"/>
                  </a:lnTo>
                  <a:lnTo>
                    <a:pt x="5705209" y="106362"/>
                  </a:lnTo>
                  <a:lnTo>
                    <a:pt x="5743308" y="87312"/>
                  </a:lnTo>
                  <a:lnTo>
                    <a:pt x="5781408" y="68262"/>
                  </a:lnTo>
                  <a:lnTo>
                    <a:pt x="5817921" y="52387"/>
                  </a:lnTo>
                  <a:lnTo>
                    <a:pt x="5859196" y="36512"/>
                  </a:lnTo>
                  <a:lnTo>
                    <a:pt x="5905234" y="20637"/>
                  </a:lnTo>
                  <a:lnTo>
                    <a:pt x="5957621" y="9525"/>
                  </a:lnTo>
                  <a:lnTo>
                    <a:pt x="6017947" y="3175"/>
                  </a:lnTo>
                  <a:lnTo>
                    <a:pt x="6086209" y="0"/>
                  </a:lnTo>
                  <a:lnTo>
                    <a:pt x="6095999" y="455"/>
                  </a:lnTo>
                  <a:lnTo>
                    <a:pt x="6105789" y="0"/>
                  </a:lnTo>
                  <a:lnTo>
                    <a:pt x="6174052" y="3175"/>
                  </a:lnTo>
                  <a:lnTo>
                    <a:pt x="6234377" y="9525"/>
                  </a:lnTo>
                  <a:lnTo>
                    <a:pt x="6286764" y="20637"/>
                  </a:lnTo>
                  <a:lnTo>
                    <a:pt x="6332802" y="36512"/>
                  </a:lnTo>
                  <a:lnTo>
                    <a:pt x="6374077" y="52387"/>
                  </a:lnTo>
                  <a:lnTo>
                    <a:pt x="6410589" y="68262"/>
                  </a:lnTo>
                  <a:lnTo>
                    <a:pt x="6448689" y="87312"/>
                  </a:lnTo>
                  <a:lnTo>
                    <a:pt x="6486789" y="106362"/>
                  </a:lnTo>
                  <a:lnTo>
                    <a:pt x="6523302" y="125412"/>
                  </a:lnTo>
                  <a:lnTo>
                    <a:pt x="6564577" y="141287"/>
                  </a:lnTo>
                  <a:lnTo>
                    <a:pt x="6610614" y="155575"/>
                  </a:lnTo>
                  <a:lnTo>
                    <a:pt x="6663002" y="166687"/>
                  </a:lnTo>
                  <a:lnTo>
                    <a:pt x="6723327" y="174625"/>
                  </a:lnTo>
                  <a:lnTo>
                    <a:pt x="6781799" y="175985"/>
                  </a:lnTo>
                  <a:lnTo>
                    <a:pt x="6840271" y="174625"/>
                  </a:lnTo>
                  <a:lnTo>
                    <a:pt x="6900596" y="166687"/>
                  </a:lnTo>
                  <a:lnTo>
                    <a:pt x="6952983" y="155575"/>
                  </a:lnTo>
                  <a:lnTo>
                    <a:pt x="6999021" y="141287"/>
                  </a:lnTo>
                  <a:lnTo>
                    <a:pt x="7040296" y="125412"/>
                  </a:lnTo>
                  <a:lnTo>
                    <a:pt x="7076808" y="106362"/>
                  </a:lnTo>
                  <a:lnTo>
                    <a:pt x="7114908" y="87312"/>
                  </a:lnTo>
                  <a:lnTo>
                    <a:pt x="7153008" y="68262"/>
                  </a:lnTo>
                  <a:lnTo>
                    <a:pt x="7189521" y="52387"/>
                  </a:lnTo>
                  <a:lnTo>
                    <a:pt x="7230796" y="36512"/>
                  </a:lnTo>
                  <a:lnTo>
                    <a:pt x="7276833" y="20637"/>
                  </a:lnTo>
                  <a:lnTo>
                    <a:pt x="7329221" y="9525"/>
                  </a:lnTo>
                  <a:lnTo>
                    <a:pt x="7389546" y="3175"/>
                  </a:lnTo>
                  <a:lnTo>
                    <a:pt x="7457808" y="0"/>
                  </a:lnTo>
                  <a:lnTo>
                    <a:pt x="7526071" y="3175"/>
                  </a:lnTo>
                  <a:lnTo>
                    <a:pt x="7586396" y="9525"/>
                  </a:lnTo>
                  <a:lnTo>
                    <a:pt x="7638783" y="20637"/>
                  </a:lnTo>
                  <a:lnTo>
                    <a:pt x="7684821" y="36512"/>
                  </a:lnTo>
                  <a:lnTo>
                    <a:pt x="7726096" y="52387"/>
                  </a:lnTo>
                  <a:lnTo>
                    <a:pt x="7762608" y="68262"/>
                  </a:lnTo>
                  <a:lnTo>
                    <a:pt x="7800708" y="87312"/>
                  </a:lnTo>
                  <a:lnTo>
                    <a:pt x="7838808" y="106362"/>
                  </a:lnTo>
                  <a:lnTo>
                    <a:pt x="7875321" y="125412"/>
                  </a:lnTo>
                  <a:lnTo>
                    <a:pt x="7916596" y="141287"/>
                  </a:lnTo>
                  <a:lnTo>
                    <a:pt x="7962633" y="155575"/>
                  </a:lnTo>
                  <a:lnTo>
                    <a:pt x="8015021" y="166687"/>
                  </a:lnTo>
                  <a:lnTo>
                    <a:pt x="8075346" y="174625"/>
                  </a:lnTo>
                  <a:lnTo>
                    <a:pt x="8143608" y="176212"/>
                  </a:lnTo>
                  <a:lnTo>
                    <a:pt x="8211871" y="174625"/>
                  </a:lnTo>
                  <a:lnTo>
                    <a:pt x="8272196" y="166687"/>
                  </a:lnTo>
                  <a:lnTo>
                    <a:pt x="8324583" y="155575"/>
                  </a:lnTo>
                  <a:lnTo>
                    <a:pt x="8370621" y="141287"/>
                  </a:lnTo>
                  <a:lnTo>
                    <a:pt x="8411896" y="125412"/>
                  </a:lnTo>
                  <a:lnTo>
                    <a:pt x="8448408" y="106362"/>
                  </a:lnTo>
                  <a:lnTo>
                    <a:pt x="8486508" y="87312"/>
                  </a:lnTo>
                  <a:lnTo>
                    <a:pt x="8524608" y="68262"/>
                  </a:lnTo>
                  <a:lnTo>
                    <a:pt x="8561120" y="52387"/>
                  </a:lnTo>
                  <a:lnTo>
                    <a:pt x="8602396" y="36512"/>
                  </a:lnTo>
                  <a:lnTo>
                    <a:pt x="8648432" y="20637"/>
                  </a:lnTo>
                  <a:lnTo>
                    <a:pt x="8700820" y="9525"/>
                  </a:lnTo>
                  <a:lnTo>
                    <a:pt x="8761146" y="3175"/>
                  </a:lnTo>
                  <a:lnTo>
                    <a:pt x="8827820" y="0"/>
                  </a:lnTo>
                  <a:lnTo>
                    <a:pt x="8897670" y="3175"/>
                  </a:lnTo>
                  <a:lnTo>
                    <a:pt x="8957996" y="9525"/>
                  </a:lnTo>
                  <a:lnTo>
                    <a:pt x="9010382" y="20637"/>
                  </a:lnTo>
                  <a:lnTo>
                    <a:pt x="9056420" y="36512"/>
                  </a:lnTo>
                  <a:lnTo>
                    <a:pt x="9097696" y="52387"/>
                  </a:lnTo>
                  <a:lnTo>
                    <a:pt x="9134208" y="68262"/>
                  </a:lnTo>
                  <a:lnTo>
                    <a:pt x="9172308" y="87312"/>
                  </a:lnTo>
                  <a:lnTo>
                    <a:pt x="9210408" y="106362"/>
                  </a:lnTo>
                  <a:lnTo>
                    <a:pt x="9246920" y="125412"/>
                  </a:lnTo>
                  <a:lnTo>
                    <a:pt x="9288196" y="141287"/>
                  </a:lnTo>
                  <a:lnTo>
                    <a:pt x="9334232" y="155575"/>
                  </a:lnTo>
                  <a:lnTo>
                    <a:pt x="9386620" y="166687"/>
                  </a:lnTo>
                  <a:lnTo>
                    <a:pt x="9446946" y="174625"/>
                  </a:lnTo>
                  <a:lnTo>
                    <a:pt x="9515208" y="176212"/>
                  </a:lnTo>
                  <a:lnTo>
                    <a:pt x="9583470" y="174625"/>
                  </a:lnTo>
                  <a:lnTo>
                    <a:pt x="9643796" y="166687"/>
                  </a:lnTo>
                  <a:lnTo>
                    <a:pt x="9696182" y="155575"/>
                  </a:lnTo>
                  <a:lnTo>
                    <a:pt x="9742220" y="141287"/>
                  </a:lnTo>
                  <a:lnTo>
                    <a:pt x="9783496" y="125412"/>
                  </a:lnTo>
                  <a:lnTo>
                    <a:pt x="9820008" y="106362"/>
                  </a:lnTo>
                  <a:lnTo>
                    <a:pt x="9896208" y="68262"/>
                  </a:lnTo>
                  <a:lnTo>
                    <a:pt x="9932720" y="52387"/>
                  </a:lnTo>
                  <a:lnTo>
                    <a:pt x="9973996" y="36512"/>
                  </a:lnTo>
                  <a:lnTo>
                    <a:pt x="10020032" y="20637"/>
                  </a:lnTo>
                  <a:lnTo>
                    <a:pt x="10072420" y="9525"/>
                  </a:lnTo>
                  <a:lnTo>
                    <a:pt x="10132746" y="3175"/>
                  </a:lnTo>
                  <a:lnTo>
                    <a:pt x="10201008" y="0"/>
                  </a:lnTo>
                  <a:lnTo>
                    <a:pt x="10269270" y="3175"/>
                  </a:lnTo>
                  <a:lnTo>
                    <a:pt x="10329596" y="9525"/>
                  </a:lnTo>
                  <a:lnTo>
                    <a:pt x="10381982" y="20637"/>
                  </a:lnTo>
                  <a:lnTo>
                    <a:pt x="10428020" y="36512"/>
                  </a:lnTo>
                  <a:lnTo>
                    <a:pt x="10469296" y="52387"/>
                  </a:lnTo>
                  <a:lnTo>
                    <a:pt x="10505808" y="68262"/>
                  </a:lnTo>
                  <a:lnTo>
                    <a:pt x="10543908" y="87312"/>
                  </a:lnTo>
                  <a:lnTo>
                    <a:pt x="10582008" y="106362"/>
                  </a:lnTo>
                  <a:lnTo>
                    <a:pt x="10618520" y="125412"/>
                  </a:lnTo>
                  <a:lnTo>
                    <a:pt x="10659796" y="141287"/>
                  </a:lnTo>
                  <a:lnTo>
                    <a:pt x="10705832" y="155575"/>
                  </a:lnTo>
                  <a:lnTo>
                    <a:pt x="10758220" y="166687"/>
                  </a:lnTo>
                  <a:lnTo>
                    <a:pt x="10818546" y="174625"/>
                  </a:lnTo>
                  <a:lnTo>
                    <a:pt x="10886808" y="176212"/>
                  </a:lnTo>
                  <a:lnTo>
                    <a:pt x="10955070" y="174625"/>
                  </a:lnTo>
                  <a:lnTo>
                    <a:pt x="11015396" y="166687"/>
                  </a:lnTo>
                  <a:lnTo>
                    <a:pt x="11067782" y="155575"/>
                  </a:lnTo>
                  <a:lnTo>
                    <a:pt x="11113820" y="141287"/>
                  </a:lnTo>
                  <a:lnTo>
                    <a:pt x="11155096" y="125412"/>
                  </a:lnTo>
                  <a:lnTo>
                    <a:pt x="11191608" y="106362"/>
                  </a:lnTo>
                  <a:lnTo>
                    <a:pt x="11229708" y="87312"/>
                  </a:lnTo>
                  <a:lnTo>
                    <a:pt x="11267808" y="68262"/>
                  </a:lnTo>
                  <a:lnTo>
                    <a:pt x="11304320" y="52387"/>
                  </a:lnTo>
                  <a:lnTo>
                    <a:pt x="11345596" y="36512"/>
                  </a:lnTo>
                  <a:lnTo>
                    <a:pt x="11391632" y="20637"/>
                  </a:lnTo>
                  <a:lnTo>
                    <a:pt x="11444020" y="9525"/>
                  </a:lnTo>
                  <a:lnTo>
                    <a:pt x="11504346" y="3175"/>
                  </a:lnTo>
                  <a:lnTo>
                    <a:pt x="11572608" y="0"/>
                  </a:lnTo>
                  <a:lnTo>
                    <a:pt x="11640870" y="3175"/>
                  </a:lnTo>
                  <a:lnTo>
                    <a:pt x="11701196" y="9525"/>
                  </a:lnTo>
                  <a:lnTo>
                    <a:pt x="11753582" y="20637"/>
                  </a:lnTo>
                  <a:lnTo>
                    <a:pt x="11799620" y="36512"/>
                  </a:lnTo>
                  <a:lnTo>
                    <a:pt x="11840896" y="52387"/>
                  </a:lnTo>
                  <a:lnTo>
                    <a:pt x="11877408" y="68262"/>
                  </a:lnTo>
                  <a:lnTo>
                    <a:pt x="11915508" y="87312"/>
                  </a:lnTo>
                  <a:lnTo>
                    <a:pt x="11953608" y="106362"/>
                  </a:lnTo>
                  <a:lnTo>
                    <a:pt x="11990120" y="125412"/>
                  </a:lnTo>
                  <a:lnTo>
                    <a:pt x="12031396" y="141287"/>
                  </a:lnTo>
                  <a:lnTo>
                    <a:pt x="12077432" y="155575"/>
                  </a:lnTo>
                  <a:lnTo>
                    <a:pt x="12129820" y="166688"/>
                  </a:lnTo>
                  <a:lnTo>
                    <a:pt x="12190146" y="174625"/>
                  </a:lnTo>
                  <a:lnTo>
                    <a:pt x="12192000" y="174668"/>
                  </a:lnTo>
                  <a:lnTo>
                    <a:pt x="12192000" y="319046"/>
                  </a:lnTo>
                  <a:lnTo>
                    <a:pt x="12192000" y="319047"/>
                  </a:lnTo>
                  <a:lnTo>
                    <a:pt x="12192000" y="463425"/>
                  </a:lnTo>
                  <a:lnTo>
                    <a:pt x="12192000" y="885826"/>
                  </a:lnTo>
                  <a:lnTo>
                    <a:pt x="12192000" y="1030204"/>
                  </a:lnTo>
                  <a:lnTo>
                    <a:pt x="12192000" y="1030205"/>
                  </a:lnTo>
                  <a:lnTo>
                    <a:pt x="12192000" y="1174583"/>
                  </a:lnTo>
                  <a:lnTo>
                    <a:pt x="12192000" y="1698100"/>
                  </a:lnTo>
                  <a:lnTo>
                    <a:pt x="12192000" y="1787292"/>
                  </a:lnTo>
                  <a:lnTo>
                    <a:pt x="12192000" y="1931670"/>
                  </a:lnTo>
                  <a:lnTo>
                    <a:pt x="12192000" y="1931671"/>
                  </a:lnTo>
                  <a:lnTo>
                    <a:pt x="12192000" y="2076049"/>
                  </a:lnTo>
                  <a:lnTo>
                    <a:pt x="12192000" y="3012550"/>
                  </a:lnTo>
                  <a:lnTo>
                    <a:pt x="12191997" y="3012550"/>
                  </a:lnTo>
                  <a:lnTo>
                    <a:pt x="1" y="3012550"/>
                  </a:lnTo>
                  <a:lnTo>
                    <a:pt x="0" y="3012550"/>
                  </a:lnTo>
                  <a:lnTo>
                    <a:pt x="0" y="2076049"/>
                  </a:lnTo>
                  <a:lnTo>
                    <a:pt x="0" y="1931671"/>
                  </a:lnTo>
                  <a:lnTo>
                    <a:pt x="0" y="1931670"/>
                  </a:lnTo>
                  <a:lnTo>
                    <a:pt x="0" y="1787292"/>
                  </a:lnTo>
                  <a:lnTo>
                    <a:pt x="0" y="1698100"/>
                  </a:lnTo>
                  <a:lnTo>
                    <a:pt x="0" y="1174583"/>
                  </a:lnTo>
                  <a:lnTo>
                    <a:pt x="0" y="1030205"/>
                  </a:lnTo>
                  <a:lnTo>
                    <a:pt x="0" y="1030204"/>
                  </a:lnTo>
                  <a:lnTo>
                    <a:pt x="0" y="885826"/>
                  </a:lnTo>
                  <a:lnTo>
                    <a:pt x="0" y="463425"/>
                  </a:lnTo>
                  <a:lnTo>
                    <a:pt x="0" y="319047"/>
                  </a:lnTo>
                  <a:lnTo>
                    <a:pt x="0" y="319046"/>
                  </a:lnTo>
                  <a:lnTo>
                    <a:pt x="0" y="174668"/>
                  </a:lnTo>
                  <a:lnTo>
                    <a:pt x="1852" y="174625"/>
                  </a:lnTo>
                  <a:lnTo>
                    <a:pt x="62177" y="166687"/>
                  </a:lnTo>
                  <a:lnTo>
                    <a:pt x="114564" y="155575"/>
                  </a:lnTo>
                  <a:lnTo>
                    <a:pt x="160602" y="141287"/>
                  </a:lnTo>
                  <a:lnTo>
                    <a:pt x="201877" y="125412"/>
                  </a:lnTo>
                  <a:lnTo>
                    <a:pt x="238389" y="106362"/>
                  </a:lnTo>
                  <a:lnTo>
                    <a:pt x="276489" y="87312"/>
                  </a:lnTo>
                  <a:lnTo>
                    <a:pt x="314589" y="68262"/>
                  </a:lnTo>
                  <a:lnTo>
                    <a:pt x="351102" y="52387"/>
                  </a:lnTo>
                  <a:lnTo>
                    <a:pt x="392377" y="36512"/>
                  </a:lnTo>
                  <a:lnTo>
                    <a:pt x="438414" y="20637"/>
                  </a:lnTo>
                  <a:lnTo>
                    <a:pt x="490802" y="9525"/>
                  </a:lnTo>
                  <a:lnTo>
                    <a:pt x="551127" y="3175"/>
                  </a:lnTo>
                  <a:close/>
                </a:path>
              </a:pathLst>
            </a:custGeom>
            <a:solidFill>
              <a:schemeClr val="accent1">
                <a:lumMod val="50000"/>
                <a:alpha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80257" y="4976931"/>
            <a:ext cx="9031484" cy="1159200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ctr"/>
            <a:r>
              <a:rPr lang="en-US" sz="54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State of the Union</a:t>
            </a:r>
            <a:b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From data </a:t>
            </a:r>
            <a:r>
              <a:rPr lang="en-US" sz="5400" kern="1200" dirty="0">
                <a:solidFill>
                  <a:srgbClr val="FF0000"/>
                </a:solidFill>
                <a:latin typeface="+mj-lt"/>
                <a:ea typeface="+mj-ea"/>
                <a:cs typeface="+mj-cs"/>
              </a:rPr>
              <a:t>mess</a:t>
            </a:r>
            <a:r>
              <a:rPr lang="en-US" sz="5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to data </a:t>
            </a:r>
            <a:r>
              <a:rPr lang="en-US" sz="5400" kern="1200" dirty="0">
                <a:solidFill>
                  <a:srgbClr val="00B050"/>
                </a:solidFill>
                <a:latin typeface="+mj-lt"/>
                <a:ea typeface="+mj-ea"/>
                <a:cs typeface="+mj-cs"/>
              </a:rPr>
              <a:t>mesh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A7EC8873-A163-423C-B393-C442A3AA8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06" y="1160775"/>
            <a:ext cx="10903186" cy="2589505"/>
          </a:xfrm>
          <a:prstGeom prst="rect">
            <a:avLst/>
          </a:prstGeom>
        </p:spPr>
      </p:pic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00838" y="6375679"/>
            <a:ext cx="2624400" cy="34579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FC4AC485-25DE-431E-B345-9C0A15BB7F8A}" type="slidenum">
              <a:rPr lang="en-US">
                <a:solidFill>
                  <a:schemeClr val="bg1">
                    <a:alpha val="60000"/>
                  </a:schemeClr>
                </a:solidFill>
              </a:rPr>
              <a:pPr>
                <a:spcAft>
                  <a:spcPts val="600"/>
                </a:spcAft>
              </a:pPr>
              <a:t>13</a:t>
            </a:fld>
            <a:endParaRPr lang="en-US">
              <a:solidFill>
                <a:schemeClr val="bg1">
                  <a:alpha val="60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0E74E4E-7620-48D4-BC13-42385A771FD4}"/>
              </a:ext>
            </a:extLst>
          </p:cNvPr>
          <p:cNvSpPr/>
          <p:nvPr/>
        </p:nvSpPr>
        <p:spPr>
          <a:xfrm>
            <a:off x="6532776" y="445953"/>
            <a:ext cx="1065226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3700" dirty="0">
                <a:solidFill>
                  <a:schemeClr val="accent1">
                    <a:lumMod val="75000"/>
                  </a:schemeClr>
                </a:solidFill>
              </a:rPr>
              <a:t>IETF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B37C819D-5908-42F5-BD5E-CA4D0C3D3410}"/>
              </a:ext>
            </a:extLst>
          </p:cNvPr>
          <p:cNvCxnSpPr/>
          <p:nvPr/>
        </p:nvCxnSpPr>
        <p:spPr>
          <a:xfrm>
            <a:off x="7065389" y="1093888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F749049D-CD31-4CE2-AACA-EEFCE023A8DD}"/>
              </a:ext>
            </a:extLst>
          </p:cNvPr>
          <p:cNvSpPr/>
          <p:nvPr/>
        </p:nvSpPr>
        <p:spPr>
          <a:xfrm>
            <a:off x="9320122" y="468598"/>
            <a:ext cx="1149758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Data</a:t>
            </a:r>
            <a:br>
              <a:rPr lang="de-CH" sz="2000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Industry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CFF771D-98A1-4AFD-8652-D7C99B70EBB1}"/>
              </a:ext>
            </a:extLst>
          </p:cNvPr>
          <p:cNvCxnSpPr/>
          <p:nvPr/>
        </p:nvCxnSpPr>
        <p:spPr>
          <a:xfrm>
            <a:off x="9847384" y="1093888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5A40053D-E7F7-4AFA-B89E-4746C30EFF71}"/>
              </a:ext>
            </a:extLst>
          </p:cNvPr>
          <p:cNvSpPr/>
          <p:nvPr/>
        </p:nvSpPr>
        <p:spPr>
          <a:xfrm>
            <a:off x="1862171" y="486542"/>
            <a:ext cx="1974137" cy="36873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CH" sz="2000" dirty="0">
                <a:solidFill>
                  <a:schemeClr val="accent1">
                    <a:lumMod val="75000"/>
                  </a:schemeClr>
                </a:solidFill>
              </a:rPr>
              <a:t>Network Vendor/Operator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54A7790-FE2D-4BFB-86B8-312A074DAE3E}"/>
              </a:ext>
            </a:extLst>
          </p:cNvPr>
          <p:cNvCxnSpPr/>
          <p:nvPr/>
        </p:nvCxnSpPr>
        <p:spPr>
          <a:xfrm>
            <a:off x="2849240" y="1057649"/>
            <a:ext cx="0" cy="4053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11021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From YANG push to Analytics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8239299" cy="4292543"/>
          </a:xfrm>
        </p:spPr>
        <p:txBody>
          <a:bodyPr>
            <a:noAutofit/>
          </a:bodyPr>
          <a:lstStyle/>
          <a:p>
            <a:r>
              <a:rPr lang="en-US" sz="2000" b="1" dirty="0"/>
              <a:t>A network operator aims for:</a:t>
            </a:r>
            <a:endParaRPr lang="en-US" sz="2000" dirty="0"/>
          </a:p>
          <a:p>
            <a:pPr lvl="1"/>
            <a:r>
              <a:rPr lang="en-US" sz="2000" dirty="0"/>
              <a:t>An </a:t>
            </a:r>
            <a:r>
              <a:rPr lang="en-US" sz="2000" b="1" dirty="0">
                <a:solidFill>
                  <a:srgbClr val="FF0000"/>
                </a:solidFill>
              </a:rPr>
              <a:t>automated data processing pipeline </a:t>
            </a:r>
            <a:r>
              <a:rPr lang="en-US" sz="2000" dirty="0"/>
              <a:t>which starts with YANG push, consolidates at Data Mesh and ends at Network Analytics.</a:t>
            </a:r>
          </a:p>
          <a:p>
            <a:pPr lvl="1"/>
            <a:r>
              <a:rPr lang="en-US" sz="2000" dirty="0"/>
              <a:t>Operational metrics where </a:t>
            </a:r>
            <a:r>
              <a:rPr lang="en-US" sz="2000" b="1" dirty="0">
                <a:solidFill>
                  <a:srgbClr val="FF0000"/>
                </a:solidFill>
              </a:rPr>
              <a:t>IETF defines the semantics. </a:t>
            </a:r>
          </a:p>
          <a:p>
            <a:pPr lvl="1"/>
            <a:r>
              <a:rPr lang="en-US" sz="2000" dirty="0"/>
              <a:t>Analytical metrics where </a:t>
            </a:r>
            <a:r>
              <a:rPr lang="en-US" sz="2000" b="1" dirty="0">
                <a:solidFill>
                  <a:srgbClr val="FF0000"/>
                </a:solidFill>
              </a:rPr>
              <a:t>network operators gain actionable insights.</a:t>
            </a:r>
            <a:br>
              <a:rPr lang="en-US" sz="2000" b="1" dirty="0">
                <a:solidFill>
                  <a:srgbClr val="FF0000"/>
                </a:solidFill>
              </a:rPr>
            </a:br>
            <a:endParaRPr lang="en-US" sz="2000" b="1" dirty="0">
              <a:solidFill>
                <a:srgbClr val="FF0000"/>
              </a:solidFill>
            </a:endParaRPr>
          </a:p>
          <a:p>
            <a:r>
              <a:rPr lang="en-US" sz="2000" b="1" dirty="0"/>
              <a:t>We achieve this by integrating YANG push into Data Mesh to:</a:t>
            </a:r>
          </a:p>
          <a:p>
            <a:pPr lvl="1"/>
            <a:r>
              <a:rPr lang="en-US" sz="2000" dirty="0"/>
              <a:t>Produce metrics from networks </a:t>
            </a:r>
            <a:r>
              <a:rPr lang="en-US" sz="2000" b="1" dirty="0">
                <a:solidFill>
                  <a:srgbClr val="FF0000"/>
                </a:solidFill>
              </a:rPr>
              <a:t>with timestamps when network events were observed.</a:t>
            </a:r>
          </a:p>
          <a:p>
            <a:pPr lvl="1"/>
            <a:r>
              <a:rPr lang="en-US" sz="2000" dirty="0"/>
              <a:t>Hostname and sequence numbers help us to understand </a:t>
            </a:r>
            <a:r>
              <a:rPr lang="en-US" sz="2000" b="1" dirty="0">
                <a:solidFill>
                  <a:srgbClr val="FF0000"/>
                </a:solidFill>
              </a:rPr>
              <a:t>from where metrics were exported and measure its delay and loss.</a:t>
            </a:r>
          </a:p>
          <a:p>
            <a:pPr lvl="1"/>
            <a:r>
              <a:rPr lang="en-US" sz="2000" dirty="0"/>
              <a:t>Forward </a:t>
            </a:r>
            <a:r>
              <a:rPr lang="en-US" sz="2000" b="1" dirty="0">
                <a:solidFill>
                  <a:srgbClr val="FF0000"/>
                </a:solidFill>
              </a:rPr>
              <a:t>metrics unchanged </a:t>
            </a:r>
            <a:r>
              <a:rPr lang="en-US" sz="2000" dirty="0"/>
              <a:t>from networks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Learn semantics </a:t>
            </a:r>
            <a:r>
              <a:rPr lang="en-US" sz="2000" dirty="0"/>
              <a:t>from networks and validate messages.</a:t>
            </a:r>
          </a:p>
          <a:p>
            <a:pPr lvl="1"/>
            <a:r>
              <a:rPr lang="en-US" sz="2000" b="1" dirty="0">
                <a:solidFill>
                  <a:srgbClr val="FF0000"/>
                </a:solidFill>
              </a:rPr>
              <a:t>Control semantic </a:t>
            </a:r>
            <a:r>
              <a:rPr lang="en-US" sz="2000" dirty="0"/>
              <a:t>changes end to end.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14</a:t>
            </a:fld>
            <a:endParaRPr lang="en-US" sz="220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188F19-E5F7-4133-8F81-1D619D6CC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22538" y="365125"/>
            <a:ext cx="2679605" cy="4851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069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Evolving Big Data Architecture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Domain oriented, like </a:t>
            </a:r>
            <a:r>
              <a:rPr lang="en-US" sz="2700" b="1" dirty="0">
                <a:solidFill>
                  <a:srgbClr val="FF0000"/>
                </a:solidFill>
              </a:rPr>
              <a:t>networks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15</a:t>
            </a:fld>
            <a:endParaRPr lang="en-US" sz="2200"/>
          </a:p>
        </p:txBody>
      </p:sp>
      <p:sp>
        <p:nvSpPr>
          <p:cNvPr id="51" name="Titel 11">
            <a:extLst>
              <a:ext uri="{FF2B5EF4-FFF2-40B4-BE49-F238E27FC236}">
                <a16:creationId xmlns:a16="http://schemas.microsoft.com/office/drawing/2014/main" id="{2595AEC8-9BAA-40E7-946B-2F1EEA9599B7}"/>
              </a:ext>
            </a:extLst>
          </p:cNvPr>
          <p:cNvSpPr txBox="1">
            <a:spLocks/>
          </p:cNvSpPr>
          <p:nvPr/>
        </p:nvSpPr>
        <p:spPr bwMode="black">
          <a:xfrm>
            <a:off x="240059" y="2772586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2nd Generation</a:t>
            </a:r>
          </a:p>
        </p:txBody>
      </p:sp>
      <p:sp>
        <p:nvSpPr>
          <p:cNvPr id="52" name="Titel 11">
            <a:extLst>
              <a:ext uri="{FF2B5EF4-FFF2-40B4-BE49-F238E27FC236}">
                <a16:creationId xmlns:a16="http://schemas.microsoft.com/office/drawing/2014/main" id="{410CECED-B10C-44CD-8CA5-42D9A084451F}"/>
              </a:ext>
            </a:extLst>
          </p:cNvPr>
          <p:cNvSpPr txBox="1">
            <a:spLocks/>
          </p:cNvSpPr>
          <p:nvPr/>
        </p:nvSpPr>
        <p:spPr bwMode="black">
          <a:xfrm>
            <a:off x="216741" y="3662855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3rd Generation</a:t>
            </a:r>
          </a:p>
          <a:p>
            <a:pPr algn="r"/>
            <a:r>
              <a:rPr lang="en-US" sz="1800" b="1" dirty="0">
                <a:latin typeface="+mn-lt"/>
              </a:rPr>
              <a:t>current</a:t>
            </a:r>
          </a:p>
        </p:txBody>
      </p:sp>
      <p:sp>
        <p:nvSpPr>
          <p:cNvPr id="53" name="Inhaltsplatzhalter 2">
            <a:extLst>
              <a:ext uri="{FF2B5EF4-FFF2-40B4-BE49-F238E27FC236}">
                <a16:creationId xmlns:a16="http://schemas.microsoft.com/office/drawing/2014/main" id="{CAB274E0-4AC3-4695-B95F-B8A73A818529}"/>
              </a:ext>
            </a:extLst>
          </p:cNvPr>
          <p:cNvSpPr txBox="1">
            <a:spLocks/>
          </p:cNvSpPr>
          <p:nvPr/>
        </p:nvSpPr>
        <p:spPr bwMode="black">
          <a:xfrm>
            <a:off x="2953406" y="2772586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Data lake</a:t>
            </a:r>
            <a:br>
              <a:rPr lang="en-US" sz="1800" b="1" dirty="0"/>
            </a:br>
            <a:r>
              <a:rPr lang="en-US" sz="1800" dirty="0"/>
              <a:t>Big data ecosystem</a:t>
            </a:r>
          </a:p>
        </p:txBody>
      </p:sp>
      <p:sp>
        <p:nvSpPr>
          <p:cNvPr id="54" name="Inhaltsplatzhalter 2">
            <a:extLst>
              <a:ext uri="{FF2B5EF4-FFF2-40B4-BE49-F238E27FC236}">
                <a16:creationId xmlns:a16="http://schemas.microsoft.com/office/drawing/2014/main" id="{FA8D65CD-0DAE-46E0-9B01-408064BCEE72}"/>
              </a:ext>
            </a:extLst>
          </p:cNvPr>
          <p:cNvSpPr txBox="1">
            <a:spLocks/>
          </p:cNvSpPr>
          <p:nvPr/>
        </p:nvSpPr>
        <p:spPr bwMode="black">
          <a:xfrm>
            <a:off x="2941080" y="3628227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Kappa</a:t>
            </a:r>
            <a:br>
              <a:rPr lang="en-US" sz="1800" b="1" dirty="0"/>
            </a:br>
            <a:r>
              <a:rPr lang="en-US" sz="1800" dirty="0"/>
              <a:t>Adds streaming for </a:t>
            </a:r>
            <a:br>
              <a:rPr lang="en-US" sz="1800" dirty="0"/>
            </a:br>
            <a:r>
              <a:rPr lang="en-US" sz="1800" dirty="0"/>
              <a:t>real-time data</a:t>
            </a:r>
          </a:p>
        </p:txBody>
      </p:sp>
      <p:sp>
        <p:nvSpPr>
          <p:cNvPr id="55" name="Inhaltsplatzhalter 2">
            <a:extLst>
              <a:ext uri="{FF2B5EF4-FFF2-40B4-BE49-F238E27FC236}">
                <a16:creationId xmlns:a16="http://schemas.microsoft.com/office/drawing/2014/main" id="{51B0BE27-ECB8-4688-8913-CD31091253DF}"/>
              </a:ext>
            </a:extLst>
          </p:cNvPr>
          <p:cNvSpPr txBox="1">
            <a:spLocks/>
          </p:cNvSpPr>
          <p:nvPr/>
        </p:nvSpPr>
        <p:spPr bwMode="black">
          <a:xfrm>
            <a:off x="2941080" y="1855619"/>
            <a:ext cx="3754681" cy="32714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Proprietary</a:t>
            </a:r>
            <a:br>
              <a:rPr lang="en-US" sz="1800" b="1" dirty="0"/>
            </a:br>
            <a:r>
              <a:rPr lang="en-US" sz="1800" dirty="0"/>
              <a:t>Enterprise Data Warehouse</a:t>
            </a:r>
          </a:p>
        </p:txBody>
      </p:sp>
      <p:sp>
        <p:nvSpPr>
          <p:cNvPr id="56" name="Titel 11">
            <a:extLst>
              <a:ext uri="{FF2B5EF4-FFF2-40B4-BE49-F238E27FC236}">
                <a16:creationId xmlns:a16="http://schemas.microsoft.com/office/drawing/2014/main" id="{DEF138CC-94FF-4B87-AE2C-46C935FF7961}"/>
              </a:ext>
            </a:extLst>
          </p:cNvPr>
          <p:cNvSpPr txBox="1">
            <a:spLocks/>
          </p:cNvSpPr>
          <p:nvPr/>
        </p:nvSpPr>
        <p:spPr bwMode="black">
          <a:xfrm>
            <a:off x="287284" y="1855619"/>
            <a:ext cx="1885639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1st Generation</a:t>
            </a:r>
          </a:p>
        </p:txBody>
      </p:sp>
      <p:sp>
        <p:nvSpPr>
          <p:cNvPr id="57" name="Titel 11">
            <a:extLst>
              <a:ext uri="{FF2B5EF4-FFF2-40B4-BE49-F238E27FC236}">
                <a16:creationId xmlns:a16="http://schemas.microsoft.com/office/drawing/2014/main" id="{F2D40BC1-E530-4BCD-B746-099F73F12B1D}"/>
              </a:ext>
            </a:extLst>
          </p:cNvPr>
          <p:cNvSpPr txBox="1">
            <a:spLocks/>
          </p:cNvSpPr>
          <p:nvPr/>
        </p:nvSpPr>
        <p:spPr bwMode="black">
          <a:xfrm>
            <a:off x="199969" y="4687614"/>
            <a:ext cx="2008635" cy="1008161"/>
          </a:xfrm>
          <a:prstGeom prst="rect">
            <a:avLst/>
          </a:prstGeom>
        </p:spPr>
        <p:txBody>
          <a:bodyPr lIns="0" tIns="0" rIns="0" bIns="2880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0" kern="1200" spc="-5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1800" b="1" dirty="0">
                <a:latin typeface="+mn-lt"/>
              </a:rPr>
              <a:t>4th Generation</a:t>
            </a:r>
          </a:p>
          <a:p>
            <a:pPr algn="r"/>
            <a:r>
              <a:rPr lang="en-US" sz="1800" b="1" dirty="0">
                <a:solidFill>
                  <a:srgbClr val="FF0000"/>
                </a:solidFill>
                <a:latin typeface="+mn-lt"/>
              </a:rPr>
              <a:t>next-step</a:t>
            </a:r>
          </a:p>
        </p:txBody>
      </p:sp>
      <p:sp>
        <p:nvSpPr>
          <p:cNvPr id="58" name="Inhaltsplatzhalter 2">
            <a:extLst>
              <a:ext uri="{FF2B5EF4-FFF2-40B4-BE49-F238E27FC236}">
                <a16:creationId xmlns:a16="http://schemas.microsoft.com/office/drawing/2014/main" id="{544E5B2F-81C3-4CB3-B75F-ACD5A293C9CF}"/>
              </a:ext>
            </a:extLst>
          </p:cNvPr>
          <p:cNvSpPr txBox="1">
            <a:spLocks/>
          </p:cNvSpPr>
          <p:nvPr/>
        </p:nvSpPr>
        <p:spPr bwMode="black">
          <a:xfrm>
            <a:off x="2915682" y="4652986"/>
            <a:ext cx="3754681" cy="1008112"/>
          </a:xfrm>
          <a:prstGeom prst="rect">
            <a:avLst/>
          </a:prstGeom>
        </p:spPr>
        <p:txBody>
          <a:bodyPr lIns="0" tIns="0" r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1800"/>
              </a:spcBef>
              <a:spcAft>
                <a:spcPts val="0"/>
              </a:spcAft>
              <a:buFont typeface="Arial" panose="020B0604020202020204" pitchFamily="34" charset="0"/>
              <a:buNone/>
              <a:defRPr sz="2000" b="0" kern="120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2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sz="1800" b="1" dirty="0"/>
              <a:t>Data Mesh</a:t>
            </a:r>
            <a:br>
              <a:rPr lang="en-US" sz="1800" b="1" dirty="0"/>
            </a:br>
            <a:r>
              <a:rPr lang="en-US" sz="1800" dirty="0"/>
              <a:t>Distributed and organized </a:t>
            </a:r>
            <a:br>
              <a:rPr lang="en-US" sz="1800" dirty="0"/>
            </a:br>
            <a:r>
              <a:rPr lang="en-US" sz="1800" dirty="0"/>
              <a:t>in domains.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BA64F8D-3394-409A-85A3-FCC3327D37CF}"/>
              </a:ext>
            </a:extLst>
          </p:cNvPr>
          <p:cNvCxnSpPr>
            <a:cxnSpLocks/>
          </p:cNvCxnSpPr>
          <p:nvPr/>
        </p:nvCxnSpPr>
        <p:spPr bwMode="gray">
          <a:xfrm>
            <a:off x="2653049" y="1939635"/>
            <a:ext cx="0" cy="4333829"/>
          </a:xfrm>
          <a:prstGeom prst="line">
            <a:avLst/>
          </a:prstGeom>
          <a:ln w="57150" cap="rnd">
            <a:gradFill>
              <a:gsLst>
                <a:gs pos="3000">
                  <a:schemeClr val="tx2">
                    <a:lumMod val="20000"/>
                    <a:lumOff val="80000"/>
                  </a:schemeClr>
                </a:gs>
                <a:gs pos="100000">
                  <a:schemeClr val="tx2">
                    <a:lumMod val="60000"/>
                    <a:lumOff val="4000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9C660D05-B98C-49F6-B940-91C15DD2AF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39633"/>
            <a:ext cx="5969909" cy="5690931"/>
          </a:xfrm>
          <a:prstGeom prst="rect">
            <a:avLst/>
          </a:prstGeom>
        </p:spPr>
      </p:pic>
      <p:sp>
        <p:nvSpPr>
          <p:cNvPr id="61" name="Rectangle 60">
            <a:extLst>
              <a:ext uri="{FF2B5EF4-FFF2-40B4-BE49-F238E27FC236}">
                <a16:creationId xmlns:a16="http://schemas.microsoft.com/office/drawing/2014/main" id="{4B09964D-0E14-44BA-9326-AA588FF57842}"/>
              </a:ext>
            </a:extLst>
          </p:cNvPr>
          <p:cNvSpPr/>
          <p:nvPr/>
        </p:nvSpPr>
        <p:spPr>
          <a:xfrm>
            <a:off x="6577396" y="6093336"/>
            <a:ext cx="52483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From </a:t>
            </a:r>
            <a:r>
              <a:rPr lang="en-US" sz="2400" dirty="0">
                <a:hlinkClick r:id="rId3"/>
              </a:rPr>
              <a:t>Principles</a:t>
            </a:r>
            <a:r>
              <a:rPr lang="en-US" sz="2400" dirty="0"/>
              <a:t> to </a:t>
            </a:r>
            <a:r>
              <a:rPr lang="en-US" sz="2400" dirty="0">
                <a:hlinkClick r:id="rId4"/>
              </a:rPr>
              <a:t>Logical Architecture</a:t>
            </a:r>
            <a:endParaRPr lang="de-CH" sz="2400" dirty="0"/>
          </a:p>
        </p:txBody>
      </p:sp>
    </p:spTree>
    <p:extLst>
      <p:ext uri="{BB962C8B-B14F-4D97-AF65-F5344CB8AC3E}">
        <p14:creationId xmlns:p14="http://schemas.microsoft.com/office/powerpoint/2010/main" val="18453023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D81DEC37-A600-4F6C-AE22-C81D97BEC2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36618"/>
            <a:ext cx="6518097" cy="4137532"/>
          </a:xfrm>
        </p:spPr>
        <p:txBody>
          <a:bodyPr/>
          <a:lstStyle/>
          <a:p>
            <a:pPr marL="342900" indent="-342900">
              <a:spcBef>
                <a:spcPts val="24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A single link down </a:t>
            </a:r>
            <a:r>
              <a:rPr lang="en-US" sz="1800" dirty="0"/>
              <a:t>result in multiple device topology, control-plane and forwarding-plane events being exposed at different times.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Determine </a:t>
            </a:r>
            <a:r>
              <a:rPr lang="en-US" sz="1800" dirty="0"/>
              <a:t>which interfaces and BGP </a:t>
            </a:r>
            <a:r>
              <a:rPr lang="en-US" sz="1800" dirty="0" err="1"/>
              <a:t>peerings</a:t>
            </a:r>
            <a:r>
              <a:rPr lang="en-US" sz="1800" dirty="0"/>
              <a:t> are being used first and then observe state. </a:t>
            </a:r>
            <a:r>
              <a:rPr lang="en-US" sz="1800" b="1" dirty="0"/>
              <a:t>Observe </a:t>
            </a:r>
            <a:r>
              <a:rPr lang="en-US" sz="1800" dirty="0"/>
              <a:t>BGP withdrawals and updates, traffic drop spikes and missing traffic. Generate multiple concerns.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Calculate </a:t>
            </a:r>
            <a:r>
              <a:rPr lang="en-US" sz="1800" dirty="0"/>
              <a:t>for each observation a concern score between 0 and 1. </a:t>
            </a:r>
            <a:r>
              <a:rPr lang="en-US" sz="1800" b="1" dirty="0"/>
              <a:t>The higher, the more probable </a:t>
            </a:r>
            <a:r>
              <a:rPr lang="en-US" sz="1800" dirty="0"/>
              <a:t>the changes impacted forwarding.</a:t>
            </a:r>
          </a:p>
          <a:p>
            <a:pPr marL="342900" indent="-342900">
              <a:spcBef>
                <a:spcPts val="1800"/>
              </a:spcBef>
              <a:buClr>
                <a:schemeClr val="accent2"/>
              </a:buClr>
              <a:buFont typeface="+mj-lt"/>
              <a:buAutoNum type="arabicPeriod"/>
            </a:pPr>
            <a:r>
              <a:rPr lang="en-US" sz="1800" b="1" dirty="0"/>
              <a:t>Unify </a:t>
            </a:r>
            <a:r>
              <a:rPr lang="en-US" sz="1800" dirty="0"/>
              <a:t>several concerns for one VPN connectivity service to one alert identifier.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40B9623-81DE-4C90-ABB0-B84BCC0CD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8531" y="549786"/>
            <a:ext cx="3490169" cy="5758427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8CAEE21E-0CF2-4355-A68A-655C5FDE8F93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 dirty="0"/>
              <a:t>From Network to Alert Event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Observe multiple perspectives at different times</a:t>
            </a:r>
            <a:endParaRPr lang="en-US" sz="27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11167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L3 VPN Network Anomaly Detection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Verify operational changes automatically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17</a:t>
            </a:fld>
            <a:endParaRPr lang="en-US" sz="220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0EC001C-0B6F-40CC-9E5C-7DA974D26B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1715" y="5472151"/>
            <a:ext cx="3461067" cy="1001071"/>
          </a:xfrm>
          <a:prstGeom prst="rect">
            <a:avLst/>
          </a:prstGeom>
        </p:spPr>
      </p:pic>
      <p:sp>
        <p:nvSpPr>
          <p:cNvPr id="14" name="Inhaltsplatzhalter 1">
            <a:extLst>
              <a:ext uri="{FF2B5EF4-FFF2-40B4-BE49-F238E27FC236}">
                <a16:creationId xmlns:a16="http://schemas.microsoft.com/office/drawing/2014/main" id="{A6E4A4C9-D4CA-486A-AC00-EFA803FDA322}"/>
              </a:ext>
            </a:extLst>
          </p:cNvPr>
          <p:cNvSpPr txBox="1">
            <a:spLocks/>
          </p:cNvSpPr>
          <p:nvPr/>
        </p:nvSpPr>
        <p:spPr bwMode="black">
          <a:xfrm>
            <a:off x="8770776" y="332656"/>
            <a:ext cx="3342005" cy="4845825"/>
          </a:xfrm>
          <a:prstGeom prst="rect">
            <a:avLst/>
          </a:prstGeom>
          <a:noFill/>
        </p:spPr>
        <p:txBody>
          <a:bodyPr lIns="0" tIns="0" rIns="0" bIns="0"/>
          <a:lstStyle>
            <a:lvl1pPr marL="0" indent="0" algn="l" defTabSz="914400" rtl="0" eaLnBrk="1" latinLnBrk="0" hangingPunct="1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8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36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40000" indent="-180000" algn="l" defTabSz="914400" rtl="0" eaLnBrk="1" latinLnBrk="0" hangingPunct="1">
              <a:lnSpc>
                <a:spcPct val="110000"/>
              </a:lnSpc>
              <a:spcBef>
                <a:spcPts val="200"/>
              </a:spcBef>
              <a:spcAft>
                <a:spcPts val="200"/>
              </a:spcAft>
              <a:buFont typeface="TheSans Swisscom Light" panose="020B0300040303060204" pitchFamily="34" charset="0"/>
              <a:buChar char="−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300"/>
              </a:spcAft>
            </a:pPr>
            <a:r>
              <a:rPr lang="en-US" sz="2000" b="1" dirty="0"/>
              <a:t>Analytical Perspectives</a:t>
            </a:r>
          </a:p>
          <a:p>
            <a:pPr>
              <a:spcBef>
                <a:spcPts val="0"/>
              </a:spcBef>
              <a:spcAft>
                <a:spcPts val="300"/>
              </a:spcAft>
            </a:pPr>
            <a:r>
              <a:rPr lang="en-US" dirty="0"/>
              <a:t>Monitors the network service and wherever it is congested or not.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BGP updates and withdrawals.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UDP vs. TCP missing traffic.</a:t>
            </a:r>
          </a:p>
          <a:p>
            <a:pPr marL="182563" indent="-182563">
              <a:spcBef>
                <a:spcPct val="2000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Interface state changes.</a:t>
            </a:r>
          </a:p>
          <a:p>
            <a:pPr>
              <a:spcAft>
                <a:spcPts val="300"/>
              </a:spcAft>
            </a:pPr>
            <a:r>
              <a:rPr lang="en-US" sz="2000" b="1" dirty="0"/>
              <a:t>Network Events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VPN orange lost connectivity. </a:t>
            </a:r>
            <a:br>
              <a:rPr lang="en-US" dirty="0"/>
            </a:br>
            <a:r>
              <a:rPr lang="en-US" dirty="0"/>
              <a:t>VPN blue lost redundancy. </a:t>
            </a:r>
          </a:p>
          <a:p>
            <a:pPr marL="342900" indent="-342900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+mj-lt"/>
              <a:buAutoNum type="arabicPeriod"/>
            </a:pPr>
            <a:r>
              <a:rPr lang="en-US" dirty="0"/>
              <a:t>VPN blue lost connectivity.</a:t>
            </a:r>
          </a:p>
          <a:p>
            <a:pPr>
              <a:spcAft>
                <a:spcPts val="300"/>
              </a:spcAft>
              <a:buClr>
                <a:schemeClr val="accent2"/>
              </a:buClr>
            </a:pPr>
            <a:r>
              <a:rPr lang="en-US" sz="2000" b="1" dirty="0"/>
              <a:t>Key Point</a:t>
            </a:r>
          </a:p>
          <a:p>
            <a:pPr marL="182563" indent="-182563">
              <a:spcBef>
                <a:spcPts val="0"/>
              </a:spcBef>
              <a:spcAft>
                <a:spcPts val="300"/>
              </a:spcAft>
              <a:buClr>
                <a:schemeClr val="accent2"/>
              </a:buClr>
              <a:buFont typeface="TheSans Swisscom" pitchFamily="34" charset="0"/>
              <a:buChar char="&gt;"/>
            </a:pPr>
            <a:r>
              <a:rPr lang="en-US" dirty="0"/>
              <a:t>AI/ML </a:t>
            </a:r>
            <a:r>
              <a:rPr lang="en-US" b="1" u="sng" dirty="0"/>
              <a:t>requires</a:t>
            </a:r>
            <a:r>
              <a:rPr lang="en-US" dirty="0"/>
              <a:t> network intent and network modelled data to deliver dependable results.</a:t>
            </a:r>
          </a:p>
          <a:p>
            <a:pPr marL="182563" indent="-182563">
              <a:spcBef>
                <a:spcPct val="20000"/>
              </a:spcBef>
              <a:buClr>
                <a:schemeClr val="accent2"/>
              </a:buClr>
              <a:buFont typeface="TheSans Swisscom" pitchFamily="34" charset="0"/>
              <a:buChar char="&gt;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34ECC86-1168-45A0-BBBF-4B40166AC1FD}"/>
              </a:ext>
            </a:extLst>
          </p:cNvPr>
          <p:cNvSpPr/>
          <p:nvPr/>
        </p:nvSpPr>
        <p:spPr>
          <a:xfrm>
            <a:off x="191344" y="18495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de-CH" dirty="0"/>
          </a:p>
          <a:p>
            <a:endParaRPr lang="en-US" dirty="0"/>
          </a:p>
        </p:txBody>
      </p:sp>
      <p:pic>
        <p:nvPicPr>
          <p:cNvPr id="17" name="Google Shape;213;p35">
            <a:extLst>
              <a:ext uri="{FF2B5EF4-FFF2-40B4-BE49-F238E27FC236}">
                <a16:creationId xmlns:a16="http://schemas.microsoft.com/office/drawing/2014/main" id="{2A3029FA-AC31-447F-B4F2-6DA8E52F3689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168" y="1624498"/>
            <a:ext cx="7777658" cy="5025561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Lightning Bolt 17">
            <a:extLst>
              <a:ext uri="{FF2B5EF4-FFF2-40B4-BE49-F238E27FC236}">
                <a16:creationId xmlns:a16="http://schemas.microsoft.com/office/drawing/2014/main" id="{819F5E77-CB12-439E-9E43-F095456F4271}"/>
              </a:ext>
            </a:extLst>
          </p:cNvPr>
          <p:cNvSpPr/>
          <p:nvPr/>
        </p:nvSpPr>
        <p:spPr bwMode="gray">
          <a:xfrm>
            <a:off x="9547081" y="5450327"/>
            <a:ext cx="295275" cy="457200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19" name="Lightning Bolt 18">
            <a:extLst>
              <a:ext uri="{FF2B5EF4-FFF2-40B4-BE49-F238E27FC236}">
                <a16:creationId xmlns:a16="http://schemas.microsoft.com/office/drawing/2014/main" id="{E33EB8BD-8C6B-4D0A-936A-824F8EC2F55F}"/>
              </a:ext>
            </a:extLst>
          </p:cNvPr>
          <p:cNvSpPr/>
          <p:nvPr/>
        </p:nvSpPr>
        <p:spPr bwMode="gray">
          <a:xfrm>
            <a:off x="9547081" y="6054467"/>
            <a:ext cx="295275" cy="457200"/>
          </a:xfrm>
          <a:prstGeom prst="lightningBolt">
            <a:avLst/>
          </a:prstGeom>
          <a:gradFill>
            <a:gsLst>
              <a:gs pos="0">
                <a:srgbClr val="FFFF00"/>
              </a:gs>
              <a:gs pos="74000">
                <a:srgbClr val="FFC000"/>
              </a:gs>
              <a:gs pos="83000">
                <a:srgbClr val="FFC000"/>
              </a:gs>
              <a:gs pos="100000">
                <a:srgbClr val="FFFF00"/>
              </a:gs>
            </a:gsLst>
            <a:lin ang="5400000" scaled="1"/>
          </a:gra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1A398742-E252-440D-8A8A-99BC50ED7C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00" y="5327963"/>
            <a:ext cx="3840307" cy="28837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DEDBD06-68B4-4701-9351-FC9B7C885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72500" y="5472151"/>
            <a:ext cx="4297197" cy="32268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4B19848-FAE0-4544-947F-DAA7B79A75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73231" y="5652030"/>
            <a:ext cx="3791691" cy="629564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F95663-A258-47C3-B7C4-DBBB930D8432}"/>
              </a:ext>
            </a:extLst>
          </p:cNvPr>
          <p:cNvCxnSpPr/>
          <p:nvPr/>
        </p:nvCxnSpPr>
        <p:spPr bwMode="gray">
          <a:xfrm flipV="1">
            <a:off x="2037805" y="2172667"/>
            <a:ext cx="0" cy="44773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A7C2205-0073-4581-B51D-281264CA899F}"/>
              </a:ext>
            </a:extLst>
          </p:cNvPr>
          <p:cNvCxnSpPr/>
          <p:nvPr/>
        </p:nvCxnSpPr>
        <p:spPr bwMode="gray">
          <a:xfrm flipV="1">
            <a:off x="3949337" y="2131568"/>
            <a:ext cx="0" cy="4477392"/>
          </a:xfrm>
          <a:prstGeom prst="line">
            <a:avLst/>
          </a:prstGeom>
          <a:ln w="254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94FE7526-3C32-43D4-A1A2-5C1C1E14E950}"/>
              </a:ext>
            </a:extLst>
          </p:cNvPr>
          <p:cNvSpPr/>
          <p:nvPr/>
        </p:nvSpPr>
        <p:spPr bwMode="gray">
          <a:xfrm>
            <a:off x="7373679" y="2967651"/>
            <a:ext cx="978013" cy="154172"/>
          </a:xfrm>
          <a:prstGeom prst="rect">
            <a:avLst/>
          </a:prstGeom>
          <a:solidFill>
            <a:schemeClr val="bg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D352FF6-D85F-4EE5-BDE6-F35896E204E9}"/>
              </a:ext>
            </a:extLst>
          </p:cNvPr>
          <p:cNvSpPr/>
          <p:nvPr/>
        </p:nvSpPr>
        <p:spPr bwMode="gray">
          <a:xfrm>
            <a:off x="7365728" y="2705258"/>
            <a:ext cx="1025897" cy="154172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B7B87B8-876A-44C9-AF8A-92FBA0372F7B}"/>
              </a:ext>
            </a:extLst>
          </p:cNvPr>
          <p:cNvSpPr/>
          <p:nvPr/>
        </p:nvSpPr>
        <p:spPr bwMode="gray">
          <a:xfrm>
            <a:off x="7365728" y="2852358"/>
            <a:ext cx="1025897" cy="154172"/>
          </a:xfrm>
          <a:prstGeom prst="rect">
            <a:avLst/>
          </a:prstGeom>
          <a:solidFill>
            <a:srgbClr val="FF0000">
              <a:alpha val="10000"/>
            </a:srgbClr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10000"/>
              </a:lnSpc>
            </a:pPr>
            <a:endParaRPr lang="de-CH" sz="16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75E6C42-9D27-4A0B-8DB0-B578CDD582F3}"/>
              </a:ext>
            </a:extLst>
          </p:cNvPr>
          <p:cNvCxnSpPr>
            <a:cxnSpLocks/>
          </p:cNvCxnSpPr>
          <p:nvPr/>
        </p:nvCxnSpPr>
        <p:spPr bwMode="gray">
          <a:xfrm>
            <a:off x="647168" y="2394360"/>
            <a:ext cx="6288470" cy="0"/>
          </a:xfrm>
          <a:prstGeom prst="line">
            <a:avLst/>
          </a:prstGeom>
          <a:ln w="25400">
            <a:solidFill>
              <a:srgbClr val="92D05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06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6" grpId="0" animBg="1"/>
      <p:bldP spid="26" grpId="1" animBg="1"/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Evolving YANG Push</a:t>
            </a:r>
            <a:br>
              <a:rPr lang="en-US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Missing puzzle pieces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2</a:t>
            </a:fld>
            <a:endParaRPr lang="en-US" sz="220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AD1EA45-880C-4123-B132-E1D1087DA7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5072006"/>
              </p:ext>
            </p:extLst>
          </p:nvPr>
        </p:nvGraphicFramePr>
        <p:xfrm>
          <a:off x="838200" y="1828710"/>
          <a:ext cx="10515600" cy="484632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403772">
                  <a:extLst>
                    <a:ext uri="{9D8B030D-6E8A-4147-A177-3AD203B41FA5}">
                      <a16:colId xmlns:a16="http://schemas.microsoft.com/office/drawing/2014/main" val="398847384"/>
                    </a:ext>
                  </a:extLst>
                </a:gridCol>
                <a:gridCol w="3157484">
                  <a:extLst>
                    <a:ext uri="{9D8B030D-6E8A-4147-A177-3AD203B41FA5}">
                      <a16:colId xmlns:a16="http://schemas.microsoft.com/office/drawing/2014/main" val="1453070586"/>
                    </a:ext>
                  </a:extLst>
                </a:gridCol>
                <a:gridCol w="5954344">
                  <a:extLst>
                    <a:ext uri="{9D8B030D-6E8A-4147-A177-3AD203B41FA5}">
                      <a16:colId xmlns:a16="http://schemas.microsoft.com/office/drawing/2014/main" val="3088583608"/>
                    </a:ext>
                  </a:extLst>
                </a:gridCol>
              </a:tblGrid>
              <a:tr h="347992">
                <a:tc>
                  <a:txBody>
                    <a:bodyPr/>
                    <a:lstStyle/>
                    <a:p>
                      <a:r>
                        <a:rPr lang="de-CH" sz="2000" dirty="0"/>
                        <a:t>YANG Push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Today at Network Operators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CH" sz="2000" dirty="0"/>
                        <a:t>Today at IETF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1935127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r>
                        <a:rPr lang="en-US" sz="1600" noProof="0"/>
                        <a:t>Transport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Many and non-standard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netconf-https-</a:t>
                      </a:r>
                      <a:r>
                        <a:rPr lang="en-US" sz="1600" noProof="0" dirty="0" err="1"/>
                        <a:t>notif</a:t>
                      </a:r>
                      <a:r>
                        <a:rPr lang="en-US" sz="1600" noProof="0" dirty="0"/>
                        <a:t> and netconf-</a:t>
                      </a:r>
                      <a:r>
                        <a:rPr lang="en-US" sz="1600" noProof="0" dirty="0" err="1"/>
                        <a:t>udp</a:t>
                      </a:r>
                      <a:r>
                        <a:rPr lang="en-US" sz="1600" noProof="0" dirty="0"/>
                        <a:t>-</a:t>
                      </a:r>
                      <a:r>
                        <a:rPr lang="en-US" sz="1600" noProof="0" dirty="0" err="1"/>
                        <a:t>notif</a:t>
                      </a:r>
                      <a:endParaRPr lang="en-US" sz="1600" noProof="0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847664"/>
                  </a:ext>
                </a:extLst>
              </a:tr>
              <a:tr h="722752">
                <a:tc>
                  <a:txBody>
                    <a:bodyPr/>
                    <a:lstStyle/>
                    <a:p>
                      <a:r>
                        <a:rPr lang="en-US" sz="1600" noProof="0"/>
                        <a:t>Encoding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JSON widely adopted. Propriety </a:t>
                      </a:r>
                      <a:r>
                        <a:rPr lang="en-US" sz="1600" noProof="0" dirty="0" err="1"/>
                        <a:t>protobuf</a:t>
                      </a:r>
                      <a:r>
                        <a:rPr lang="en-US" sz="1600" noProof="0" dirty="0"/>
                        <a:t> in various variants. CBOR not implemented yet.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JSON and XML in RFC8040, CBOR in RFC9254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6214924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/>
                        <a:t>Subscription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Non-standard, periodical widely adopted. On-change sparse.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RFC8639 and RFC8641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048112"/>
                  </a:ext>
                </a:extLst>
              </a:tr>
              <a:tr h="936901">
                <a:tc>
                  <a:txBody>
                    <a:bodyPr/>
                    <a:lstStyle/>
                    <a:p>
                      <a:r>
                        <a:rPr lang="en-US" sz="1600" noProof="0"/>
                        <a:t>Metadata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noProof="0" dirty="0"/>
                        <a:t>Non-standard. Partially among message content.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-yang-notifications-versioning, draft-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tgraf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notif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-sequencing, draft-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tgraf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-yang-push-observation-time, draft-claise-opsawg-collected-data-manifest, draft-claise-</a:t>
                      </a:r>
                      <a:r>
                        <a:rPr lang="en-US" sz="1600" kern="1200" noProof="0" dirty="0" err="1">
                          <a:solidFill>
                            <a:schemeClr val="dk1"/>
                          </a:solidFill>
                        </a:rPr>
                        <a:t>netconf</a:t>
                      </a: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-metadata-for-collection</a:t>
                      </a:r>
                      <a:endParaRPr lang="en-US" sz="1600" noProof="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60589159"/>
                  </a:ext>
                </a:extLst>
              </a:tr>
              <a:tr h="508603">
                <a:tc>
                  <a:txBody>
                    <a:bodyPr/>
                    <a:lstStyle/>
                    <a:p>
                      <a:r>
                        <a:rPr lang="en-US" sz="1600" noProof="0"/>
                        <a:t>Versioning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Neither covered in subscription nor in publishing.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noProof="0" dirty="0">
                          <a:solidFill>
                            <a:schemeClr val="dk1"/>
                          </a:solidFill>
                        </a:rPr>
                        <a:t>netmod-yang-module-versioning</a:t>
                      </a:r>
                      <a:endParaRPr lang="en-US" sz="1600" kern="1200" noProof="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661776"/>
                  </a:ext>
                </a:extLst>
              </a:tr>
              <a:tr h="72275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YANG module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Non-standard widely adopted. IETF coverage non-existent.</a:t>
                      </a:r>
                    </a:p>
                    <a:p>
                      <a:endParaRPr lang="en-US" sz="1600" noProof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noProof="0" dirty="0"/>
                        <a:t>Many RFC's defined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660188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51531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YANG datastores enabling Closed Loop Operation</a:t>
            </a:r>
            <a:br>
              <a:rPr lang="en-US" sz="3600" dirty="0"/>
            </a:br>
            <a:r>
              <a:rPr lang="en-US" sz="2700" b="1" dirty="0">
                <a:solidFill>
                  <a:srgbClr val="FF0000"/>
                </a:solidFill>
              </a:rPr>
              <a:t>Automated</a:t>
            </a: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 data onboarding with bounded context</a:t>
            </a:r>
            <a:endParaRPr lang="en-US" sz="2700" dirty="0">
              <a:solidFill>
                <a:srgbClr val="FF0000"/>
              </a:solidFill>
            </a:endParaRP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3</a:t>
            </a:fld>
            <a:endParaRPr lang="en-US" sz="220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DC0321-5E52-4A12-B60B-CA79C37A0832}"/>
              </a:ext>
            </a:extLst>
          </p:cNvPr>
          <p:cNvSpPr/>
          <p:nvPr/>
        </p:nvSpPr>
        <p:spPr>
          <a:xfrm>
            <a:off x="7317135" y="1997839"/>
            <a:ext cx="460777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tabLst>
                <a:tab pos="180975" algn="l"/>
              </a:tabLst>
            </a:pPr>
            <a:r>
              <a:rPr lang="en-US" dirty="0"/>
              <a:t>YANG is a data modelling language which will not only transform how we managed our networks; it will transform also how we manage our services.</a:t>
            </a:r>
          </a:p>
          <a:p>
            <a:pPr>
              <a:tabLst>
                <a:tab pos="180975" algn="l"/>
              </a:tabLst>
            </a:pPr>
            <a:endParaRPr lang="en-US" b="1" dirty="0"/>
          </a:p>
          <a:p>
            <a:pPr>
              <a:tabLst>
                <a:tab pos="180975" algn="l"/>
              </a:tabLst>
            </a:pPr>
            <a:r>
              <a:rPr lang="en-US" b="1" dirty="0"/>
              <a:t>17 industry leading colleagues </a:t>
            </a:r>
            <a:r>
              <a:rPr lang="en-US" dirty="0"/>
              <a:t>from 4 network operators, 2 network and 3 analytics providers, and 3 universities </a:t>
            </a:r>
            <a:r>
              <a:rPr lang="en-US" b="1" dirty="0"/>
              <a:t>commit on a project to integrate YANG and CBOR into data mesh. IETF 116 public side meeting on Wednesday March 29</a:t>
            </a:r>
            <a:r>
              <a:rPr lang="en-US" b="1" baseline="30000" dirty="0"/>
              <a:t>th</a:t>
            </a:r>
            <a:r>
              <a:rPr lang="en-US" b="1" dirty="0"/>
              <a:t> 12:00 – 12:45. 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BEA693D-0A3D-45F2-8023-394B51949E64}"/>
              </a:ext>
            </a:extLst>
          </p:cNvPr>
          <p:cNvSpPr/>
          <p:nvPr/>
        </p:nvSpPr>
        <p:spPr>
          <a:xfrm>
            <a:off x="838200" y="5261046"/>
            <a:ext cx="1092881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tabLst>
                <a:tab pos="180975" algn="l"/>
              </a:tabLst>
            </a:pPr>
            <a:r>
              <a:rPr lang="en-US" b="1" dirty="0"/>
              <a:t>Automated networks can only run with a common data model</a:t>
            </a:r>
            <a:r>
              <a:rPr lang="en-US" dirty="0"/>
              <a:t>. A digital twin YANG data store enables a comparison between intent and reality. Schema preservation enables closed loop operation. </a:t>
            </a:r>
            <a:r>
              <a:rPr lang="en-US" b="1" dirty="0">
                <a:solidFill>
                  <a:srgbClr val="FF0000"/>
                </a:solidFill>
              </a:rPr>
              <a:t>Closed Loop is like an autopilot on an airplane. </a:t>
            </a:r>
            <a:r>
              <a:rPr lang="en-US" dirty="0"/>
              <a:t>We need to understand what the flight envelope is to keep the airplane within. Without, we crash.</a:t>
            </a:r>
            <a:endParaRPr lang="en-US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06ACC63-8107-4F24-9308-A2F0496F5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175" y="1716571"/>
            <a:ext cx="5977379" cy="3247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3097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929BEA7-4C87-41B2-B6EA-6BA78A422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3949" y="1782128"/>
            <a:ext cx="7397188" cy="4409986"/>
          </a:xfrm>
          <a:prstGeom prst="rect">
            <a:avLst/>
          </a:prstGeom>
        </p:spPr>
      </p:pic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96F8F06-524F-4D7C-89FB-72456175BA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12784" y="856211"/>
            <a:ext cx="3949831" cy="5752406"/>
          </a:xfrm>
        </p:spPr>
        <p:txBody>
          <a:bodyPr>
            <a:normAutofit fontScale="85000" lnSpcReduction="10000"/>
          </a:bodyPr>
          <a:lstStyle/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900" b="1" dirty="0"/>
              <a:t>Data Mesh </a:t>
            </a:r>
            <a:r>
              <a:rPr lang="en-US" sz="1900" dirty="0"/>
              <a:t>is a big data architecture where different domains can exchange data with a </a:t>
            </a:r>
            <a:r>
              <a:rPr lang="en-US" sz="1900" b="1" dirty="0"/>
              <a:t>bounded context and SLO's </a:t>
            </a:r>
            <a:r>
              <a:rPr lang="en-US" sz="1900" dirty="0"/>
              <a:t>are defined in Data Products. </a:t>
            </a:r>
            <a:r>
              <a:rPr lang="en-US" sz="1900" b="1" dirty="0"/>
              <a:t>Same principle as in networks.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Semantics</a:t>
            </a:r>
            <a:r>
              <a:rPr lang="en-US" sz="1900" dirty="0"/>
              <a:t> are needed to describe the data. </a:t>
            </a:r>
            <a:r>
              <a:rPr lang="en-US" sz="1900" b="1" dirty="0"/>
              <a:t>A gauge32 is not the same as counter32. </a:t>
            </a:r>
            <a:r>
              <a:rPr lang="en-US" sz="1900" dirty="0"/>
              <a:t>Values can increase or decrease. Needs monotonic increasing counter normalization or not.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900" b="1" dirty="0"/>
              <a:t>Versioning </a:t>
            </a:r>
            <a:r>
              <a:rPr lang="en-US" sz="1900" dirty="0"/>
              <a:t>is needed to</a:t>
            </a:r>
            <a:r>
              <a:rPr lang="en-US" sz="1900" b="1" dirty="0"/>
              <a:t> </a:t>
            </a:r>
            <a:r>
              <a:rPr lang="en-US" sz="1900" dirty="0"/>
              <a:t>not only understand that the semantic has changed, but also wherever the new semantic is backward compatible or not. </a:t>
            </a:r>
            <a:r>
              <a:rPr lang="en-US" sz="1900" b="1" dirty="0"/>
              <a:t>Preventing to break the data processing pipeline.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</a:pPr>
            <a:r>
              <a:rPr lang="en-US" sz="1900" b="1" dirty="0"/>
              <a:t>Hostname, sequence numbers and observation timestamping </a:t>
            </a:r>
            <a:r>
              <a:rPr lang="en-US" sz="1900" dirty="0"/>
              <a:t>are needed to </a:t>
            </a:r>
            <a:r>
              <a:rPr lang="en-US" sz="1900" b="1" dirty="0"/>
              <a:t>measure loss and delay for SLO's.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r>
              <a:rPr lang="en-US" sz="1900" b="1" dirty="0"/>
              <a:t>YANG push as defined in RFC8641 is missing </a:t>
            </a:r>
            <a:r>
              <a:rPr lang="en-US" sz="1900" dirty="0"/>
              <a:t>hostname, sequence numbers, observation timestamping and versioning</a:t>
            </a:r>
            <a:r>
              <a:rPr lang="en-US" sz="1900" b="1" dirty="0"/>
              <a:t>. </a:t>
            </a:r>
            <a:r>
              <a:rPr lang="en-US" sz="1900" dirty="0">
                <a:solidFill>
                  <a:srgbClr val="FF0000"/>
                </a:solidFill>
              </a:rPr>
              <a:t>draft-</a:t>
            </a:r>
            <a:r>
              <a:rPr lang="en-US" sz="1900" dirty="0" err="1">
                <a:solidFill>
                  <a:srgbClr val="FF0000"/>
                </a:solidFill>
              </a:rPr>
              <a:t>ahuang</a:t>
            </a:r>
            <a:r>
              <a:rPr lang="en-US" sz="1900" dirty="0">
                <a:solidFill>
                  <a:srgbClr val="FF0000"/>
                </a:solidFill>
              </a:rPr>
              <a:t>-netconf-</a:t>
            </a:r>
            <a:r>
              <a:rPr lang="en-US" sz="1900" dirty="0" err="1">
                <a:solidFill>
                  <a:srgbClr val="FF0000"/>
                </a:solidFill>
              </a:rPr>
              <a:t>notif</a:t>
            </a:r>
            <a:r>
              <a:rPr lang="en-US" sz="1900" dirty="0">
                <a:solidFill>
                  <a:srgbClr val="FF0000"/>
                </a:solidFill>
              </a:rPr>
              <a:t>-yang, draft-</a:t>
            </a:r>
            <a:r>
              <a:rPr lang="en-US" sz="1900" dirty="0" err="1">
                <a:solidFill>
                  <a:srgbClr val="FF0000"/>
                </a:solidFill>
              </a:rPr>
              <a:t>tgraf</a:t>
            </a:r>
            <a:r>
              <a:rPr lang="en-US" sz="1900" dirty="0">
                <a:solidFill>
                  <a:srgbClr val="FF0000"/>
                </a:solidFill>
              </a:rPr>
              <a:t>-netconf-</a:t>
            </a:r>
            <a:r>
              <a:rPr lang="en-US" sz="1900" dirty="0" err="1">
                <a:solidFill>
                  <a:srgbClr val="FF0000"/>
                </a:solidFill>
              </a:rPr>
              <a:t>notif</a:t>
            </a:r>
            <a:r>
              <a:rPr lang="en-US" sz="1900" dirty="0">
                <a:solidFill>
                  <a:srgbClr val="FF0000"/>
                </a:solidFill>
              </a:rPr>
              <a:t>-sequencing, draft-</a:t>
            </a:r>
            <a:r>
              <a:rPr lang="en-US" sz="1900" dirty="0" err="1">
                <a:solidFill>
                  <a:srgbClr val="FF0000"/>
                </a:solidFill>
              </a:rPr>
              <a:t>tgraf</a:t>
            </a:r>
            <a:r>
              <a:rPr lang="en-US" sz="1900" dirty="0">
                <a:solidFill>
                  <a:srgbClr val="FF0000"/>
                </a:solidFill>
              </a:rPr>
              <a:t>-yang-push-observation-time and draft-</a:t>
            </a:r>
            <a:r>
              <a:rPr lang="en-US" sz="1900" dirty="0" err="1">
                <a:solidFill>
                  <a:srgbClr val="FF0000"/>
                </a:solidFill>
              </a:rPr>
              <a:t>tgraf</a:t>
            </a:r>
            <a:r>
              <a:rPr lang="en-US" sz="1900" dirty="0">
                <a:solidFill>
                  <a:srgbClr val="FF0000"/>
                </a:solidFill>
              </a:rPr>
              <a:t>-netconf-yang-notifications-versioning</a:t>
            </a:r>
            <a:r>
              <a:rPr lang="en-US" sz="1900" dirty="0"/>
              <a:t> addresses this.</a:t>
            </a:r>
          </a:p>
          <a:p>
            <a:pPr marL="285750" indent="-285750">
              <a:spcBef>
                <a:spcPts val="300"/>
              </a:spcBef>
              <a:spcAft>
                <a:spcPts val="300"/>
              </a:spcAft>
              <a:buFont typeface="Arial" panose="020B0604020202020204" pitchFamily="34" charset="0"/>
              <a:buChar char="•"/>
            </a:pPr>
            <a:endParaRPr lang="en-US" sz="1700" b="1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173E561-BB7B-4538-A147-1F4401F1B1C7}"/>
              </a:ext>
            </a:extLst>
          </p:cNvPr>
          <p:cNvSpPr txBox="1">
            <a:spLocks/>
          </p:cNvSpPr>
          <p:nvPr/>
        </p:nvSpPr>
        <p:spPr bwMode="black">
          <a:xfrm>
            <a:off x="838200" y="365125"/>
            <a:ext cx="6982937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100" b="1" dirty="0"/>
              <a:t>When Big Data and Network becomes </a:t>
            </a:r>
            <a:r>
              <a:rPr lang="en-US" sz="3100" b="1" dirty="0">
                <a:solidFill>
                  <a:srgbClr val="FF0000"/>
                </a:solidFill>
              </a:rPr>
              <a:t>one</a:t>
            </a:r>
            <a:br>
              <a:rPr lang="en-GB" sz="2800" dirty="0"/>
            </a:br>
            <a:r>
              <a:rPr lang="en-US" sz="2700" dirty="0">
                <a:solidFill>
                  <a:schemeClr val="bg1">
                    <a:lumMod val="65000"/>
                  </a:schemeClr>
                </a:solidFill>
              </a:rPr>
              <a:t>Marrying two messaging protocols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4DBE9D0-56F0-4D8D-BAF6-1ECE169C127F}"/>
              </a:ext>
            </a:extLst>
          </p:cNvPr>
          <p:cNvSpPr/>
          <p:nvPr/>
        </p:nvSpPr>
        <p:spPr>
          <a:xfrm>
            <a:off x="3979347" y="5158456"/>
            <a:ext cx="1008669" cy="1033658"/>
          </a:xfrm>
          <a:prstGeom prst="ellipse">
            <a:avLst/>
          </a:prstGeom>
          <a:solidFill>
            <a:srgbClr val="FF0000">
              <a:alpha val="10000"/>
            </a:srgbClr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31853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6826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structure notification: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Define </a:t>
            </a:r>
            <a:r>
              <a:rPr lang="en-US" sz="2800" b="1" dirty="0">
                <a:solidFill>
                  <a:srgbClr val="FF0000"/>
                </a:solidFill>
              </a:rPr>
              <a:t>YANG module </a:t>
            </a:r>
            <a:r>
              <a:rPr lang="en-US" sz="2800" b="1" dirty="0"/>
              <a:t>for Netconf Notifications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Closing the semantic gap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0487"/>
            <a:ext cx="6190013" cy="4547064"/>
          </a:xfrm>
        </p:spPr>
        <p:txBody>
          <a:bodyPr>
            <a:noAutofit/>
          </a:bodyPr>
          <a:lstStyle/>
          <a:p>
            <a:r>
              <a:rPr lang="en-US" sz="1800" b="1" dirty="0"/>
              <a:t>With RFC 5277 the XML schema for NETCONF event notification was defined.</a:t>
            </a:r>
          </a:p>
          <a:p>
            <a:r>
              <a:rPr lang="en-US" sz="1800" dirty="0"/>
              <a:t>With </a:t>
            </a:r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ahuang</a:t>
            </a:r>
            <a:r>
              <a:rPr lang="en-US" sz="1800" b="1" dirty="0">
                <a:solidFill>
                  <a:srgbClr val="FF0000"/>
                </a:solidFill>
              </a:rPr>
              <a:t>-netconf-</a:t>
            </a:r>
            <a:r>
              <a:rPr lang="en-US" sz="1800" b="1" dirty="0" err="1">
                <a:solidFill>
                  <a:srgbClr val="FF0000"/>
                </a:solidFill>
              </a:rPr>
              <a:t>notif</a:t>
            </a:r>
            <a:r>
              <a:rPr lang="en-US" sz="1800" b="1" dirty="0">
                <a:solidFill>
                  <a:srgbClr val="FF0000"/>
                </a:solidFill>
              </a:rPr>
              <a:t>-yang</a:t>
            </a:r>
            <a:r>
              <a:rPr lang="en-US" sz="1800" dirty="0"/>
              <a:t> the schema is also defined as a YANG module. </a:t>
            </a:r>
            <a:r>
              <a:rPr lang="en-US" sz="1800" b="1" dirty="0"/>
              <a:t>Enabling now to define semantics for the entire YANG push message.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5</a:t>
            </a:fld>
            <a:endParaRPr lang="en-US" sz="2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846556"/>
            <a:ext cx="4656513" cy="2460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highlight>
                <a:srgbClr val="FFFF0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329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931727" cy="1325563"/>
          </a:xfrm>
        </p:spPr>
        <p:txBody>
          <a:bodyPr>
            <a:normAutofit/>
          </a:bodyPr>
          <a:lstStyle/>
          <a:p>
            <a:r>
              <a:rPr lang="en-US" sz="2800" b="1" dirty="0"/>
              <a:t>Define </a:t>
            </a:r>
            <a:r>
              <a:rPr lang="en-US" sz="2800" b="1" dirty="0">
                <a:solidFill>
                  <a:srgbClr val="FF0000"/>
                </a:solidFill>
              </a:rPr>
              <a:t>YANG module </a:t>
            </a:r>
            <a:r>
              <a:rPr lang="en-US" sz="2800" b="1" dirty="0"/>
              <a:t>for Netconf Notifications</a:t>
            </a:r>
            <a:br>
              <a:rPr lang="en-GB" sz="3600" dirty="0"/>
            </a:br>
            <a:r>
              <a:rPr lang="en-GB" sz="2700" dirty="0">
                <a:solidFill>
                  <a:schemeClr val="bg2">
                    <a:lumMod val="75000"/>
                  </a:schemeClr>
                </a:solidFill>
              </a:rPr>
              <a:t>Status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84420"/>
            <a:ext cx="7457903" cy="4292543"/>
          </a:xfrm>
        </p:spPr>
        <p:txBody>
          <a:bodyPr>
            <a:noAutofit/>
          </a:bodyPr>
          <a:lstStyle/>
          <a:p>
            <a:r>
              <a:rPr lang="en-US" sz="2000" dirty="0"/>
              <a:t>The yang module prefix has changed to “</a:t>
            </a:r>
            <a:r>
              <a:rPr lang="en-US" sz="2000" dirty="0" err="1"/>
              <a:t>inotif</a:t>
            </a:r>
            <a:r>
              <a:rPr lang="en-US" sz="2000" dirty="0"/>
              <a:t>” to be more explicit.</a:t>
            </a:r>
          </a:p>
          <a:p>
            <a:r>
              <a:rPr lang="en-US" sz="2000" dirty="0"/>
              <a:t>The namespace is changed to the one used in RFC5277 : urn:ietf:params:xml:ns:netconf:notification:1.0</a:t>
            </a:r>
          </a:p>
          <a:p>
            <a:r>
              <a:rPr lang="en-US" sz="2000" dirty="0"/>
              <a:t>In IANA section, instead of asking for a new URI, we ask IANA to add this document as a reference to the URI from RFC5277</a:t>
            </a:r>
          </a:p>
          <a:p>
            <a:r>
              <a:rPr lang="en-US" sz="2000" b="1" dirty="0"/>
              <a:t>Requesting NETCONG working group adoption.</a:t>
            </a:r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6</a:t>
            </a:fld>
            <a:endParaRPr lang="en-US" sz="2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90BC99-792A-481A-9F32-B4255E7EE4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5462" y="812290"/>
            <a:ext cx="3048962" cy="4314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20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830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-notification-sequencing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augment-structure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inotif:notification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inet:host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yang:counter32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Hostname and Sequencing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820487"/>
            <a:ext cx="6190013" cy="4547064"/>
          </a:xfrm>
        </p:spPr>
        <p:txBody>
          <a:bodyPr>
            <a:noAutofit/>
          </a:bodyPr>
          <a:lstStyle/>
          <a:p>
            <a:r>
              <a:rPr lang="en-US" sz="1800" dirty="0"/>
              <a:t>When the </a:t>
            </a:r>
            <a:r>
              <a:rPr lang="en-US" sz="1800" b="1" dirty="0"/>
              <a:t>NETCONF event notification message is forwarded from the YANG push receiver to another system</a:t>
            </a:r>
            <a:r>
              <a:rPr lang="en-US" sz="1800" dirty="0"/>
              <a:t>, such as a messaging system or a time series database where the message is stored, the </a:t>
            </a:r>
            <a:r>
              <a:rPr lang="en-US" sz="1800" b="1" dirty="0"/>
              <a:t>transport context is lost since it is not part of the NETCONF event notification message metadata. </a:t>
            </a:r>
            <a:r>
              <a:rPr lang="en-US" sz="1800" dirty="0"/>
              <a:t>Therefore, the downstream system is unable to associate the message to the publishing process (the exporting router), nor able to detect message loss or reordering. 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-netconf-</a:t>
            </a:r>
            <a:r>
              <a:rPr lang="en-US" sz="1800" b="1" dirty="0" err="1">
                <a:solidFill>
                  <a:srgbClr val="FF0000"/>
                </a:solidFill>
              </a:rPr>
              <a:t>notif</a:t>
            </a:r>
            <a:r>
              <a:rPr lang="en-US" sz="1800" b="1" dirty="0">
                <a:solidFill>
                  <a:srgbClr val="FF0000"/>
                </a:solidFill>
              </a:rPr>
              <a:t>-sequencing</a:t>
            </a:r>
            <a:r>
              <a:rPr lang="en-US" sz="1800" dirty="0"/>
              <a:t> extends the NETCONF notification defined in </a:t>
            </a:r>
            <a:r>
              <a:rPr lang="de-CH" sz="1800" dirty="0"/>
              <a:t>RFC5277</a:t>
            </a:r>
            <a:r>
              <a:rPr lang="en-US" sz="1800" dirty="0"/>
              <a:t> with:</a:t>
            </a:r>
          </a:p>
          <a:p>
            <a:pPr lvl="1"/>
            <a:r>
              <a:rPr lang="en-US" sz="1800" b="1" dirty="0" err="1"/>
              <a:t>sysName</a:t>
            </a:r>
            <a:r>
              <a:rPr lang="en-US" sz="1800" b="1" dirty="0"/>
              <a:t>:  </a:t>
            </a:r>
            <a:r>
              <a:rPr lang="en-US" sz="1800" dirty="0"/>
              <a:t>Describes the hostname following the '</a:t>
            </a:r>
            <a:r>
              <a:rPr lang="en-US" sz="1800" dirty="0" err="1"/>
              <a:t>sysName</a:t>
            </a:r>
            <a:r>
              <a:rPr lang="en-US" sz="1800" dirty="0"/>
              <a:t>' object definition in RFC1213 from where the message was published from.</a:t>
            </a:r>
          </a:p>
          <a:p>
            <a:pPr lvl="1"/>
            <a:r>
              <a:rPr lang="en-US" sz="1800" b="1" dirty="0" err="1"/>
              <a:t>sequenceNumber</a:t>
            </a:r>
            <a:r>
              <a:rPr lang="en-US" sz="1800" b="1" dirty="0"/>
              <a:t>:  </a:t>
            </a:r>
            <a:r>
              <a:rPr lang="en-US" sz="1800" dirty="0"/>
              <a:t>Generates a unique sequence number as described in RFC9187 for each published message.</a:t>
            </a:r>
            <a:endParaRPr lang="en-US" sz="20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7</a:t>
            </a:fld>
            <a:endParaRPr lang="en-US" sz="2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846556"/>
            <a:ext cx="4656513" cy="3646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&lt;notification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="urn:ietf:params:xml:ns:netconf:notification:1.0"&gt;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&gt;2023-02-04T16:30:11.22Z&lt;/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urn:ietf:params:xml:ns:yang:ietf-notification-sequencing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187653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&lt;push-update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urn:ietf:params:xml:ns:yang:ietf-yang-push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&lt;id&gt;1011&lt;/id&gt;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&lt;interfaces 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xmlns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urn:ietf:params:xml:ns:yang:ietf-interfaces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&gt;eth0&lt;/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&lt;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&gt;up&lt;/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&lt;/interface&gt;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&lt;/interfaces&gt;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&lt;/datastore-contents&gt;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&lt;/push-update&gt;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&lt;/notification&gt;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3826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750185"/>
            <a:ext cx="4656513" cy="9790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netobs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-timestamping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observation-time?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yp:push-change-update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state-changed-observation-time?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Streaming Update Notifications with </a:t>
            </a:r>
            <a:r>
              <a:rPr lang="en-US" sz="2800" b="1" dirty="0">
                <a:solidFill>
                  <a:srgbClr val="FF0000"/>
                </a:solidFill>
              </a:rPr>
              <a:t>Observation Timestamping 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For push-update and push-change-update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94713" y="1690688"/>
            <a:ext cx="6190013" cy="4676863"/>
          </a:xfrm>
        </p:spPr>
        <p:txBody>
          <a:bodyPr>
            <a:noAutofit/>
          </a:bodyPr>
          <a:lstStyle/>
          <a:p>
            <a:r>
              <a:rPr lang="en-US" sz="1800" b="1" dirty="0"/>
              <a:t>To correlate network data </a:t>
            </a:r>
            <a:r>
              <a:rPr lang="en-US" sz="1800" dirty="0"/>
              <a:t>among different Network Telemetry planes as described in Section 3.1 of RFC9232 or among different YANG push subscription types defined in Section 3.1 of RFC8641, </a:t>
            </a:r>
            <a:r>
              <a:rPr lang="en-US" sz="1800" b="1" dirty="0"/>
              <a:t>network observation timestamping is needed to understand the timely relationship among these different planes and YANG push subscription types.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-yang-push-observation-time</a:t>
            </a:r>
            <a:r>
              <a:rPr lang="en-US" sz="1800" dirty="0"/>
              <a:t> extends the YANG push streaming update notification defined in RFC8641 with:</a:t>
            </a:r>
          </a:p>
          <a:p>
            <a:pPr lvl="1"/>
            <a:r>
              <a:rPr lang="en-US" sz="1800" b="1" dirty="0"/>
              <a:t>observation-time:  </a:t>
            </a:r>
            <a:r>
              <a:rPr lang="en-US" sz="1800" dirty="0"/>
              <a:t>Describes the measurement observation time for the "push-update" notification in a "periodical" subscription.  </a:t>
            </a:r>
          </a:p>
          <a:p>
            <a:pPr lvl="1"/>
            <a:r>
              <a:rPr lang="en-US" sz="1800" b="1" dirty="0"/>
              <a:t>state-changed-observation-time:  </a:t>
            </a:r>
            <a:r>
              <a:rPr lang="en-US" sz="1800" dirty="0"/>
              <a:t>Describes in the "push-change-update" notification in an "on-change" subscription the time when the network state change was observed after the subscription was initially established.  In case of an "on-change sync on start" subscription it describes the time when the network state change was observed before the subscription was established.</a:t>
            </a:r>
            <a:endParaRPr lang="en-US" sz="20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8</a:t>
            </a:fld>
            <a:endParaRPr lang="en-US" sz="22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200" y="3089510"/>
            <a:ext cx="4656513" cy="320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ietf-notification:notification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"2023-02-04T16:30:11.22Z",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sysName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example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-router",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sequenceNumber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187653,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ietf-yang-push:push-update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"id": 1011,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"observation-time": "2023-02-04T16:30:09.44Z",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"datastore-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xpath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filter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"eth0":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"up"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8437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690688"/>
            <a:ext cx="5491316" cy="2609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-yang-push-revision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sn:establish-subscription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sn:modify-subscription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sn:input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revision?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sn:subscription-started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sn:subscription-modified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augment 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sn:subscriptions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sn:subscription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sn:target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ro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       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rev:revision-date-or-label</a:t>
            </a:r>
            <a:endParaRPr lang="en-US" sz="9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rw</a:t>
            </a:r>
            <a:r>
              <a:rPr lang="en-US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revision-label?   </a:t>
            </a:r>
            <a:r>
              <a:rPr lang="en-US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ysver:version</a:t>
            </a:r>
            <a:endParaRPr lang="de-CH" sz="9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Extend Datastore Selection and Subscription State Change Notifications with </a:t>
            </a:r>
            <a:r>
              <a:rPr lang="en-US" sz="2800" b="1" dirty="0">
                <a:solidFill>
                  <a:srgbClr val="FF0000"/>
                </a:solidFill>
              </a:rPr>
              <a:t>revision and revision-label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93410" y="1950737"/>
            <a:ext cx="5229402" cy="4416814"/>
          </a:xfrm>
        </p:spPr>
        <p:txBody>
          <a:bodyPr>
            <a:noAutofit/>
          </a:bodyPr>
          <a:lstStyle/>
          <a:p>
            <a:r>
              <a:rPr lang="en-US" sz="1800" b="1" dirty="0"/>
              <a:t>Network operators need to control semantics in its data processing pipeline. That includes YANG push.</a:t>
            </a:r>
          </a:p>
          <a:p>
            <a:r>
              <a:rPr lang="en-US" sz="1800" dirty="0"/>
              <a:t>This is today only possible during YANG push subscription but not when nodes are being upgraded or messages are being published for configured subscription.</a:t>
            </a:r>
          </a:p>
          <a:p>
            <a:r>
              <a:rPr lang="en-US" sz="1800" b="1" dirty="0">
                <a:solidFill>
                  <a:srgbClr val="FF0000"/>
                </a:solidFill>
              </a:rPr>
              <a:t>draft-</a:t>
            </a:r>
            <a:r>
              <a:rPr lang="en-US" sz="1800" b="1" dirty="0" err="1">
                <a:solidFill>
                  <a:srgbClr val="FF0000"/>
                </a:solidFill>
              </a:rPr>
              <a:t>tgraf</a:t>
            </a:r>
            <a:r>
              <a:rPr lang="en-US" sz="1800" b="1" dirty="0">
                <a:solidFill>
                  <a:srgbClr val="FF0000"/>
                </a:solidFill>
              </a:rPr>
              <a:t>-</a:t>
            </a:r>
            <a:r>
              <a:rPr lang="en-US" sz="1800" b="1" dirty="0" err="1">
                <a:solidFill>
                  <a:srgbClr val="FF0000"/>
                </a:solidFill>
              </a:rPr>
              <a:t>netconf</a:t>
            </a:r>
            <a:r>
              <a:rPr lang="en-US" sz="1800" b="1" dirty="0">
                <a:solidFill>
                  <a:srgbClr val="FF0000"/>
                </a:solidFill>
              </a:rPr>
              <a:t>-yang-notifications-versioning</a:t>
            </a:r>
            <a:r>
              <a:rPr lang="en-US" sz="1800" dirty="0"/>
              <a:t> extends the YANG push subscription and publishing mechanism defined in RFC8641:</a:t>
            </a:r>
          </a:p>
          <a:p>
            <a:pPr lvl="1"/>
            <a:r>
              <a:rPr lang="en-US" sz="1800" b="1" dirty="0"/>
              <a:t>By adding the ability to subscribe to a specific revision </a:t>
            </a:r>
            <a:r>
              <a:rPr lang="en-US" sz="1800" dirty="0"/>
              <a:t>or latest-compatible-</a:t>
            </a:r>
            <a:r>
              <a:rPr lang="en-US" sz="1800" dirty="0" err="1"/>
              <a:t>semversion</a:t>
            </a:r>
            <a:r>
              <a:rPr lang="en-US" sz="1800" dirty="0"/>
              <a:t>.</a:t>
            </a:r>
          </a:p>
          <a:p>
            <a:pPr lvl="1"/>
            <a:r>
              <a:rPr lang="en-US" sz="1800" b="1" dirty="0"/>
              <a:t>By extending the YANG push Subscription State Change Notifications Message </a:t>
            </a:r>
            <a:r>
              <a:rPr lang="en-US" sz="1800" dirty="0"/>
              <a:t>so that the YANG push receiver learns beside the </a:t>
            </a:r>
            <a:r>
              <a:rPr lang="en-US" sz="1800" dirty="0" err="1"/>
              <a:t>xpath</a:t>
            </a:r>
            <a:r>
              <a:rPr lang="en-US" sz="1800" dirty="0"/>
              <a:t> and the sub-tree filter also the revision and revision-label.</a:t>
            </a:r>
          </a:p>
          <a:p>
            <a:endParaRPr lang="en-US" sz="2000" dirty="0"/>
          </a:p>
        </p:txBody>
      </p:sp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07800" y="6362700"/>
            <a:ext cx="414338" cy="365125"/>
          </a:xfrm>
        </p:spPr>
        <p:txBody>
          <a:bodyPr/>
          <a:lstStyle/>
          <a:p>
            <a:fld id="{FC4AC485-25DE-431E-B345-9C0A15BB7F8A}" type="slidenum">
              <a:rPr lang="en-US" sz="2200" smtClean="0"/>
              <a:t>9</a:t>
            </a:fld>
            <a:endParaRPr lang="en-US" sz="220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AC9776-B227-44FD-A2AC-1FDE0B6F1445}"/>
              </a:ext>
            </a:extLst>
          </p:cNvPr>
          <p:cNvSpPr/>
          <p:nvPr/>
        </p:nvSpPr>
        <p:spPr>
          <a:xfrm>
            <a:off x="838200" y="1950764"/>
            <a:ext cx="4182687" cy="965604"/>
          </a:xfrm>
          <a:prstGeom prst="rect">
            <a:avLst/>
          </a:prstGeom>
          <a:solidFill>
            <a:schemeClr val="accent6">
              <a:alpha val="10000"/>
            </a:schemeClr>
          </a:solidFill>
          <a:ln w="254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3E8849D-2264-4DF7-A868-9C9CF1546A76}"/>
              </a:ext>
            </a:extLst>
          </p:cNvPr>
          <p:cNvSpPr/>
          <p:nvPr/>
        </p:nvSpPr>
        <p:spPr>
          <a:xfrm>
            <a:off x="838200" y="2916368"/>
            <a:ext cx="4182687" cy="1383368"/>
          </a:xfrm>
          <a:prstGeom prst="rect">
            <a:avLst/>
          </a:prstGeom>
          <a:solidFill>
            <a:schemeClr val="accent5">
              <a:alpha val="10000"/>
            </a:schemeClr>
          </a:solidFill>
          <a:ln w="254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EE7A184-4440-4663-A713-45C43FB41FBD}"/>
              </a:ext>
            </a:extLst>
          </p:cNvPr>
          <p:cNvCxnSpPr>
            <a:cxnSpLocks/>
          </p:cNvCxnSpPr>
          <p:nvPr/>
        </p:nvCxnSpPr>
        <p:spPr>
          <a:xfrm>
            <a:off x="5020887" y="2835337"/>
            <a:ext cx="1570814" cy="1795880"/>
          </a:xfrm>
          <a:prstGeom prst="line">
            <a:avLst/>
          </a:prstGeom>
          <a:ln w="254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8988D8C-34C7-42B3-BD73-F0A5B399F9DF}"/>
              </a:ext>
            </a:extLst>
          </p:cNvPr>
          <p:cNvCxnSpPr>
            <a:cxnSpLocks/>
          </p:cNvCxnSpPr>
          <p:nvPr/>
        </p:nvCxnSpPr>
        <p:spPr>
          <a:xfrm>
            <a:off x="5020887" y="3421639"/>
            <a:ext cx="1570814" cy="1745673"/>
          </a:xfrm>
          <a:prstGeom prst="line">
            <a:avLst/>
          </a:prstGeom>
          <a:ln w="2540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DD44A8BB-E798-49BE-808F-AC92A5F105A6}"/>
              </a:ext>
            </a:extLst>
          </p:cNvPr>
          <p:cNvSpPr txBox="1"/>
          <p:nvPr/>
        </p:nvSpPr>
        <p:spPr>
          <a:xfrm>
            <a:off x="838200" y="4543047"/>
            <a:ext cx="4365567" cy="2164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ietf-restconf:notification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 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"2023-01-03T10:00:00Z",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ietf-subscribed-notifications:</a:t>
            </a:r>
            <a:r>
              <a:rPr lang="fr-CH" sz="900" dirty="0" err="1">
                <a:effectLst/>
                <a:highlight>
                  <a:srgbClr val="00FFFF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subscription-modified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"id": 101,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"2014-05-08",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revision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-label":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stream-xpath-filter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"/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stream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netconf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subscribed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-notifications" : "NETCONF"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de-CH" sz="9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2322</Words>
  <Application>Microsoft Office PowerPoint</Application>
  <PresentationFormat>Widescreen</PresentationFormat>
  <Paragraphs>236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TheSans Swisscom</vt:lpstr>
      <vt:lpstr>Office Theme</vt:lpstr>
      <vt:lpstr>PowerPoint Presentation</vt:lpstr>
      <vt:lpstr>Evolving YANG Push Missing puzzle pieces</vt:lpstr>
      <vt:lpstr>YANG datastores enabling Closed Loop Operation Automated data onboarding with bounded context</vt:lpstr>
      <vt:lpstr>PowerPoint Presentation</vt:lpstr>
      <vt:lpstr>Define YANG module for Netconf Notifications Closing the semantic gap</vt:lpstr>
      <vt:lpstr>Define YANG module for Netconf Notifications Status</vt:lpstr>
      <vt:lpstr>Extend Streaming Update Notifications with Hostname and Sequencing For push-update and push-change-update</vt:lpstr>
      <vt:lpstr>Extend Streaming Update Notifications with Observation Timestamping  For push-update and push-change-update</vt:lpstr>
      <vt:lpstr>Extend Datastore Selection and Subscription State Change Notifications with revision and revision-label</vt:lpstr>
      <vt:lpstr>Extend Datastore Selection and Subscription State Change Notifications with revision and revision-label Status</vt:lpstr>
      <vt:lpstr>From YANG push to Analytics Next steps</vt:lpstr>
      <vt:lpstr>PowerPoint Presentation</vt:lpstr>
      <vt:lpstr>State of the Union From data mess to data mesh</vt:lpstr>
      <vt:lpstr>From YANG push to Analytics Aiming for an automated processing pipeline</vt:lpstr>
      <vt:lpstr>Evolving Big Data Architecture Domain oriented, like networks</vt:lpstr>
      <vt:lpstr>PowerPoint Presentation</vt:lpstr>
      <vt:lpstr>L3 VPN Network Anomaly Detection Verify operational changes automatically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151</cp:revision>
  <dcterms:created xsi:type="dcterms:W3CDTF">2019-11-29T14:22:02Z</dcterms:created>
  <dcterms:modified xsi:type="dcterms:W3CDTF">2023-03-19T07:19:16Z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2023-03-19T07:19:16Z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