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041" r:id="rId2"/>
    <p:sldId id="2145706267" r:id="rId3"/>
    <p:sldId id="2145706258" r:id="rId4"/>
    <p:sldId id="2145706272" r:id="rId5"/>
    <p:sldId id="2145706256" r:id="rId6"/>
    <p:sldId id="2145706274" r:id="rId7"/>
    <p:sldId id="2145706259" r:id="rId8"/>
    <p:sldId id="273" r:id="rId9"/>
    <p:sldId id="2145706242" r:id="rId10"/>
    <p:sldId id="2145706271"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75CCB-07F9-44C0-BAAC-BD9446840455}" v="24" dt="2025-02-06T09:52:55.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1" d="100"/>
          <a:sy n="101" d="100"/>
        </p:scale>
        <p:origin x="876"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7E675CCB-07F9-44C0-BAAC-BD9446840455}"/>
    <pc:docChg chg="undo custSel addSld delSld modSld sldOrd">
      <pc:chgData name="Graf Thomas, INI-NET-VNC-E2E" userId="487bc3e3-9ce7-4cdd-b7b4-8899ea88d289" providerId="ADAL" clId="{7E675CCB-07F9-44C0-BAAC-BD9446840455}" dt="2025-02-06T14:42:14.949" v="1878" actId="20577"/>
      <pc:docMkLst>
        <pc:docMk/>
      </pc:docMkLst>
      <pc:sldChg chg="add">
        <pc:chgData name="Graf Thomas, INI-NET-VNC-E2E" userId="487bc3e3-9ce7-4cdd-b7b4-8899ea88d289" providerId="ADAL" clId="{7E675CCB-07F9-44C0-BAAC-BD9446840455}" dt="2025-02-06T09:44:38.557" v="995"/>
        <pc:sldMkLst>
          <pc:docMk/>
          <pc:sldMk cId="0" sldId="273"/>
        </pc:sldMkLst>
      </pc:sldChg>
      <pc:sldChg chg="modSp mod">
        <pc:chgData name="Graf Thomas, INI-NET-VNC-E2E" userId="487bc3e3-9ce7-4cdd-b7b4-8899ea88d289" providerId="ADAL" clId="{7E675CCB-07F9-44C0-BAAC-BD9446840455}" dt="2025-02-06T10:02:20.260" v="1526" actId="20577"/>
        <pc:sldMkLst>
          <pc:docMk/>
          <pc:sldMk cId="3578665336" sldId="1041"/>
        </pc:sldMkLst>
        <pc:spChg chg="mod">
          <ac:chgData name="Graf Thomas, INI-NET-VNC-E2E" userId="487bc3e3-9ce7-4cdd-b7b4-8899ea88d289" providerId="ADAL" clId="{7E675CCB-07F9-44C0-BAAC-BD9446840455}" dt="2025-02-02T09:10:06.731" v="1" actId="20577"/>
          <ac:spMkLst>
            <pc:docMk/>
            <pc:sldMk cId="3578665336" sldId="1041"/>
            <ac:spMk id="5" creationId="{C26208B2-0D10-4C23-B2DE-372A62E98644}"/>
          </ac:spMkLst>
        </pc:spChg>
        <pc:spChg chg="mod">
          <ac:chgData name="Graf Thomas, INI-NET-VNC-E2E" userId="487bc3e3-9ce7-4cdd-b7b4-8899ea88d289" providerId="ADAL" clId="{7E675CCB-07F9-44C0-BAAC-BD9446840455}" dt="2025-02-06T10:02:20.260" v="1526" actId="20577"/>
          <ac:spMkLst>
            <pc:docMk/>
            <pc:sldMk cId="3578665336" sldId="1041"/>
            <ac:spMk id="6" creationId="{6CAA0765-1318-4A03-8F91-D3ECC43D8FA7}"/>
          </ac:spMkLst>
        </pc:spChg>
      </pc:sldChg>
      <pc:sldChg chg="del">
        <pc:chgData name="Graf Thomas, INI-NET-VNC-E2E" userId="487bc3e3-9ce7-4cdd-b7b4-8899ea88d289" providerId="ADAL" clId="{7E675CCB-07F9-44C0-BAAC-BD9446840455}" dt="2025-02-02T09:42:03.513" v="679" actId="47"/>
        <pc:sldMkLst>
          <pc:docMk/>
          <pc:sldMk cId="1088069469" sldId="26422"/>
        </pc:sldMkLst>
      </pc:sldChg>
      <pc:sldChg chg="del">
        <pc:chgData name="Graf Thomas, INI-NET-VNC-E2E" userId="487bc3e3-9ce7-4cdd-b7b4-8899ea88d289" providerId="ADAL" clId="{7E675CCB-07F9-44C0-BAAC-BD9446840455}" dt="2025-02-06T09:44:40.254" v="996" actId="47"/>
        <pc:sldMkLst>
          <pc:docMk/>
          <pc:sldMk cId="670772560" sldId="2145706220"/>
        </pc:sldMkLst>
      </pc:sldChg>
      <pc:sldChg chg="del">
        <pc:chgData name="Graf Thomas, INI-NET-VNC-E2E" userId="487bc3e3-9ce7-4cdd-b7b4-8899ea88d289" providerId="ADAL" clId="{7E675CCB-07F9-44C0-BAAC-BD9446840455}" dt="2025-02-02T09:42:03.513" v="679" actId="47"/>
        <pc:sldMkLst>
          <pc:docMk/>
          <pc:sldMk cId="3864283889" sldId="2145706236"/>
        </pc:sldMkLst>
      </pc:sldChg>
      <pc:sldChg chg="modSp mod ord">
        <pc:chgData name="Graf Thomas, INI-NET-VNC-E2E" userId="487bc3e3-9ce7-4cdd-b7b4-8899ea88d289" providerId="ADAL" clId="{7E675CCB-07F9-44C0-BAAC-BD9446840455}" dt="2025-02-02T09:11:53.905" v="32"/>
        <pc:sldMkLst>
          <pc:docMk/>
          <pc:sldMk cId="2617504443" sldId="2145706242"/>
        </pc:sldMkLst>
        <pc:spChg chg="mod">
          <ac:chgData name="Graf Thomas, INI-NET-VNC-E2E" userId="487bc3e3-9ce7-4cdd-b7b4-8899ea88d289" providerId="ADAL" clId="{7E675CCB-07F9-44C0-BAAC-BD9446840455}" dt="2025-02-02T09:11:47.502" v="29" actId="20577"/>
          <ac:spMkLst>
            <pc:docMk/>
            <pc:sldMk cId="2617504443" sldId="2145706242"/>
            <ac:spMk id="3" creationId="{29C0DFD4-432D-4B0C-93DF-790441DCF5B9}"/>
          </ac:spMkLst>
        </pc:spChg>
      </pc:sldChg>
      <pc:sldChg chg="addSp modSp add mod ord">
        <pc:chgData name="Graf Thomas, INI-NET-VNC-E2E" userId="487bc3e3-9ce7-4cdd-b7b4-8899ea88d289" providerId="ADAL" clId="{7E675CCB-07F9-44C0-BAAC-BD9446840455}" dt="2025-02-06T14:42:14.949" v="1878" actId="20577"/>
        <pc:sldMkLst>
          <pc:docMk/>
          <pc:sldMk cId="2701002203" sldId="2145706256"/>
        </pc:sldMkLst>
        <pc:spChg chg="mod">
          <ac:chgData name="Graf Thomas, INI-NET-VNC-E2E" userId="487bc3e3-9ce7-4cdd-b7b4-8899ea88d289" providerId="ADAL" clId="{7E675CCB-07F9-44C0-BAAC-BD9446840455}" dt="2025-02-06T14:42:14.949" v="1878" actId="20577"/>
          <ac:spMkLst>
            <pc:docMk/>
            <pc:sldMk cId="2701002203" sldId="2145706256"/>
            <ac:spMk id="3" creationId="{29C0DFD4-432D-4B0C-93DF-790441DCF5B9}"/>
          </ac:spMkLst>
        </pc:spChg>
        <pc:spChg chg="add">
          <ac:chgData name="Graf Thomas, INI-NET-VNC-E2E" userId="487bc3e3-9ce7-4cdd-b7b4-8899ea88d289" providerId="ADAL" clId="{7E675CCB-07F9-44C0-BAAC-BD9446840455}" dt="2025-02-06T09:19:26.859" v="691"/>
          <ac:spMkLst>
            <pc:docMk/>
            <pc:sldMk cId="2701002203" sldId="2145706256"/>
            <ac:spMk id="4" creationId="{42174462-5FE9-FFC3-FA62-8B8484ACF14E}"/>
          </ac:spMkLst>
        </pc:spChg>
        <pc:spChg chg="mod">
          <ac:chgData name="Graf Thomas, INI-NET-VNC-E2E" userId="487bc3e3-9ce7-4cdd-b7b4-8899ea88d289" providerId="ADAL" clId="{7E675CCB-07F9-44C0-BAAC-BD9446840455}" dt="2025-02-06T09:18:13.578" v="690" actId="13926"/>
          <ac:spMkLst>
            <pc:docMk/>
            <pc:sldMk cId="2701002203" sldId="2145706256"/>
            <ac:spMk id="5" creationId="{E6EDC80B-21EE-899E-6527-9932D706231D}"/>
          </ac:spMkLst>
        </pc:spChg>
        <pc:spChg chg="add">
          <ac:chgData name="Graf Thomas, INI-NET-VNC-E2E" userId="487bc3e3-9ce7-4cdd-b7b4-8899ea88d289" providerId="ADAL" clId="{7E675CCB-07F9-44C0-BAAC-BD9446840455}" dt="2025-02-06T09:22:20.067" v="787"/>
          <ac:spMkLst>
            <pc:docMk/>
            <pc:sldMk cId="2701002203" sldId="2145706256"/>
            <ac:spMk id="6" creationId="{34352E31-F9F3-D537-1903-B15C1B9B1CEA}"/>
          </ac:spMkLst>
        </pc:spChg>
        <pc:spChg chg="mod">
          <ac:chgData name="Graf Thomas, INI-NET-VNC-E2E" userId="487bc3e3-9ce7-4cdd-b7b4-8899ea88d289" providerId="ADAL" clId="{7E675CCB-07F9-44C0-BAAC-BD9446840455}" dt="2025-02-06T09:20:18.900" v="697" actId="13926"/>
          <ac:spMkLst>
            <pc:docMk/>
            <pc:sldMk cId="2701002203" sldId="2145706256"/>
            <ac:spMk id="17" creationId="{8F78EE4C-6EFD-4363-A98F-3E5608669DF5}"/>
          </ac:spMkLst>
        </pc:spChg>
      </pc:sldChg>
      <pc:sldChg chg="addSp delSp modSp add mod">
        <pc:chgData name="Graf Thomas, INI-NET-VNC-E2E" userId="487bc3e3-9ce7-4cdd-b7b4-8899ea88d289" providerId="ADAL" clId="{7E675CCB-07F9-44C0-BAAC-BD9446840455}" dt="2025-02-06T14:36:48.303" v="1560" actId="478"/>
        <pc:sldMkLst>
          <pc:docMk/>
          <pc:sldMk cId="2684272815" sldId="2145706258"/>
        </pc:sldMkLst>
        <pc:spChg chg="add del mod">
          <ac:chgData name="Graf Thomas, INI-NET-VNC-E2E" userId="487bc3e3-9ce7-4cdd-b7b4-8899ea88d289" providerId="ADAL" clId="{7E675CCB-07F9-44C0-BAAC-BD9446840455}" dt="2025-02-06T14:36:48.303" v="1560" actId="478"/>
          <ac:spMkLst>
            <pc:docMk/>
            <pc:sldMk cId="2684272815" sldId="2145706258"/>
            <ac:spMk id="4" creationId="{A9CD1D68-6740-B60A-B5C6-3012DD46A668}"/>
          </ac:spMkLst>
        </pc:spChg>
        <pc:spChg chg="del">
          <ac:chgData name="Graf Thomas, INI-NET-VNC-E2E" userId="487bc3e3-9ce7-4cdd-b7b4-8899ea88d289" providerId="ADAL" clId="{7E675CCB-07F9-44C0-BAAC-BD9446840455}" dt="2025-02-06T09:48:17.267" v="1119" actId="478"/>
          <ac:spMkLst>
            <pc:docMk/>
            <pc:sldMk cId="2684272815" sldId="2145706258"/>
            <ac:spMk id="5" creationId="{2FA16CA0-B5C5-D597-7EE9-B043AE34C049}"/>
          </ac:spMkLst>
        </pc:spChg>
        <pc:spChg chg="del">
          <ac:chgData name="Graf Thomas, INI-NET-VNC-E2E" userId="487bc3e3-9ce7-4cdd-b7b4-8899ea88d289" providerId="ADAL" clId="{7E675CCB-07F9-44C0-BAAC-BD9446840455}" dt="2025-02-06T09:48:17.267" v="1119" actId="478"/>
          <ac:spMkLst>
            <pc:docMk/>
            <pc:sldMk cId="2684272815" sldId="2145706258"/>
            <ac:spMk id="7" creationId="{0AE08E15-A4B9-E553-556E-EBBE1E8B71D0}"/>
          </ac:spMkLst>
        </pc:spChg>
        <pc:spChg chg="del">
          <ac:chgData name="Graf Thomas, INI-NET-VNC-E2E" userId="487bc3e3-9ce7-4cdd-b7b4-8899ea88d289" providerId="ADAL" clId="{7E675CCB-07F9-44C0-BAAC-BD9446840455}" dt="2025-02-06T09:48:17.267" v="1119" actId="478"/>
          <ac:spMkLst>
            <pc:docMk/>
            <pc:sldMk cId="2684272815" sldId="2145706258"/>
            <ac:spMk id="8" creationId="{6F4C610A-5ADC-21A3-9CA4-F85A3ADC7AC8}"/>
          </ac:spMkLst>
        </pc:spChg>
        <pc:spChg chg="del">
          <ac:chgData name="Graf Thomas, INI-NET-VNC-E2E" userId="487bc3e3-9ce7-4cdd-b7b4-8899ea88d289" providerId="ADAL" clId="{7E675CCB-07F9-44C0-BAAC-BD9446840455}" dt="2025-02-06T09:48:17.267" v="1119" actId="478"/>
          <ac:spMkLst>
            <pc:docMk/>
            <pc:sldMk cId="2684272815" sldId="2145706258"/>
            <ac:spMk id="10" creationId="{77F8B4C1-D88D-640A-57B8-617EF31EEC2E}"/>
          </ac:spMkLst>
        </pc:spChg>
        <pc:spChg chg="del">
          <ac:chgData name="Graf Thomas, INI-NET-VNC-E2E" userId="487bc3e3-9ce7-4cdd-b7b4-8899ea88d289" providerId="ADAL" clId="{7E675CCB-07F9-44C0-BAAC-BD9446840455}" dt="2025-02-06T09:48:17.267" v="1119" actId="478"/>
          <ac:spMkLst>
            <pc:docMk/>
            <pc:sldMk cId="2684272815" sldId="2145706258"/>
            <ac:spMk id="12" creationId="{D60E4864-7A93-00C0-FAB6-F0D32ABBA12B}"/>
          </ac:spMkLst>
        </pc:spChg>
        <pc:spChg chg="add mod">
          <ac:chgData name="Graf Thomas, INI-NET-VNC-E2E" userId="487bc3e3-9ce7-4cdd-b7b4-8899ea88d289" providerId="ADAL" clId="{7E675CCB-07F9-44C0-BAAC-BD9446840455}" dt="2025-02-06T09:58:41.148" v="1524" actId="1076"/>
          <ac:spMkLst>
            <pc:docMk/>
            <pc:sldMk cId="2684272815" sldId="2145706258"/>
            <ac:spMk id="13" creationId="{F1861884-AA79-8041-A708-D4652D546A08}"/>
          </ac:spMkLst>
        </pc:spChg>
        <pc:spChg chg="add mod">
          <ac:chgData name="Graf Thomas, INI-NET-VNC-E2E" userId="487bc3e3-9ce7-4cdd-b7b4-8899ea88d289" providerId="ADAL" clId="{7E675CCB-07F9-44C0-BAAC-BD9446840455}" dt="2025-02-06T09:48:38.845" v="1134" actId="1037"/>
          <ac:spMkLst>
            <pc:docMk/>
            <pc:sldMk cId="2684272815" sldId="2145706258"/>
            <ac:spMk id="14" creationId="{266E0794-E913-1E42-CFA6-E60C1BA94BFB}"/>
          </ac:spMkLst>
        </pc:spChg>
        <pc:picChg chg="add mod">
          <ac:chgData name="Graf Thomas, INI-NET-VNC-E2E" userId="487bc3e3-9ce7-4cdd-b7b4-8899ea88d289" providerId="ADAL" clId="{7E675CCB-07F9-44C0-BAAC-BD9446840455}" dt="2025-02-06T09:48:38.845" v="1134" actId="1037"/>
          <ac:picMkLst>
            <pc:docMk/>
            <pc:sldMk cId="2684272815" sldId="2145706258"/>
            <ac:picMk id="2" creationId="{9D265774-C7F8-2802-22E7-7D9EFD2D4CB6}"/>
          </ac:picMkLst>
        </pc:picChg>
        <pc:picChg chg="del mod">
          <ac:chgData name="Graf Thomas, INI-NET-VNC-E2E" userId="487bc3e3-9ce7-4cdd-b7b4-8899ea88d289" providerId="ADAL" clId="{7E675CCB-07F9-44C0-BAAC-BD9446840455}" dt="2025-02-06T09:48:17.267" v="1119" actId="478"/>
          <ac:picMkLst>
            <pc:docMk/>
            <pc:sldMk cId="2684272815" sldId="2145706258"/>
            <ac:picMk id="9" creationId="{0B9CE1EB-924C-9F75-C6C6-A0528A80239A}"/>
          </ac:picMkLst>
        </pc:picChg>
      </pc:sldChg>
      <pc:sldChg chg="modSp mod ord">
        <pc:chgData name="Graf Thomas, INI-NET-VNC-E2E" userId="487bc3e3-9ce7-4cdd-b7b4-8899ea88d289" providerId="ADAL" clId="{7E675CCB-07F9-44C0-BAAC-BD9446840455}" dt="2025-02-06T09:43:35.126" v="973"/>
        <pc:sldMkLst>
          <pc:docMk/>
          <pc:sldMk cId="179949106" sldId="2145706259"/>
        </pc:sldMkLst>
        <pc:spChg chg="mod">
          <ac:chgData name="Graf Thomas, INI-NET-VNC-E2E" userId="487bc3e3-9ce7-4cdd-b7b4-8899ea88d289" providerId="ADAL" clId="{7E675CCB-07F9-44C0-BAAC-BD9446840455}" dt="2025-02-06T09:33:00.272" v="872" actId="13926"/>
          <ac:spMkLst>
            <pc:docMk/>
            <pc:sldMk cId="179949106" sldId="2145706259"/>
            <ac:spMk id="3" creationId="{29C0DFD4-432D-4B0C-93DF-790441DCF5B9}"/>
          </ac:spMkLst>
        </pc:spChg>
      </pc:sldChg>
      <pc:sldChg chg="add del">
        <pc:chgData name="Graf Thomas, INI-NET-VNC-E2E" userId="487bc3e3-9ce7-4cdd-b7b4-8899ea88d289" providerId="ADAL" clId="{7E675CCB-07F9-44C0-BAAC-BD9446840455}" dt="2025-02-02T09:41:38.828" v="676" actId="47"/>
        <pc:sldMkLst>
          <pc:docMk/>
          <pc:sldMk cId="218410027" sldId="2145706260"/>
        </pc:sldMkLst>
      </pc:sldChg>
      <pc:sldChg chg="modSp mod ord">
        <pc:chgData name="Graf Thomas, INI-NET-VNC-E2E" userId="487bc3e3-9ce7-4cdd-b7b4-8899ea88d289" providerId="ADAL" clId="{7E675CCB-07F9-44C0-BAAC-BD9446840455}" dt="2025-02-06T09:56:26.913" v="1523" actId="20577"/>
        <pc:sldMkLst>
          <pc:docMk/>
          <pc:sldMk cId="461661054" sldId="2145706267"/>
        </pc:sldMkLst>
        <pc:spChg chg="mod">
          <ac:chgData name="Graf Thomas, INI-NET-VNC-E2E" userId="487bc3e3-9ce7-4cdd-b7b4-8899ea88d289" providerId="ADAL" clId="{7E675CCB-07F9-44C0-BAAC-BD9446840455}" dt="2025-02-06T09:56:26.913" v="1523" actId="20577"/>
          <ac:spMkLst>
            <pc:docMk/>
            <pc:sldMk cId="461661054" sldId="2145706267"/>
            <ac:spMk id="5" creationId="{C26208B2-0D10-4C23-B2DE-372A62E98644}"/>
          </ac:spMkLst>
        </pc:spChg>
      </pc:sldChg>
      <pc:sldChg chg="add del">
        <pc:chgData name="Graf Thomas, INI-NET-VNC-E2E" userId="487bc3e3-9ce7-4cdd-b7b4-8899ea88d289" providerId="ADAL" clId="{7E675CCB-07F9-44C0-BAAC-BD9446840455}" dt="2025-02-02T09:41:38.828" v="676" actId="47"/>
        <pc:sldMkLst>
          <pc:docMk/>
          <pc:sldMk cId="3562000331" sldId="2145706269"/>
        </pc:sldMkLst>
      </pc:sldChg>
      <pc:sldChg chg="add del">
        <pc:chgData name="Graf Thomas, INI-NET-VNC-E2E" userId="487bc3e3-9ce7-4cdd-b7b4-8899ea88d289" providerId="ADAL" clId="{7E675CCB-07F9-44C0-BAAC-BD9446840455}" dt="2025-02-02T09:41:38.828" v="676" actId="47"/>
        <pc:sldMkLst>
          <pc:docMk/>
          <pc:sldMk cId="2855098073" sldId="2145706270"/>
        </pc:sldMkLst>
      </pc:sldChg>
      <pc:sldChg chg="ord">
        <pc:chgData name="Graf Thomas, INI-NET-VNC-E2E" userId="487bc3e3-9ce7-4cdd-b7b4-8899ea88d289" providerId="ADAL" clId="{7E675CCB-07F9-44C0-BAAC-BD9446840455}" dt="2025-02-02T09:41:50.876" v="678"/>
        <pc:sldMkLst>
          <pc:docMk/>
          <pc:sldMk cId="2178954233" sldId="2145706271"/>
        </pc:sldMkLst>
      </pc:sldChg>
      <pc:sldChg chg="addSp delSp modSp add mod">
        <pc:chgData name="Graf Thomas, INI-NET-VNC-E2E" userId="487bc3e3-9ce7-4cdd-b7b4-8899ea88d289" providerId="ADAL" clId="{7E675CCB-07F9-44C0-BAAC-BD9446840455}" dt="2025-02-06T14:38:12.958" v="1681" actId="21"/>
        <pc:sldMkLst>
          <pc:docMk/>
          <pc:sldMk cId="1170693214" sldId="2145706272"/>
        </pc:sldMkLst>
        <pc:spChg chg="mod">
          <ac:chgData name="Graf Thomas, INI-NET-VNC-E2E" userId="487bc3e3-9ce7-4cdd-b7b4-8899ea88d289" providerId="ADAL" clId="{7E675CCB-07F9-44C0-BAAC-BD9446840455}" dt="2025-02-06T09:43:10.862" v="969"/>
          <ac:spMkLst>
            <pc:docMk/>
            <pc:sldMk cId="1170693214" sldId="2145706272"/>
            <ac:spMk id="2" creationId="{FF20F271-6F0D-4AC0-BB1D-F5C338165C13}"/>
          </ac:spMkLst>
        </pc:spChg>
        <pc:spChg chg="mod">
          <ac:chgData name="Graf Thomas, INI-NET-VNC-E2E" userId="487bc3e3-9ce7-4cdd-b7b4-8899ea88d289" providerId="ADAL" clId="{7E675CCB-07F9-44C0-BAAC-BD9446840455}" dt="2025-02-06T14:38:12.958" v="1681" actId="21"/>
          <ac:spMkLst>
            <pc:docMk/>
            <pc:sldMk cId="1170693214" sldId="2145706272"/>
            <ac:spMk id="3" creationId="{29C0DFD4-432D-4B0C-93DF-790441DCF5B9}"/>
          </ac:spMkLst>
        </pc:spChg>
        <pc:spChg chg="del">
          <ac:chgData name="Graf Thomas, INI-NET-VNC-E2E" userId="487bc3e3-9ce7-4cdd-b7b4-8899ea88d289" providerId="ADAL" clId="{7E675CCB-07F9-44C0-BAAC-BD9446840455}" dt="2025-02-06T09:35:01.446" v="888" actId="478"/>
          <ac:spMkLst>
            <pc:docMk/>
            <pc:sldMk cId="1170693214" sldId="2145706272"/>
            <ac:spMk id="5" creationId="{A9CD1D68-6740-B60A-B5C6-3012DD46A668}"/>
          </ac:spMkLst>
        </pc:spChg>
        <pc:spChg chg="add del mod">
          <ac:chgData name="Graf Thomas, INI-NET-VNC-E2E" userId="487bc3e3-9ce7-4cdd-b7b4-8899ea88d289" providerId="ADAL" clId="{7E675CCB-07F9-44C0-BAAC-BD9446840455}" dt="2025-02-06T09:35:01.446" v="888" actId="478"/>
          <ac:spMkLst>
            <pc:docMk/>
            <pc:sldMk cId="1170693214" sldId="2145706272"/>
            <ac:spMk id="6" creationId="{3440ABCC-9C19-ED6F-3ECD-F27023A73F22}"/>
          </ac:spMkLst>
        </pc:spChg>
        <pc:spChg chg="del mod">
          <ac:chgData name="Graf Thomas, INI-NET-VNC-E2E" userId="487bc3e3-9ce7-4cdd-b7b4-8899ea88d289" providerId="ADAL" clId="{7E675CCB-07F9-44C0-BAAC-BD9446840455}" dt="2025-02-06T09:35:01.446" v="888" actId="478"/>
          <ac:spMkLst>
            <pc:docMk/>
            <pc:sldMk cId="1170693214" sldId="2145706272"/>
            <ac:spMk id="7" creationId="{F1861884-AA79-8041-A708-D4652D546A08}"/>
          </ac:spMkLst>
        </pc:spChg>
        <pc:spChg chg="add del mod">
          <ac:chgData name="Graf Thomas, INI-NET-VNC-E2E" userId="487bc3e3-9ce7-4cdd-b7b4-8899ea88d289" providerId="ADAL" clId="{7E675CCB-07F9-44C0-BAAC-BD9446840455}" dt="2025-02-02T09:27:32.855" v="419" actId="478"/>
          <ac:spMkLst>
            <pc:docMk/>
            <pc:sldMk cId="1170693214" sldId="2145706272"/>
            <ac:spMk id="9" creationId="{23E81842-4804-9A3F-9DA2-2EA286F49F5C}"/>
          </ac:spMkLst>
        </pc:spChg>
        <pc:picChg chg="del">
          <ac:chgData name="Graf Thomas, INI-NET-VNC-E2E" userId="487bc3e3-9ce7-4cdd-b7b4-8899ea88d289" providerId="ADAL" clId="{7E675CCB-07F9-44C0-BAAC-BD9446840455}" dt="2025-02-06T09:34:58.438" v="887" actId="478"/>
          <ac:picMkLst>
            <pc:docMk/>
            <pc:sldMk cId="1170693214" sldId="2145706272"/>
            <ac:picMk id="4" creationId="{3F6FE370-7B96-20ED-12F6-496CEBE7C7B7}"/>
          </ac:picMkLst>
        </pc:picChg>
      </pc:sldChg>
      <pc:sldChg chg="modSp add del mod">
        <pc:chgData name="Graf Thomas, INI-NET-VNC-E2E" userId="487bc3e3-9ce7-4cdd-b7b4-8899ea88d289" providerId="ADAL" clId="{7E675CCB-07F9-44C0-BAAC-BD9446840455}" dt="2025-02-06T09:37:40.213" v="915" actId="47"/>
        <pc:sldMkLst>
          <pc:docMk/>
          <pc:sldMk cId="2851038272" sldId="2145706273"/>
        </pc:sldMkLst>
        <pc:spChg chg="mod">
          <ac:chgData name="Graf Thomas, INI-NET-VNC-E2E" userId="487bc3e3-9ce7-4cdd-b7b4-8899ea88d289" providerId="ADAL" clId="{7E675CCB-07F9-44C0-BAAC-BD9446840455}" dt="2025-02-06T09:37:18.482" v="911" actId="20577"/>
          <ac:spMkLst>
            <pc:docMk/>
            <pc:sldMk cId="2851038272" sldId="2145706273"/>
            <ac:spMk id="2" creationId="{FF20F271-6F0D-4AC0-BB1D-F5C338165C13}"/>
          </ac:spMkLst>
        </pc:spChg>
      </pc:sldChg>
      <pc:sldChg chg="modSp add del mod">
        <pc:chgData name="Graf Thomas, INI-NET-VNC-E2E" userId="487bc3e3-9ce7-4cdd-b7b4-8899ea88d289" providerId="ADAL" clId="{7E675CCB-07F9-44C0-BAAC-BD9446840455}" dt="2025-02-06T09:27:27.270" v="836" actId="47"/>
        <pc:sldMkLst>
          <pc:docMk/>
          <pc:sldMk cId="3287963544" sldId="2145706273"/>
        </pc:sldMkLst>
        <pc:spChg chg="mod">
          <ac:chgData name="Graf Thomas, INI-NET-VNC-E2E" userId="487bc3e3-9ce7-4cdd-b7b4-8899ea88d289" providerId="ADAL" clId="{7E675CCB-07F9-44C0-BAAC-BD9446840455}" dt="2025-02-06T09:27:09.860" v="832"/>
          <ac:spMkLst>
            <pc:docMk/>
            <pc:sldMk cId="3287963544" sldId="2145706273"/>
            <ac:spMk id="5" creationId="{E6EDC80B-21EE-899E-6527-9932D706231D}"/>
          </ac:spMkLst>
        </pc:spChg>
      </pc:sldChg>
      <pc:sldChg chg="addSp delSp modSp add mod ord">
        <pc:chgData name="Graf Thomas, INI-NET-VNC-E2E" userId="487bc3e3-9ce7-4cdd-b7b4-8899ea88d289" providerId="ADAL" clId="{7E675CCB-07F9-44C0-BAAC-BD9446840455}" dt="2025-02-06T09:54:11.630" v="1427" actId="1076"/>
        <pc:sldMkLst>
          <pc:docMk/>
          <pc:sldMk cId="1062704173" sldId="2145706274"/>
        </pc:sldMkLst>
        <pc:spChg chg="mod">
          <ac:chgData name="Graf Thomas, INI-NET-VNC-E2E" userId="487bc3e3-9ce7-4cdd-b7b4-8899ea88d289" providerId="ADAL" clId="{7E675CCB-07F9-44C0-BAAC-BD9446840455}" dt="2025-02-06T09:43:47.350" v="991" actId="20577"/>
          <ac:spMkLst>
            <pc:docMk/>
            <pc:sldMk cId="1062704173" sldId="2145706274"/>
            <ac:spMk id="2" creationId="{FF20F271-6F0D-4AC0-BB1D-F5C338165C13}"/>
          </ac:spMkLst>
        </pc:spChg>
        <pc:spChg chg="mod">
          <ac:chgData name="Graf Thomas, INI-NET-VNC-E2E" userId="487bc3e3-9ce7-4cdd-b7b4-8899ea88d289" providerId="ADAL" clId="{7E675CCB-07F9-44C0-BAAC-BD9446840455}" dt="2025-02-06T09:42:39.607" v="957" actId="21"/>
          <ac:spMkLst>
            <pc:docMk/>
            <pc:sldMk cId="1062704173" sldId="2145706274"/>
            <ac:spMk id="3" creationId="{29C0DFD4-432D-4B0C-93DF-790441DCF5B9}"/>
          </ac:spMkLst>
        </pc:spChg>
        <pc:spChg chg="add del">
          <ac:chgData name="Graf Thomas, INI-NET-VNC-E2E" userId="487bc3e3-9ce7-4cdd-b7b4-8899ea88d289" providerId="ADAL" clId="{7E675CCB-07F9-44C0-BAAC-BD9446840455}" dt="2025-02-06T09:48:12.483" v="1118" actId="21"/>
          <ac:spMkLst>
            <pc:docMk/>
            <pc:sldMk cId="1062704173" sldId="2145706274"/>
            <ac:spMk id="5" creationId="{A9CD1D68-6740-B60A-B5C6-3012DD46A668}"/>
          </ac:spMkLst>
        </pc:spChg>
        <pc:spChg chg="add del mod">
          <ac:chgData name="Graf Thomas, INI-NET-VNC-E2E" userId="487bc3e3-9ce7-4cdd-b7b4-8899ea88d289" providerId="ADAL" clId="{7E675CCB-07F9-44C0-BAAC-BD9446840455}" dt="2025-02-06T09:48:12.483" v="1118" actId="21"/>
          <ac:spMkLst>
            <pc:docMk/>
            <pc:sldMk cId="1062704173" sldId="2145706274"/>
            <ac:spMk id="6" creationId="{266E0794-E913-1E42-CFA6-E60C1BA94BFB}"/>
          </ac:spMkLst>
        </pc:spChg>
        <pc:spChg chg="add del">
          <ac:chgData name="Graf Thomas, INI-NET-VNC-E2E" userId="487bc3e3-9ce7-4cdd-b7b4-8899ea88d289" providerId="ADAL" clId="{7E675CCB-07F9-44C0-BAAC-BD9446840455}" dt="2025-02-06T09:48:12.483" v="1118" actId="21"/>
          <ac:spMkLst>
            <pc:docMk/>
            <pc:sldMk cId="1062704173" sldId="2145706274"/>
            <ac:spMk id="7" creationId="{F1861884-AA79-8041-A708-D4652D546A08}"/>
          </ac:spMkLst>
        </pc:spChg>
        <pc:spChg chg="add del mod">
          <ac:chgData name="Graf Thomas, INI-NET-VNC-E2E" userId="487bc3e3-9ce7-4cdd-b7b4-8899ea88d289" providerId="ADAL" clId="{7E675CCB-07F9-44C0-BAAC-BD9446840455}" dt="2025-02-06T09:53:52.610" v="1424" actId="478"/>
          <ac:spMkLst>
            <pc:docMk/>
            <pc:sldMk cId="1062704173" sldId="2145706274"/>
            <ac:spMk id="14" creationId="{98DC61CA-5487-AEBC-88CF-AC6E5319E337}"/>
          </ac:spMkLst>
        </pc:spChg>
        <pc:spChg chg="add mod">
          <ac:chgData name="Graf Thomas, INI-NET-VNC-E2E" userId="487bc3e3-9ce7-4cdd-b7b4-8899ea88d289" providerId="ADAL" clId="{7E675CCB-07F9-44C0-BAAC-BD9446840455}" dt="2025-02-06T09:52:50.423" v="1413" actId="14100"/>
          <ac:spMkLst>
            <pc:docMk/>
            <pc:sldMk cId="1062704173" sldId="2145706274"/>
            <ac:spMk id="15" creationId="{910F228A-56E3-0E19-E937-A95EC4A906AF}"/>
          </ac:spMkLst>
        </pc:spChg>
        <pc:spChg chg="add mod">
          <ac:chgData name="Graf Thomas, INI-NET-VNC-E2E" userId="487bc3e3-9ce7-4cdd-b7b4-8899ea88d289" providerId="ADAL" clId="{7E675CCB-07F9-44C0-BAAC-BD9446840455}" dt="2025-02-06T09:53:04.248" v="1416" actId="14100"/>
          <ac:spMkLst>
            <pc:docMk/>
            <pc:sldMk cId="1062704173" sldId="2145706274"/>
            <ac:spMk id="16" creationId="{6DE4ED20-4CFF-7DD4-F51F-1B7DB1A00E5B}"/>
          </ac:spMkLst>
        </pc:spChg>
        <pc:picChg chg="del">
          <ac:chgData name="Graf Thomas, INI-NET-VNC-E2E" userId="487bc3e3-9ce7-4cdd-b7b4-8899ea88d289" providerId="ADAL" clId="{7E675CCB-07F9-44C0-BAAC-BD9446840455}" dt="2025-02-06T09:38:59.216" v="928" actId="478"/>
          <ac:picMkLst>
            <pc:docMk/>
            <pc:sldMk cId="1062704173" sldId="2145706274"/>
            <ac:picMk id="4" creationId="{3F6FE370-7B96-20ED-12F6-496CEBE7C7B7}"/>
          </ac:picMkLst>
        </pc:picChg>
        <pc:picChg chg="add del mod ord">
          <ac:chgData name="Graf Thomas, INI-NET-VNC-E2E" userId="487bc3e3-9ce7-4cdd-b7b4-8899ea88d289" providerId="ADAL" clId="{7E675CCB-07F9-44C0-BAAC-BD9446840455}" dt="2025-02-06T09:48:12.483" v="1118" actId="21"/>
          <ac:picMkLst>
            <pc:docMk/>
            <pc:sldMk cId="1062704173" sldId="2145706274"/>
            <ac:picMk id="10" creationId="{9D265774-C7F8-2802-22E7-7D9EFD2D4CB6}"/>
          </ac:picMkLst>
        </pc:picChg>
        <pc:picChg chg="add mod">
          <ac:chgData name="Graf Thomas, INI-NET-VNC-E2E" userId="487bc3e3-9ce7-4cdd-b7b4-8899ea88d289" providerId="ADAL" clId="{7E675CCB-07F9-44C0-BAAC-BD9446840455}" dt="2025-02-06T09:49:04.520" v="1136" actId="1076"/>
          <ac:picMkLst>
            <pc:docMk/>
            <pc:sldMk cId="1062704173" sldId="2145706274"/>
            <ac:picMk id="12" creationId="{7E7C7D36-21FC-9E78-6A3B-3470C7C0E599}"/>
          </ac:picMkLst>
        </pc:picChg>
        <pc:picChg chg="add mod">
          <ac:chgData name="Graf Thomas, INI-NET-VNC-E2E" userId="487bc3e3-9ce7-4cdd-b7b4-8899ea88d289" providerId="ADAL" clId="{7E675CCB-07F9-44C0-BAAC-BD9446840455}" dt="2025-02-06T09:54:11.630" v="1427" actId="1076"/>
          <ac:picMkLst>
            <pc:docMk/>
            <pc:sldMk cId="1062704173" sldId="2145706274"/>
            <ac:picMk id="18" creationId="{B58437FA-00D3-A7CD-B8DC-EC9AEE75A4F9}"/>
          </ac:picMkLst>
        </pc:picChg>
      </pc:sldChg>
      <pc:sldChg chg="delSp modSp add del mod ord">
        <pc:chgData name="Graf Thomas, INI-NET-VNC-E2E" userId="487bc3e3-9ce7-4cdd-b7b4-8899ea88d289" providerId="ADAL" clId="{7E675CCB-07F9-44C0-BAAC-BD9446840455}" dt="2025-02-06T09:29:06.134" v="859" actId="47"/>
        <pc:sldMkLst>
          <pc:docMk/>
          <pc:sldMk cId="1996672381" sldId="2145706274"/>
        </pc:sldMkLst>
        <pc:spChg chg="mod">
          <ac:chgData name="Graf Thomas, INI-NET-VNC-E2E" userId="487bc3e3-9ce7-4cdd-b7b4-8899ea88d289" providerId="ADAL" clId="{7E675CCB-07F9-44C0-BAAC-BD9446840455}" dt="2025-02-06T09:28:47.199" v="858"/>
          <ac:spMkLst>
            <pc:docMk/>
            <pc:sldMk cId="1996672381" sldId="2145706274"/>
            <ac:spMk id="3" creationId="{29C0DFD4-432D-4B0C-93DF-790441DCF5B9}"/>
          </ac:spMkLst>
        </pc:spChg>
        <pc:spChg chg="del">
          <ac:chgData name="Graf Thomas, INI-NET-VNC-E2E" userId="487bc3e3-9ce7-4cdd-b7b4-8899ea88d289" providerId="ADAL" clId="{7E675CCB-07F9-44C0-BAAC-BD9446840455}" dt="2025-02-06T09:27:42.636" v="839" actId="478"/>
          <ac:spMkLst>
            <pc:docMk/>
            <pc:sldMk cId="1996672381" sldId="2145706274"/>
            <ac:spMk id="5" creationId="{A9CD1D68-6740-B60A-B5C6-3012DD46A668}"/>
          </ac:spMkLst>
        </pc:spChg>
        <pc:spChg chg="mod">
          <ac:chgData name="Graf Thomas, INI-NET-VNC-E2E" userId="487bc3e3-9ce7-4cdd-b7b4-8899ea88d289" providerId="ADAL" clId="{7E675CCB-07F9-44C0-BAAC-BD9446840455}" dt="2025-02-06T09:27:41.061" v="838" actId="1076"/>
          <ac:spMkLst>
            <pc:docMk/>
            <pc:sldMk cId="1996672381" sldId="2145706274"/>
            <ac:spMk id="7" creationId="{F1861884-AA79-8041-A708-D4652D546A08}"/>
          </ac:spMkLst>
        </pc:spChg>
      </pc:sldChg>
      <pc:sldMasterChg chg="delSldLayout">
        <pc:chgData name="Graf Thomas, INI-NET-VNC-E2E" userId="487bc3e3-9ce7-4cdd-b7b4-8899ea88d289" providerId="ADAL" clId="{7E675CCB-07F9-44C0-BAAC-BD9446840455}" dt="2025-02-06T09:44:40.254" v="996" actId="47"/>
        <pc:sldMasterMkLst>
          <pc:docMk/>
          <pc:sldMasterMk cId="1575956613" sldId="2147483648"/>
        </pc:sldMasterMkLst>
        <pc:sldLayoutChg chg="del">
          <pc:chgData name="Graf Thomas, INI-NET-VNC-E2E" userId="487bc3e3-9ce7-4cdd-b7b4-8899ea88d289" providerId="ADAL" clId="{7E675CCB-07F9-44C0-BAAC-BD9446840455}" dt="2025-02-02T09:42:03.513" v="679" actId="47"/>
          <pc:sldLayoutMkLst>
            <pc:docMk/>
            <pc:sldMasterMk cId="1575956613" sldId="2147483648"/>
            <pc:sldLayoutMk cId="1005672142" sldId="2147483660"/>
          </pc:sldLayoutMkLst>
        </pc:sldLayoutChg>
        <pc:sldLayoutChg chg="del">
          <pc:chgData name="Graf Thomas, INI-NET-VNC-E2E" userId="487bc3e3-9ce7-4cdd-b7b4-8899ea88d289" providerId="ADAL" clId="{7E675CCB-07F9-44C0-BAAC-BD9446840455}" dt="2025-02-06T09:44:40.254" v="996"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4A5FA374-B22D-42F2-92D2-B0E98E7AE0F6}"/>
    <pc:docChg chg="undo custSel addSld delSld modSld sldOrd">
      <pc:chgData name="Graf Thomas, INI-NET-VNC-HCS" userId="487bc3e3-9ce7-4cdd-b7b4-8899ea88d289" providerId="ADAL" clId="{4A5FA374-B22D-42F2-92D2-B0E98E7AE0F6}" dt="2024-11-03T08:15:06.107" v="1012"/>
      <pc:docMkLst>
        <pc:docMk/>
      </pc:docMkLst>
      <pc:sldChg chg="modSp mod">
        <pc:chgData name="Graf Thomas, INI-NET-VNC-HCS" userId="487bc3e3-9ce7-4cdd-b7b4-8899ea88d289" providerId="ADAL" clId="{4A5FA374-B22D-42F2-92D2-B0E98E7AE0F6}" dt="2024-10-25T11:51:36.368" v="1006"/>
        <pc:sldMkLst>
          <pc:docMk/>
          <pc:sldMk cId="3578665336" sldId="1041"/>
        </pc:sldMkLst>
        <pc:spChg chg="mod">
          <ac:chgData name="Graf Thomas, INI-NET-VNC-HCS" userId="487bc3e3-9ce7-4cdd-b7b4-8899ea88d289" providerId="ADAL" clId="{4A5FA374-B22D-42F2-92D2-B0E98E7AE0F6}" dt="2024-10-25T09:32:25.489" v="1" actId="20577"/>
          <ac:spMkLst>
            <pc:docMk/>
            <pc:sldMk cId="3578665336" sldId="1041"/>
            <ac:spMk id="5" creationId="{C26208B2-0D10-4C23-B2DE-372A62E98644}"/>
          </ac:spMkLst>
        </pc:spChg>
        <pc:spChg chg="mod">
          <ac:chgData name="Graf Thomas, INI-NET-VNC-HCS" userId="487bc3e3-9ce7-4cdd-b7b4-8899ea88d289" providerId="ADAL" clId="{4A5FA374-B22D-42F2-92D2-B0E98E7AE0F6}" dt="2024-10-25T11:51:36.368" v="1006"/>
          <ac:spMkLst>
            <pc:docMk/>
            <pc:sldMk cId="3578665336" sldId="1041"/>
            <ac:spMk id="6" creationId="{6CAA0765-1318-4A03-8F91-D3ECC43D8FA7}"/>
          </ac:spMkLst>
        </pc:spChg>
      </pc:sldChg>
      <pc:sldChg chg="ord">
        <pc:chgData name="Graf Thomas, INI-NET-VNC-HCS" userId="487bc3e3-9ce7-4cdd-b7b4-8899ea88d289" providerId="ADAL" clId="{4A5FA374-B22D-42F2-92D2-B0E98E7AE0F6}" dt="2024-10-25T09:35:05.969" v="47"/>
        <pc:sldMkLst>
          <pc:docMk/>
          <pc:sldMk cId="1088069469" sldId="26422"/>
        </pc:sldMkLst>
      </pc:sldChg>
      <pc:sldChg chg="del">
        <pc:chgData name="Graf Thomas, INI-NET-VNC-HCS" userId="487bc3e3-9ce7-4cdd-b7b4-8899ea88d289" providerId="ADAL" clId="{4A5FA374-B22D-42F2-92D2-B0E98E7AE0F6}" dt="2024-10-25T11:15:44.768" v="570" actId="47"/>
        <pc:sldMkLst>
          <pc:docMk/>
          <pc:sldMk cId="1980732846" sldId="2145706229"/>
        </pc:sldMkLst>
      </pc:sldChg>
      <pc:sldChg chg="ord">
        <pc:chgData name="Graf Thomas, INI-NET-VNC-HCS" userId="487bc3e3-9ce7-4cdd-b7b4-8899ea88d289" providerId="ADAL" clId="{4A5FA374-B22D-42F2-92D2-B0E98E7AE0F6}" dt="2024-11-03T08:15:06.107" v="1012"/>
        <pc:sldMkLst>
          <pc:docMk/>
          <pc:sldMk cId="3864283889" sldId="2145706236"/>
        </pc:sldMkLst>
      </pc:sldChg>
      <pc:sldChg chg="addSp delSp modSp mod ord">
        <pc:chgData name="Graf Thomas, INI-NET-VNC-HCS" userId="487bc3e3-9ce7-4cdd-b7b4-8899ea88d289" providerId="ADAL" clId="{4A5FA374-B22D-42F2-92D2-B0E98E7AE0F6}" dt="2024-10-25T11:43:26.155" v="897" actId="20577"/>
        <pc:sldMkLst>
          <pc:docMk/>
          <pc:sldMk cId="2617504443" sldId="2145706242"/>
        </pc:sldMkLst>
        <pc:spChg chg="mod">
          <ac:chgData name="Graf Thomas, INI-NET-VNC-HCS" userId="487bc3e3-9ce7-4cdd-b7b4-8899ea88d289" providerId="ADAL" clId="{4A5FA374-B22D-42F2-92D2-B0E98E7AE0F6}" dt="2024-10-25T11:43:26.155" v="897" actId="20577"/>
          <ac:spMkLst>
            <pc:docMk/>
            <pc:sldMk cId="2617504443" sldId="2145706242"/>
            <ac:spMk id="2" creationId="{FF20F271-6F0D-4AC0-BB1D-F5C338165C13}"/>
          </ac:spMkLst>
        </pc:spChg>
        <pc:spChg chg="mod">
          <ac:chgData name="Graf Thomas, INI-NET-VNC-HCS" userId="487bc3e3-9ce7-4cdd-b7b4-8899ea88d289" providerId="ADAL" clId="{4A5FA374-B22D-42F2-92D2-B0E98E7AE0F6}" dt="2024-10-25T11:43:15.170" v="880" actId="14100"/>
          <ac:spMkLst>
            <pc:docMk/>
            <pc:sldMk cId="2617504443" sldId="2145706242"/>
            <ac:spMk id="3" creationId="{29C0DFD4-432D-4B0C-93DF-790441DCF5B9}"/>
          </ac:spMkLst>
        </pc:spChg>
        <pc:spChg chg="add mod">
          <ac:chgData name="Graf Thomas, INI-NET-VNC-HCS" userId="487bc3e3-9ce7-4cdd-b7b4-8899ea88d289" providerId="ADAL" clId="{4A5FA374-B22D-42F2-92D2-B0E98E7AE0F6}" dt="2024-10-25T09:54:58.476" v="182" actId="1076"/>
          <ac:spMkLst>
            <pc:docMk/>
            <pc:sldMk cId="2617504443" sldId="2145706242"/>
            <ac:spMk id="5" creationId="{A9CD1D68-6740-B60A-B5C6-3012DD46A668}"/>
          </ac:spMkLst>
        </pc:spChg>
        <pc:spChg chg="add mod">
          <ac:chgData name="Graf Thomas, INI-NET-VNC-HCS" userId="487bc3e3-9ce7-4cdd-b7b4-8899ea88d289" providerId="ADAL" clId="{4A5FA374-B22D-42F2-92D2-B0E98E7AE0F6}" dt="2024-10-25T09:55:17.873" v="184" actId="1076"/>
          <ac:spMkLst>
            <pc:docMk/>
            <pc:sldMk cId="2617504443" sldId="2145706242"/>
            <ac:spMk id="7" creationId="{F1861884-AA79-8041-A708-D4652D546A08}"/>
          </ac:spMkLst>
        </pc:spChg>
        <pc:picChg chg="add mod">
          <ac:chgData name="Graf Thomas, INI-NET-VNC-HCS" userId="487bc3e3-9ce7-4cdd-b7b4-8899ea88d289" providerId="ADAL" clId="{4A5FA374-B22D-42F2-92D2-B0E98E7AE0F6}" dt="2024-10-25T09:54:31.032" v="178" actId="1076"/>
          <ac:picMkLst>
            <pc:docMk/>
            <pc:sldMk cId="2617504443" sldId="2145706242"/>
            <ac:picMk id="4" creationId="{3F6FE370-7B96-20ED-12F6-496CEBE7C7B7}"/>
          </ac:picMkLst>
        </pc:picChg>
        <pc:picChg chg="del">
          <ac:chgData name="Graf Thomas, INI-NET-VNC-HCS" userId="487bc3e3-9ce7-4cdd-b7b4-8899ea88d289" providerId="ADAL" clId="{4A5FA374-B22D-42F2-92D2-B0E98E7AE0F6}" dt="2024-10-25T09:54:19.544" v="174" actId="478"/>
          <ac:picMkLst>
            <pc:docMk/>
            <pc:sldMk cId="2617504443" sldId="2145706242"/>
            <ac:picMk id="6" creationId="{D4F5E154-1C25-441B-90CF-A1443F6D1EF8}"/>
          </ac:picMkLst>
        </pc:picChg>
      </pc:sldChg>
      <pc:sldChg chg="del">
        <pc:chgData name="Graf Thomas, INI-NET-VNC-HCS" userId="487bc3e3-9ce7-4cdd-b7b4-8899ea88d289" providerId="ADAL" clId="{4A5FA374-B22D-42F2-92D2-B0E98E7AE0F6}" dt="2024-10-25T09:59:46.198" v="191" actId="47"/>
        <pc:sldMkLst>
          <pc:docMk/>
          <pc:sldMk cId="2325717052" sldId="2145706246"/>
        </pc:sldMkLst>
      </pc:sldChg>
      <pc:sldChg chg="del">
        <pc:chgData name="Graf Thomas, INI-NET-VNC-HCS" userId="487bc3e3-9ce7-4cdd-b7b4-8899ea88d289" providerId="ADAL" clId="{4A5FA374-B22D-42F2-92D2-B0E98E7AE0F6}" dt="2024-10-25T09:56:25.584" v="188" actId="47"/>
        <pc:sldMkLst>
          <pc:docMk/>
          <pc:sldMk cId="1916646710" sldId="2145706248"/>
        </pc:sldMkLst>
      </pc:sldChg>
      <pc:sldChg chg="del">
        <pc:chgData name="Graf Thomas, INI-NET-VNC-HCS" userId="487bc3e3-9ce7-4cdd-b7b4-8899ea88d289" providerId="ADAL" clId="{4A5FA374-B22D-42F2-92D2-B0E98E7AE0F6}" dt="2024-10-25T09:56:25.584" v="188" actId="47"/>
        <pc:sldMkLst>
          <pc:docMk/>
          <pc:sldMk cId="3471801430" sldId="2145706249"/>
        </pc:sldMkLst>
      </pc:sldChg>
      <pc:sldChg chg="del">
        <pc:chgData name="Graf Thomas, INI-NET-VNC-HCS" userId="487bc3e3-9ce7-4cdd-b7b4-8899ea88d289" providerId="ADAL" clId="{4A5FA374-B22D-42F2-92D2-B0E98E7AE0F6}" dt="2024-10-25T09:56:25.584" v="188" actId="47"/>
        <pc:sldMkLst>
          <pc:docMk/>
          <pc:sldMk cId="2503304106" sldId="2145706250"/>
        </pc:sldMkLst>
      </pc:sldChg>
      <pc:sldChg chg="del">
        <pc:chgData name="Graf Thomas, INI-NET-VNC-HCS" userId="487bc3e3-9ce7-4cdd-b7b4-8899ea88d289" providerId="ADAL" clId="{4A5FA374-B22D-42F2-92D2-B0E98E7AE0F6}" dt="2024-10-25T09:59:46.198" v="191" actId="47"/>
        <pc:sldMkLst>
          <pc:docMk/>
          <pc:sldMk cId="3678903494" sldId="2145706255"/>
        </pc:sldMkLst>
      </pc:sldChg>
      <pc:sldChg chg="del">
        <pc:chgData name="Graf Thomas, INI-NET-VNC-HCS" userId="487bc3e3-9ce7-4cdd-b7b4-8899ea88d289" providerId="ADAL" clId="{4A5FA374-B22D-42F2-92D2-B0E98E7AE0F6}" dt="2024-10-25T09:59:46.198" v="191" actId="47"/>
        <pc:sldMkLst>
          <pc:docMk/>
          <pc:sldMk cId="3965782337" sldId="2145706257"/>
        </pc:sldMkLst>
      </pc:sldChg>
      <pc:sldChg chg="del ord">
        <pc:chgData name="Graf Thomas, INI-NET-VNC-HCS" userId="487bc3e3-9ce7-4cdd-b7b4-8899ea88d289" providerId="ADAL" clId="{4A5FA374-B22D-42F2-92D2-B0E98E7AE0F6}" dt="2024-10-25T09:55:26.036" v="185" actId="47"/>
        <pc:sldMkLst>
          <pc:docMk/>
          <pc:sldMk cId="2684272815" sldId="2145706258"/>
        </pc:sldMkLst>
      </pc:sldChg>
      <pc:sldChg chg="modSp mod ord">
        <pc:chgData name="Graf Thomas, INI-NET-VNC-HCS" userId="487bc3e3-9ce7-4cdd-b7b4-8899ea88d289" providerId="ADAL" clId="{4A5FA374-B22D-42F2-92D2-B0E98E7AE0F6}" dt="2024-10-25T09:44:25.883" v="110" actId="13926"/>
        <pc:sldMkLst>
          <pc:docMk/>
          <pc:sldMk cId="179949106" sldId="2145706259"/>
        </pc:sldMkLst>
        <pc:spChg chg="mod">
          <ac:chgData name="Graf Thomas, INI-NET-VNC-HCS" userId="487bc3e3-9ce7-4cdd-b7b4-8899ea88d289" providerId="ADAL" clId="{4A5FA374-B22D-42F2-92D2-B0E98E7AE0F6}" dt="2024-10-25T09:44:25.883" v="110" actId="13926"/>
          <ac:spMkLst>
            <pc:docMk/>
            <pc:sldMk cId="179949106" sldId="2145706259"/>
            <ac:spMk id="3" creationId="{29C0DFD4-432D-4B0C-93DF-790441DCF5B9}"/>
          </ac:spMkLst>
        </pc:spChg>
      </pc:sldChg>
      <pc:sldChg chg="addSp delSp modSp mod">
        <pc:chgData name="Graf Thomas, INI-NET-VNC-HCS" userId="487bc3e3-9ce7-4cdd-b7b4-8899ea88d289" providerId="ADAL" clId="{4A5FA374-B22D-42F2-92D2-B0E98E7AE0F6}" dt="2024-10-25T11:17:18.228" v="590" actId="14100"/>
        <pc:sldMkLst>
          <pc:docMk/>
          <pc:sldMk cId="218410027" sldId="2145706260"/>
        </pc:sldMkLst>
        <pc:spChg chg="mod">
          <ac:chgData name="Graf Thomas, INI-NET-VNC-HCS" userId="487bc3e3-9ce7-4cdd-b7b4-8899ea88d289" providerId="ADAL" clId="{4A5FA374-B22D-42F2-92D2-B0E98E7AE0F6}" dt="2024-10-25T11:02:55.497" v="305" actId="20577"/>
          <ac:spMkLst>
            <pc:docMk/>
            <pc:sldMk cId="218410027" sldId="2145706260"/>
            <ac:spMk id="2" creationId="{FF20F271-6F0D-4AC0-BB1D-F5C338165C13}"/>
          </ac:spMkLst>
        </pc:spChg>
        <pc:spChg chg="mod">
          <ac:chgData name="Graf Thomas, INI-NET-VNC-HCS" userId="487bc3e3-9ce7-4cdd-b7b4-8899ea88d289" providerId="ADAL" clId="{4A5FA374-B22D-42F2-92D2-B0E98E7AE0F6}" dt="2024-10-25T11:17:18.228" v="590" actId="14100"/>
          <ac:spMkLst>
            <pc:docMk/>
            <pc:sldMk cId="218410027" sldId="2145706260"/>
            <ac:spMk id="3" creationId="{29C0DFD4-432D-4B0C-93DF-790441DCF5B9}"/>
          </ac:spMkLst>
        </pc:spChg>
        <pc:spChg chg="del mod">
          <ac:chgData name="Graf Thomas, INI-NET-VNC-HCS" userId="487bc3e3-9ce7-4cdd-b7b4-8899ea88d289" providerId="ADAL" clId="{4A5FA374-B22D-42F2-92D2-B0E98E7AE0F6}" dt="2024-10-25T11:08:15.037" v="381"/>
          <ac:spMkLst>
            <pc:docMk/>
            <pc:sldMk cId="218410027" sldId="2145706260"/>
            <ac:spMk id="4" creationId="{B097DAA3-8BB1-6C1E-2BE5-024CD150ABBC}"/>
          </ac:spMkLst>
        </pc:spChg>
        <pc:spChg chg="add">
          <ac:chgData name="Graf Thomas, INI-NET-VNC-HCS" userId="487bc3e3-9ce7-4cdd-b7b4-8899ea88d289" providerId="ADAL" clId="{4A5FA374-B22D-42F2-92D2-B0E98E7AE0F6}" dt="2024-10-25T11:03:23.986" v="306"/>
          <ac:spMkLst>
            <pc:docMk/>
            <pc:sldMk cId="218410027" sldId="2145706260"/>
            <ac:spMk id="5" creationId="{7089294E-228A-0E3B-DEE7-17DD1E17322E}"/>
          </ac:spMkLst>
        </pc:spChg>
        <pc:spChg chg="add">
          <ac:chgData name="Graf Thomas, INI-NET-VNC-HCS" userId="487bc3e3-9ce7-4cdd-b7b4-8899ea88d289" providerId="ADAL" clId="{4A5FA374-B22D-42F2-92D2-B0E98E7AE0F6}" dt="2024-10-25T11:04:28.644" v="313"/>
          <ac:spMkLst>
            <pc:docMk/>
            <pc:sldMk cId="218410027" sldId="2145706260"/>
            <ac:spMk id="6" creationId="{23DB7E59-654F-E361-8EAF-89F44181CB2E}"/>
          </ac:spMkLst>
        </pc:spChg>
        <pc:spChg chg="add">
          <ac:chgData name="Graf Thomas, INI-NET-VNC-HCS" userId="487bc3e3-9ce7-4cdd-b7b4-8899ea88d289" providerId="ADAL" clId="{4A5FA374-B22D-42F2-92D2-B0E98E7AE0F6}" dt="2024-10-25T11:11:34.126" v="463"/>
          <ac:spMkLst>
            <pc:docMk/>
            <pc:sldMk cId="218410027" sldId="2145706260"/>
            <ac:spMk id="8" creationId="{FD53A910-ABCD-AD17-8B69-B20EA5DDA58E}"/>
          </ac:spMkLst>
        </pc:spChg>
        <pc:spChg chg="mod">
          <ac:chgData name="Graf Thomas, INI-NET-VNC-HCS" userId="487bc3e3-9ce7-4cdd-b7b4-8899ea88d289" providerId="ADAL" clId="{4A5FA374-B22D-42F2-92D2-B0E98E7AE0F6}" dt="2024-10-25T11:15:31.766" v="569" actId="14100"/>
          <ac:spMkLst>
            <pc:docMk/>
            <pc:sldMk cId="218410027" sldId="2145706260"/>
            <ac:spMk id="11" creationId="{5F51379D-FDAE-42E3-9798-6F3C423F4080}"/>
          </ac:spMkLst>
        </pc:spChg>
        <pc:spChg chg="mod">
          <ac:chgData name="Graf Thomas, INI-NET-VNC-HCS" userId="487bc3e3-9ce7-4cdd-b7b4-8899ea88d289" providerId="ADAL" clId="{4A5FA374-B22D-42F2-92D2-B0E98E7AE0F6}" dt="2024-10-25T11:15:27.204" v="567" actId="14100"/>
          <ac:spMkLst>
            <pc:docMk/>
            <pc:sldMk cId="218410027" sldId="2145706260"/>
            <ac:spMk id="17" creationId="{8F78EE4C-6EFD-4363-A98F-3E5608669DF5}"/>
          </ac:spMkLst>
        </pc:spChg>
      </pc:sldChg>
      <pc:sldChg chg="del">
        <pc:chgData name="Graf Thomas, INI-NET-VNC-HCS" userId="487bc3e3-9ce7-4cdd-b7b4-8899ea88d289" providerId="ADAL" clId="{4A5FA374-B22D-42F2-92D2-B0E98E7AE0F6}" dt="2024-10-25T09:59:46.198" v="191" actId="47"/>
        <pc:sldMkLst>
          <pc:docMk/>
          <pc:sldMk cId="663752781" sldId="2145706261"/>
        </pc:sldMkLst>
      </pc:sldChg>
      <pc:sldChg chg="del">
        <pc:chgData name="Graf Thomas, INI-NET-VNC-HCS" userId="487bc3e3-9ce7-4cdd-b7b4-8899ea88d289" providerId="ADAL" clId="{4A5FA374-B22D-42F2-92D2-B0E98E7AE0F6}" dt="2024-10-25T09:59:05.005" v="190" actId="47"/>
        <pc:sldMkLst>
          <pc:docMk/>
          <pc:sldMk cId="2945280267" sldId="2145706262"/>
        </pc:sldMkLst>
      </pc:sldChg>
      <pc:sldChg chg="del">
        <pc:chgData name="Graf Thomas, INI-NET-VNC-HCS" userId="487bc3e3-9ce7-4cdd-b7b4-8899ea88d289" providerId="ADAL" clId="{4A5FA374-B22D-42F2-92D2-B0E98E7AE0F6}" dt="2024-10-25T09:59:05.005" v="190" actId="47"/>
        <pc:sldMkLst>
          <pc:docMk/>
          <pc:sldMk cId="1767383836" sldId="2145706263"/>
        </pc:sldMkLst>
      </pc:sldChg>
      <pc:sldChg chg="del">
        <pc:chgData name="Graf Thomas, INI-NET-VNC-HCS" userId="487bc3e3-9ce7-4cdd-b7b4-8899ea88d289" providerId="ADAL" clId="{4A5FA374-B22D-42F2-92D2-B0E98E7AE0F6}" dt="2024-10-25T09:59:05.005" v="190" actId="47"/>
        <pc:sldMkLst>
          <pc:docMk/>
          <pc:sldMk cId="22946092" sldId="2145706264"/>
        </pc:sldMkLst>
      </pc:sldChg>
      <pc:sldChg chg="del">
        <pc:chgData name="Graf Thomas, INI-NET-VNC-HCS" userId="487bc3e3-9ce7-4cdd-b7b4-8899ea88d289" providerId="ADAL" clId="{4A5FA374-B22D-42F2-92D2-B0E98E7AE0F6}" dt="2024-10-25T09:59:05.005" v="190" actId="47"/>
        <pc:sldMkLst>
          <pc:docMk/>
          <pc:sldMk cId="241911226" sldId="2145706265"/>
        </pc:sldMkLst>
      </pc:sldChg>
      <pc:sldChg chg="del">
        <pc:chgData name="Graf Thomas, INI-NET-VNC-HCS" userId="487bc3e3-9ce7-4cdd-b7b4-8899ea88d289" providerId="ADAL" clId="{4A5FA374-B22D-42F2-92D2-B0E98E7AE0F6}" dt="2024-10-25T09:56:25.584" v="188" actId="47"/>
        <pc:sldMkLst>
          <pc:docMk/>
          <pc:sldMk cId="1336863920" sldId="2145706266"/>
        </pc:sldMkLst>
      </pc:sldChg>
      <pc:sldChg chg="modSp mod">
        <pc:chgData name="Graf Thomas, INI-NET-VNC-HCS" userId="487bc3e3-9ce7-4cdd-b7b4-8899ea88d289" providerId="ADAL" clId="{4A5FA374-B22D-42F2-92D2-B0E98E7AE0F6}" dt="2024-10-25T11:49:38.464" v="998" actId="20577"/>
        <pc:sldMkLst>
          <pc:docMk/>
          <pc:sldMk cId="461661054" sldId="2145706267"/>
        </pc:sldMkLst>
        <pc:spChg chg="mod">
          <ac:chgData name="Graf Thomas, INI-NET-VNC-HCS" userId="487bc3e3-9ce7-4cdd-b7b4-8899ea88d289" providerId="ADAL" clId="{4A5FA374-B22D-42F2-92D2-B0E98E7AE0F6}" dt="2024-10-25T11:49:38.464" v="998" actId="20577"/>
          <ac:spMkLst>
            <pc:docMk/>
            <pc:sldMk cId="461661054" sldId="2145706267"/>
            <ac:spMk id="5" creationId="{C26208B2-0D10-4C23-B2DE-372A62E98644}"/>
          </ac:spMkLst>
        </pc:spChg>
      </pc:sldChg>
      <pc:sldChg chg="del">
        <pc:chgData name="Graf Thomas, INI-NET-VNC-HCS" userId="487bc3e3-9ce7-4cdd-b7b4-8899ea88d289" providerId="ADAL" clId="{4A5FA374-B22D-42F2-92D2-B0E98E7AE0F6}" dt="2024-10-25T09:56:25.584" v="188" actId="47"/>
        <pc:sldMkLst>
          <pc:docMk/>
          <pc:sldMk cId="3567506395" sldId="2145706268"/>
        </pc:sldMkLst>
      </pc:sldChg>
      <pc:sldChg chg="add">
        <pc:chgData name="Graf Thomas, INI-NET-VNC-HCS" userId="487bc3e3-9ce7-4cdd-b7b4-8899ea88d289" providerId="ADAL" clId="{4A5FA374-B22D-42F2-92D2-B0E98E7AE0F6}" dt="2024-10-25T09:57:19.596" v="189"/>
        <pc:sldMkLst>
          <pc:docMk/>
          <pc:sldMk cId="3562000331" sldId="2145706269"/>
        </pc:sldMkLst>
      </pc:sldChg>
      <pc:sldChg chg="addSp delSp modSp add mod">
        <pc:chgData name="Graf Thomas, INI-NET-VNC-HCS" userId="487bc3e3-9ce7-4cdd-b7b4-8899ea88d289" providerId="ADAL" clId="{4A5FA374-B22D-42F2-92D2-B0E98E7AE0F6}" dt="2024-10-25T11:40:37.506" v="866" actId="108"/>
        <pc:sldMkLst>
          <pc:docMk/>
          <pc:sldMk cId="2855098073" sldId="2145706270"/>
        </pc:sldMkLst>
        <pc:spChg chg="mod">
          <ac:chgData name="Graf Thomas, INI-NET-VNC-HCS" userId="487bc3e3-9ce7-4cdd-b7b4-8899ea88d289" providerId="ADAL" clId="{4A5FA374-B22D-42F2-92D2-B0E98E7AE0F6}" dt="2024-10-25T11:40:37.506" v="866" actId="108"/>
          <ac:spMkLst>
            <pc:docMk/>
            <pc:sldMk cId="2855098073" sldId="2145706270"/>
            <ac:spMk id="2" creationId="{FF20F271-6F0D-4AC0-BB1D-F5C338165C13}"/>
          </ac:spMkLst>
        </pc:spChg>
        <pc:spChg chg="mod">
          <ac:chgData name="Graf Thomas, INI-NET-VNC-HCS" userId="487bc3e3-9ce7-4cdd-b7b4-8899ea88d289" providerId="ADAL" clId="{4A5FA374-B22D-42F2-92D2-B0E98E7AE0F6}" dt="2024-10-25T11:39:55.561" v="847" actId="790"/>
          <ac:spMkLst>
            <pc:docMk/>
            <pc:sldMk cId="2855098073" sldId="2145706270"/>
            <ac:spMk id="3" creationId="{29C0DFD4-432D-4B0C-93DF-790441DCF5B9}"/>
          </ac:spMkLst>
        </pc:spChg>
        <pc:spChg chg="add">
          <ac:chgData name="Graf Thomas, INI-NET-VNC-HCS" userId="487bc3e3-9ce7-4cdd-b7b4-8899ea88d289" providerId="ADAL" clId="{4A5FA374-B22D-42F2-92D2-B0E98E7AE0F6}" dt="2024-10-25T11:33:08.580" v="767"/>
          <ac:spMkLst>
            <pc:docMk/>
            <pc:sldMk cId="2855098073" sldId="2145706270"/>
            <ac:spMk id="4" creationId="{A4E0C4A8-31B5-FBA0-17FA-FE2997C45F35}"/>
          </ac:spMkLst>
        </pc:spChg>
        <pc:spChg chg="add mod">
          <ac:chgData name="Graf Thomas, INI-NET-VNC-HCS" userId="487bc3e3-9ce7-4cdd-b7b4-8899ea88d289" providerId="ADAL" clId="{4A5FA374-B22D-42F2-92D2-B0E98E7AE0F6}" dt="2024-10-25T11:39:55.561" v="847" actId="790"/>
          <ac:spMkLst>
            <pc:docMk/>
            <pc:sldMk cId="2855098073" sldId="2145706270"/>
            <ac:spMk id="6" creationId="{A130C774-5852-6E8E-0A95-D38474DC7E1B}"/>
          </ac:spMkLst>
        </pc:spChg>
        <pc:spChg chg="mod">
          <ac:chgData name="Graf Thomas, INI-NET-VNC-HCS" userId="487bc3e3-9ce7-4cdd-b7b4-8899ea88d289" providerId="ADAL" clId="{4A5FA374-B22D-42F2-92D2-B0E98E7AE0F6}" dt="2024-10-25T11:39:55.561" v="847" actId="790"/>
          <ac:spMkLst>
            <pc:docMk/>
            <pc:sldMk cId="2855098073" sldId="2145706270"/>
            <ac:spMk id="7" creationId="{431654D8-5CEC-4B8C-A548-2C0DECDF0A19}"/>
          </ac:spMkLst>
        </pc:spChg>
        <pc:spChg chg="del mod">
          <ac:chgData name="Graf Thomas, INI-NET-VNC-HCS" userId="487bc3e3-9ce7-4cdd-b7b4-8899ea88d289" providerId="ADAL" clId="{4A5FA374-B22D-42F2-92D2-B0E98E7AE0F6}" dt="2024-10-25T11:33:05.540" v="766" actId="478"/>
          <ac:spMkLst>
            <pc:docMk/>
            <pc:sldMk cId="2855098073" sldId="2145706270"/>
            <ac:spMk id="11" creationId="{5F51379D-FDAE-42E3-9798-6F3C423F4080}"/>
          </ac:spMkLst>
        </pc:spChg>
        <pc:spChg chg="mod">
          <ac:chgData name="Graf Thomas, INI-NET-VNC-HCS" userId="487bc3e3-9ce7-4cdd-b7b4-8899ea88d289" providerId="ADAL" clId="{4A5FA374-B22D-42F2-92D2-B0E98E7AE0F6}" dt="2024-10-25T11:39:55.561" v="847" actId="790"/>
          <ac:spMkLst>
            <pc:docMk/>
            <pc:sldMk cId="2855098073" sldId="2145706270"/>
            <ac:spMk id="17" creationId="{8F78EE4C-6EFD-4363-A98F-3E5608669DF5}"/>
          </ac:spMkLst>
        </pc:spChg>
      </pc:sldChg>
      <pc:sldChg chg="addSp delSp modSp add mod">
        <pc:chgData name="Graf Thomas, INI-NET-VNC-HCS" userId="487bc3e3-9ce7-4cdd-b7b4-8899ea88d289" providerId="ADAL" clId="{4A5FA374-B22D-42F2-92D2-B0E98E7AE0F6}" dt="2024-10-25T11:49:44.727" v="1000" actId="20577"/>
        <pc:sldMkLst>
          <pc:docMk/>
          <pc:sldMk cId="2178954233" sldId="2145706271"/>
        </pc:sldMkLst>
        <pc:spChg chg="mod">
          <ac:chgData name="Graf Thomas, INI-NET-VNC-HCS" userId="487bc3e3-9ce7-4cdd-b7b4-8899ea88d289" providerId="ADAL" clId="{4A5FA374-B22D-42F2-92D2-B0E98E7AE0F6}" dt="2024-10-25T11:49:44.727" v="1000" actId="20577"/>
          <ac:spMkLst>
            <pc:docMk/>
            <pc:sldMk cId="2178954233" sldId="2145706271"/>
            <ac:spMk id="2" creationId="{FF20F271-6F0D-4AC0-BB1D-F5C338165C13}"/>
          </ac:spMkLst>
        </pc:spChg>
        <pc:spChg chg="del">
          <ac:chgData name="Graf Thomas, INI-NET-VNC-HCS" userId="487bc3e3-9ce7-4cdd-b7b4-8899ea88d289" providerId="ADAL" clId="{4A5FA374-B22D-42F2-92D2-B0E98E7AE0F6}" dt="2024-10-25T11:48:45.249" v="955" actId="478"/>
          <ac:spMkLst>
            <pc:docMk/>
            <pc:sldMk cId="2178954233" sldId="2145706271"/>
            <ac:spMk id="3" creationId="{29C0DFD4-432D-4B0C-93DF-790441DCF5B9}"/>
          </ac:spMkLst>
        </pc:spChg>
        <pc:spChg chg="del">
          <ac:chgData name="Graf Thomas, INI-NET-VNC-HCS" userId="487bc3e3-9ce7-4cdd-b7b4-8899ea88d289" providerId="ADAL" clId="{4A5FA374-B22D-42F2-92D2-B0E98E7AE0F6}" dt="2024-10-25T11:48:45.249" v="955" actId="478"/>
          <ac:spMkLst>
            <pc:docMk/>
            <pc:sldMk cId="2178954233" sldId="2145706271"/>
            <ac:spMk id="5" creationId="{A9CD1D68-6740-B60A-B5C6-3012DD46A668}"/>
          </ac:spMkLst>
        </pc:spChg>
        <pc:spChg chg="del">
          <ac:chgData name="Graf Thomas, INI-NET-VNC-HCS" userId="487bc3e3-9ce7-4cdd-b7b4-8899ea88d289" providerId="ADAL" clId="{4A5FA374-B22D-42F2-92D2-B0E98E7AE0F6}" dt="2024-10-25T11:48:45.249" v="955" actId="478"/>
          <ac:spMkLst>
            <pc:docMk/>
            <pc:sldMk cId="2178954233" sldId="2145706271"/>
            <ac:spMk id="7" creationId="{F1861884-AA79-8041-A708-D4652D546A08}"/>
          </ac:spMkLst>
        </pc:spChg>
        <pc:spChg chg="add del mod">
          <ac:chgData name="Graf Thomas, INI-NET-VNC-HCS" userId="487bc3e3-9ce7-4cdd-b7b4-8899ea88d289" providerId="ADAL" clId="{4A5FA374-B22D-42F2-92D2-B0E98E7AE0F6}" dt="2024-10-25T11:48:49.112" v="957" actId="478"/>
          <ac:spMkLst>
            <pc:docMk/>
            <pc:sldMk cId="2178954233" sldId="2145706271"/>
            <ac:spMk id="9" creationId="{FFFF3B8A-23BA-5D43-028F-D5914A23C6BF}"/>
          </ac:spMkLst>
        </pc:spChg>
        <pc:picChg chg="del">
          <ac:chgData name="Graf Thomas, INI-NET-VNC-HCS" userId="487bc3e3-9ce7-4cdd-b7b4-8899ea88d289" providerId="ADAL" clId="{4A5FA374-B22D-42F2-92D2-B0E98E7AE0F6}" dt="2024-10-25T11:48:47.210" v="956" actId="478"/>
          <ac:picMkLst>
            <pc:docMk/>
            <pc:sldMk cId="2178954233" sldId="2145706271"/>
            <ac:picMk id="4" creationId="{3F6FE370-7B96-20ED-12F6-496CEBE7C7B7}"/>
          </ac:picMkLst>
        </pc:picChg>
        <pc:picChg chg="add mod">
          <ac:chgData name="Graf Thomas, INI-NET-VNC-HCS" userId="487bc3e3-9ce7-4cdd-b7b4-8899ea88d289" providerId="ADAL" clId="{4A5FA374-B22D-42F2-92D2-B0E98E7AE0F6}" dt="2024-10-25T11:49:07.511" v="965" actId="1076"/>
          <ac:picMkLst>
            <pc:docMk/>
            <pc:sldMk cId="2178954233" sldId="2145706271"/>
            <ac:picMk id="11" creationId="{198B1BBE-FF15-CFD2-F5B0-95AAC07EAD5B}"/>
          </ac:picMkLst>
        </pc:pic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undo custSel addSld delSld modSld sldOrd">
      <pc:chgData name="Graf Thomas, INI-NET-VNC-HCS" userId="487bc3e3-9ce7-4cdd-b7b4-8899ea88d289" providerId="ADAL" clId="{48D6DBBB-A9B7-41ED-8971-0B7DF4441D17}" dt="2024-07-26T17:14:09.055" v="1183" actId="207"/>
      <pc:docMkLst>
        <pc:docMk/>
      </pc:docMkLst>
      <pc:sldChg chg="modSp mod">
        <pc:chgData name="Graf Thomas, INI-NET-VNC-HCS" userId="487bc3e3-9ce7-4cdd-b7b4-8899ea88d289" providerId="ADAL" clId="{48D6DBBB-A9B7-41ED-8971-0B7DF4441D17}" dt="2024-07-24T18:16:46.346" v="1127" actId="20577"/>
        <pc:sldMkLst>
          <pc:docMk/>
          <pc:sldMk cId="3578665336" sldId="1041"/>
        </pc:sldMkLst>
        <pc:spChg chg="mod">
          <ac:chgData name="Graf Thomas, INI-NET-VNC-HCS" userId="487bc3e3-9ce7-4cdd-b7b4-8899ea88d289" providerId="ADAL" clId="{48D6DBBB-A9B7-41ED-8971-0B7DF4441D17}" dt="2024-07-24T18:16:46.346" v="1127" actId="20577"/>
          <ac:spMkLst>
            <pc:docMk/>
            <pc:sldMk cId="3578665336" sldId="1041"/>
            <ac:spMk id="5" creationId="{C26208B2-0D10-4C23-B2DE-372A62E98644}"/>
          </ac:spMkLst>
        </pc:spChg>
        <pc:spChg chg="mod">
          <ac:chgData name="Graf Thomas, INI-NET-VNC-HCS" userId="487bc3e3-9ce7-4cdd-b7b4-8899ea88d289" providerId="ADAL" clId="{48D6DBBB-A9B7-41ED-8971-0B7DF4441D17}" dt="2024-07-24T18:09:11.393" v="988" actId="20577"/>
          <ac:spMkLst>
            <pc:docMk/>
            <pc:sldMk cId="3578665336" sldId="1041"/>
            <ac:spMk id="6" creationId="{6CAA0765-1318-4A03-8F91-D3ECC43D8FA7}"/>
          </ac:spMkLst>
        </pc:spChg>
      </pc:sldChg>
      <pc:sldChg chg="modSp mod">
        <pc:chgData name="Graf Thomas, INI-NET-VNC-HCS" userId="487bc3e3-9ce7-4cdd-b7b4-8899ea88d289" providerId="ADAL" clId="{48D6DBBB-A9B7-41ED-8971-0B7DF4441D17}" dt="2024-07-12T08:37:18.806" v="592" actId="20577"/>
        <pc:sldMkLst>
          <pc:docMk/>
          <pc:sldMk cId="1980732846" sldId="2145706229"/>
        </pc:sldMkLst>
        <pc:spChg chg="mod">
          <ac:chgData name="Graf Thomas, INI-NET-VNC-HCS" userId="487bc3e3-9ce7-4cdd-b7b4-8899ea88d289" providerId="ADAL" clId="{48D6DBBB-A9B7-41ED-8971-0B7DF4441D17}" dt="2024-07-12T08:37:18.806" v="592" actId="20577"/>
          <ac:spMkLst>
            <pc:docMk/>
            <pc:sldMk cId="1980732846" sldId="2145706229"/>
            <ac:spMk id="3" creationId="{29C0DFD4-432D-4B0C-93DF-790441DCF5B9}"/>
          </ac:spMkLst>
        </pc:spChg>
      </pc:sldChg>
      <pc:sldChg chg="modSp mod">
        <pc:chgData name="Graf Thomas, INI-NET-VNC-HCS" userId="487bc3e3-9ce7-4cdd-b7b4-8899ea88d289" providerId="ADAL" clId="{48D6DBBB-A9B7-41ED-8971-0B7DF4441D17}" dt="2024-07-24T18:13:36.352" v="1113" actId="948"/>
        <pc:sldMkLst>
          <pc:docMk/>
          <pc:sldMk cId="2617504443" sldId="2145706242"/>
        </pc:sldMkLst>
        <pc:spChg chg="mod">
          <ac:chgData name="Graf Thomas, INI-NET-VNC-HCS" userId="487bc3e3-9ce7-4cdd-b7b4-8899ea88d289" providerId="ADAL" clId="{48D6DBBB-A9B7-41ED-8971-0B7DF4441D17}" dt="2024-07-24T18:13:36.352" v="1113" actId="948"/>
          <ac:spMkLst>
            <pc:docMk/>
            <pc:sldMk cId="2617504443" sldId="2145706242"/>
            <ac:spMk id="3" creationId="{29C0DFD4-432D-4B0C-93DF-790441DCF5B9}"/>
          </ac:spMkLst>
        </pc:spChg>
      </pc:sldChg>
      <pc:sldChg chg="modSp mod">
        <pc:chgData name="Graf Thomas, INI-NET-VNC-HCS" userId="487bc3e3-9ce7-4cdd-b7b4-8899ea88d289" providerId="ADAL" clId="{48D6DBBB-A9B7-41ED-8971-0B7DF4441D17}" dt="2024-07-12T07:27:19.598" v="147" actId="20577"/>
        <pc:sldMkLst>
          <pc:docMk/>
          <pc:sldMk cId="2325717052" sldId="2145706246"/>
        </pc:sldMkLst>
        <pc:spChg chg="mod">
          <ac:chgData name="Graf Thomas, INI-NET-VNC-HCS" userId="487bc3e3-9ce7-4cdd-b7b4-8899ea88d289" providerId="ADAL" clId="{48D6DBBB-A9B7-41ED-8971-0B7DF4441D17}" dt="2024-07-12T07:27:19.598" v="147" actId="20577"/>
          <ac:spMkLst>
            <pc:docMk/>
            <pc:sldMk cId="2325717052" sldId="2145706246"/>
            <ac:spMk id="2" creationId="{A2A6719D-B9BE-6230-EF0C-2923835A8199}"/>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22T20:43:26.059" v="987" actId="20577"/>
        <pc:sldMkLst>
          <pc:docMk/>
          <pc:sldMk cId="2503304106" sldId="2145706250"/>
        </pc:sldMkLst>
        <pc:spChg chg="mod">
          <ac:chgData name="Graf Thomas, INI-NET-VNC-HCS" userId="487bc3e3-9ce7-4cdd-b7b4-8899ea88d289" providerId="ADAL" clId="{48D6DBBB-A9B7-41ED-8971-0B7DF4441D17}" dt="2024-07-22T20:42:26.503" v="980" actId="948"/>
          <ac:spMkLst>
            <pc:docMk/>
            <pc:sldMk cId="2503304106" sldId="2145706250"/>
            <ac:spMk id="5" creationId="{0194B37B-813A-99FE-7B78-4D87D8C30D44}"/>
          </ac:spMkLst>
        </pc:spChg>
        <pc:spChg chg="mod">
          <ac:chgData name="Graf Thomas, INI-NET-VNC-HCS" userId="487bc3e3-9ce7-4cdd-b7b4-8899ea88d289" providerId="ADAL" clId="{48D6DBBB-A9B7-41ED-8971-0B7DF4441D17}" dt="2024-07-22T20:43:26.059" v="987" actId="20577"/>
          <ac:spMkLst>
            <pc:docMk/>
            <pc:sldMk cId="2503304106" sldId="2145706250"/>
            <ac:spMk id="19" creationId="{56D79134-17A9-8BC8-B7D0-97BCFFB9A6B2}"/>
          </ac:spMkLst>
        </pc:spChg>
      </pc:sldChg>
      <pc:sldChg chg="del">
        <pc:chgData name="Graf Thomas, INI-NET-VNC-HCS" userId="487bc3e3-9ce7-4cdd-b7b4-8899ea88d289" providerId="ADAL" clId="{48D6DBBB-A9B7-41ED-8971-0B7DF4441D17}" dt="2024-07-24T18:14:15.281" v="1115" actId="47"/>
        <pc:sldMkLst>
          <pc:docMk/>
          <pc:sldMk cId="2799895506" sldId="2145706251"/>
        </pc:sldMkLst>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addSp delSp modSp mod">
        <pc:chgData name="Graf Thomas, INI-NET-VNC-HCS" userId="487bc3e3-9ce7-4cdd-b7b4-8899ea88d289" providerId="ADAL" clId="{48D6DBBB-A9B7-41ED-8971-0B7DF4441D17}" dt="2024-07-24T18:23:17.531" v="1160" actId="1076"/>
        <pc:sldMkLst>
          <pc:docMk/>
          <pc:sldMk cId="2684272815" sldId="2145706258"/>
        </pc:sldMkLst>
        <pc:spChg chg="mod">
          <ac:chgData name="Graf Thomas, INI-NET-VNC-HCS" userId="487bc3e3-9ce7-4cdd-b7b4-8899ea88d289" providerId="ADAL" clId="{48D6DBBB-A9B7-41ED-8971-0B7DF4441D17}" dt="2024-07-24T18:20:20.919" v="1143" actId="20577"/>
          <ac:spMkLst>
            <pc:docMk/>
            <pc:sldMk cId="2684272815" sldId="2145706258"/>
            <ac:spMk id="3" creationId="{29C0DFD4-432D-4B0C-93DF-790441DCF5B9}"/>
          </ac:spMkLst>
        </pc:spChg>
        <pc:spChg chg="mod">
          <ac:chgData name="Graf Thomas, INI-NET-VNC-HCS" userId="487bc3e3-9ce7-4cdd-b7b4-8899ea88d289" providerId="ADAL" clId="{48D6DBBB-A9B7-41ED-8971-0B7DF4441D17}" dt="2024-07-24T18:23:09.216" v="1159" actId="1076"/>
          <ac:spMkLst>
            <pc:docMk/>
            <pc:sldMk cId="2684272815" sldId="2145706258"/>
            <ac:spMk id="5" creationId="{2FA16CA0-B5C5-D597-7EE9-B043AE34C049}"/>
          </ac:spMkLst>
        </pc:spChg>
        <pc:spChg chg="mod">
          <ac:chgData name="Graf Thomas, INI-NET-VNC-HCS" userId="487bc3e3-9ce7-4cdd-b7b4-8899ea88d289" providerId="ADAL" clId="{48D6DBBB-A9B7-41ED-8971-0B7DF4441D17}" dt="2024-07-24T18:22:20.245" v="1152" actId="1076"/>
          <ac:spMkLst>
            <pc:docMk/>
            <pc:sldMk cId="2684272815" sldId="2145706258"/>
            <ac:spMk id="7" creationId="{0AE08E15-A4B9-E553-556E-EBBE1E8B71D0}"/>
          </ac:spMkLst>
        </pc:spChg>
        <pc:spChg chg="mod">
          <ac:chgData name="Graf Thomas, INI-NET-VNC-HCS" userId="487bc3e3-9ce7-4cdd-b7b4-8899ea88d289" providerId="ADAL" clId="{48D6DBBB-A9B7-41ED-8971-0B7DF4441D17}" dt="2024-07-24T18:23:17.531" v="1160" actId="1076"/>
          <ac:spMkLst>
            <pc:docMk/>
            <pc:sldMk cId="2684272815" sldId="2145706258"/>
            <ac:spMk id="8" creationId="{6F4C610A-5ADC-21A3-9CA4-F85A3ADC7AC8}"/>
          </ac:spMkLst>
        </pc:spChg>
        <pc:spChg chg="add mod">
          <ac:chgData name="Graf Thomas, INI-NET-VNC-HCS" userId="487bc3e3-9ce7-4cdd-b7b4-8899ea88d289" providerId="ADAL" clId="{48D6DBBB-A9B7-41ED-8971-0B7DF4441D17}" dt="2024-07-24T18:23:02.254" v="1158" actId="1076"/>
          <ac:spMkLst>
            <pc:docMk/>
            <pc:sldMk cId="2684272815" sldId="2145706258"/>
            <ac:spMk id="10" creationId="{77F8B4C1-D88D-640A-57B8-617EF31EEC2E}"/>
          </ac:spMkLst>
        </pc:spChg>
        <pc:spChg chg="add mod">
          <ac:chgData name="Graf Thomas, INI-NET-VNC-HCS" userId="487bc3e3-9ce7-4cdd-b7b4-8899ea88d289" providerId="ADAL" clId="{48D6DBBB-A9B7-41ED-8971-0B7DF4441D17}" dt="2024-07-24T18:22:39.461" v="1157" actId="1076"/>
          <ac:spMkLst>
            <pc:docMk/>
            <pc:sldMk cId="2684272815" sldId="2145706258"/>
            <ac:spMk id="12" creationId="{D60E4864-7A93-00C0-FAB6-F0D32ABBA12B}"/>
          </ac:spMkLst>
        </pc:spChg>
        <pc:picChg chg="del">
          <ac:chgData name="Graf Thomas, INI-NET-VNC-HCS" userId="487bc3e3-9ce7-4cdd-b7b4-8899ea88d289" providerId="ADAL" clId="{48D6DBBB-A9B7-41ED-8971-0B7DF4441D17}" dt="2024-07-24T18:21:46.708" v="1144" actId="478"/>
          <ac:picMkLst>
            <pc:docMk/>
            <pc:sldMk cId="2684272815" sldId="2145706258"/>
            <ac:picMk id="4" creationId="{7966EF60-4572-6C60-B040-DFC7E219032C}"/>
          </ac:picMkLst>
        </pc:picChg>
        <pc:picChg chg="add mod ord">
          <ac:chgData name="Graf Thomas, INI-NET-VNC-HCS" userId="487bc3e3-9ce7-4cdd-b7b4-8899ea88d289" providerId="ADAL" clId="{48D6DBBB-A9B7-41ED-8971-0B7DF4441D17}" dt="2024-07-24T18:22:12.249" v="1150" actId="1076"/>
          <ac:picMkLst>
            <pc:docMk/>
            <pc:sldMk cId="2684272815" sldId="2145706258"/>
            <ac:picMk id="9" creationId="{0B9CE1EB-924C-9F75-C6C6-A0528A80239A}"/>
          </ac:picMkLst>
        </pc:picChg>
      </pc:sldChg>
      <pc:sldChg chg="modSp mod">
        <pc:chgData name="Graf Thomas, INI-NET-VNC-HCS" userId="487bc3e3-9ce7-4cdd-b7b4-8899ea88d289" providerId="ADAL" clId="{48D6DBBB-A9B7-41ED-8971-0B7DF4441D17}" dt="2024-07-12T08:37:40.745" v="593" actId="20577"/>
        <pc:sldMkLst>
          <pc:docMk/>
          <pc:sldMk cId="1767383836" sldId="2145706263"/>
        </pc:sldMkLst>
        <pc:spChg chg="mod">
          <ac:chgData name="Graf Thomas, INI-NET-VNC-HCS" userId="487bc3e3-9ce7-4cdd-b7b4-8899ea88d289" providerId="ADAL" clId="{48D6DBBB-A9B7-41ED-8971-0B7DF4441D17}" dt="2024-07-12T08:37:40.745" v="593" actId="20577"/>
          <ac:spMkLst>
            <pc:docMk/>
            <pc:sldMk cId="1767383836" sldId="2145706263"/>
            <ac:spMk id="2" creationId="{FF20F271-6F0D-4AC0-BB1D-F5C338165C13}"/>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sldChg chg="addSp delSp modSp add mod ord">
        <pc:chgData name="Graf Thomas, INI-NET-VNC-HCS" userId="487bc3e3-9ce7-4cdd-b7b4-8899ea88d289" providerId="ADAL" clId="{48D6DBBB-A9B7-41ED-8971-0B7DF4441D17}" dt="2024-07-12T07:41:20.297" v="585"/>
        <pc:sldMkLst>
          <pc:docMk/>
          <pc:sldMk cId="1336863920" sldId="2145706266"/>
        </pc:sldMkLst>
        <pc:spChg chg="add mod">
          <ac:chgData name="Graf Thomas, INI-NET-VNC-HCS" userId="487bc3e3-9ce7-4cdd-b7b4-8899ea88d289" providerId="ADAL" clId="{48D6DBBB-A9B7-41ED-8971-0B7DF4441D17}" dt="2024-07-12T07:41:20.297" v="585"/>
          <ac:spMkLst>
            <pc:docMk/>
            <pc:sldMk cId="1336863920" sldId="2145706266"/>
            <ac:spMk id="15" creationId="{81CF2E6B-29BB-3B8F-A4FD-C8E8A73C2282}"/>
          </ac:spMkLst>
        </pc:spChg>
        <pc:picChg chg="del">
          <ac:chgData name="Graf Thomas, INI-NET-VNC-HCS" userId="487bc3e3-9ce7-4cdd-b7b4-8899ea88d289" providerId="ADAL" clId="{48D6DBBB-A9B7-41ED-8971-0B7DF4441D17}" dt="2024-07-12T07:29:42.718" v="151" actId="478"/>
          <ac:picMkLst>
            <pc:docMk/>
            <pc:sldMk cId="1336863920" sldId="2145706266"/>
            <ac:picMk id="5" creationId="{107051E6-5C5B-3F57-3AC4-5FC80420DD88}"/>
          </ac:picMkLst>
        </pc:picChg>
        <pc:cxnChg chg="add mod">
          <ac:chgData name="Graf Thomas, INI-NET-VNC-HCS" userId="487bc3e3-9ce7-4cdd-b7b4-8899ea88d289" providerId="ADAL" clId="{48D6DBBB-A9B7-41ED-8971-0B7DF4441D17}" dt="2024-07-12T07:40:37.194" v="581" actId="692"/>
          <ac:cxnSpMkLst>
            <pc:docMk/>
            <pc:sldMk cId="1336863920" sldId="2145706266"/>
            <ac:cxnSpMk id="7" creationId="{83D1F104-0557-6EDA-760C-077B5A18DE98}"/>
          </ac:cxnSpMkLst>
        </pc:cxnChg>
        <pc:cxnChg chg="add mod">
          <ac:chgData name="Graf Thomas, INI-NET-VNC-HCS" userId="487bc3e3-9ce7-4cdd-b7b4-8899ea88d289" providerId="ADAL" clId="{48D6DBBB-A9B7-41ED-8971-0B7DF4441D17}" dt="2024-07-12T07:40:37.194" v="581" actId="692"/>
          <ac:cxnSpMkLst>
            <pc:docMk/>
            <pc:sldMk cId="1336863920" sldId="2145706266"/>
            <ac:cxnSpMk id="8" creationId="{A9F78903-BA21-F9F1-17B7-8DE3FB96072C}"/>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0" creationId="{012D5E84-A66D-A11B-4F94-5E8AB181E3F5}"/>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2" creationId="{203D64F1-8CC7-7EF0-8739-0387E0C463A0}"/>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3" creationId="{A55AE0AF-510C-910F-E4AC-8ADE75D1ED34}"/>
          </ac:cxnSpMkLst>
        </pc:cxnChg>
        <pc:cxnChg chg="add mod">
          <ac:chgData name="Graf Thomas, INI-NET-VNC-HCS" userId="487bc3e3-9ce7-4cdd-b7b4-8899ea88d289" providerId="ADAL" clId="{48D6DBBB-A9B7-41ED-8971-0B7DF4441D17}" dt="2024-07-12T07:40:52.476" v="583" actId="1076"/>
          <ac:cxnSpMkLst>
            <pc:docMk/>
            <pc:sldMk cId="1336863920" sldId="2145706266"/>
            <ac:cxnSpMk id="21" creationId="{DCC108B7-3175-A51B-346A-B1C4613E8455}"/>
          </ac:cxnSpMkLst>
        </pc:cxnChg>
      </pc:sldChg>
      <pc:sldChg chg="delSp modSp add mod">
        <pc:chgData name="Graf Thomas, INI-NET-VNC-HCS" userId="487bc3e3-9ce7-4cdd-b7b4-8899ea88d289" providerId="ADAL" clId="{48D6DBBB-A9B7-41ED-8971-0B7DF4441D17}" dt="2024-07-22T20:39:30.852" v="966" actId="12"/>
        <pc:sldMkLst>
          <pc:docMk/>
          <pc:sldMk cId="461661054" sldId="2145706267"/>
        </pc:sldMkLst>
        <pc:spChg chg="mod">
          <ac:chgData name="Graf Thomas, INI-NET-VNC-HCS" userId="487bc3e3-9ce7-4cdd-b7b4-8899ea88d289" providerId="ADAL" clId="{48D6DBBB-A9B7-41ED-8971-0B7DF4441D17}" dt="2024-07-22T20:39:30.852" v="966" actId="12"/>
          <ac:spMkLst>
            <pc:docMk/>
            <pc:sldMk cId="461661054" sldId="2145706267"/>
            <ac:spMk id="5" creationId="{C26208B2-0D10-4C23-B2DE-372A62E98644}"/>
          </ac:spMkLst>
        </pc:spChg>
        <pc:spChg chg="del">
          <ac:chgData name="Graf Thomas, INI-NET-VNC-HCS" userId="487bc3e3-9ce7-4cdd-b7b4-8899ea88d289" providerId="ADAL" clId="{48D6DBBB-A9B7-41ED-8971-0B7DF4441D17}" dt="2024-07-22T20:33:11.362" v="595" actId="478"/>
          <ac:spMkLst>
            <pc:docMk/>
            <pc:sldMk cId="461661054" sldId="2145706267"/>
            <ac:spMk id="6" creationId="{6CAA0765-1318-4A03-8F91-D3ECC43D8FA7}"/>
          </ac:spMkLst>
        </pc:spChg>
      </pc:sldChg>
      <pc:sldChg chg="addSp modSp add mod">
        <pc:chgData name="Graf Thomas, INI-NET-VNC-HCS" userId="487bc3e3-9ce7-4cdd-b7b4-8899ea88d289" providerId="ADAL" clId="{48D6DBBB-A9B7-41ED-8971-0B7DF4441D17}" dt="2024-07-26T17:14:09.055" v="1183" actId="207"/>
        <pc:sldMkLst>
          <pc:docMk/>
          <pc:sldMk cId="3567506395" sldId="2145706268"/>
        </pc:sldMkLst>
        <pc:spChg chg="mod">
          <ac:chgData name="Graf Thomas, INI-NET-VNC-HCS" userId="487bc3e3-9ce7-4cdd-b7b4-8899ea88d289" providerId="ADAL" clId="{48D6DBBB-A9B7-41ED-8971-0B7DF4441D17}" dt="2024-07-26T17:13:54.792" v="1182" actId="1076"/>
          <ac:spMkLst>
            <pc:docMk/>
            <pc:sldMk cId="3567506395" sldId="2145706268"/>
            <ac:spMk id="3" creationId="{4B51529C-5875-F2C8-3A59-29DCA152E0A8}"/>
          </ac:spMkLst>
        </pc:spChg>
        <pc:graphicFrameChg chg="mod modGraphic">
          <ac:chgData name="Graf Thomas, INI-NET-VNC-HCS" userId="487bc3e3-9ce7-4cdd-b7b4-8899ea88d289" providerId="ADAL" clId="{48D6DBBB-A9B7-41ED-8971-0B7DF4441D17}" dt="2024-07-26T17:14:09.055" v="1183" actId="207"/>
          <ac:graphicFrameMkLst>
            <pc:docMk/>
            <pc:sldMk cId="3567506395" sldId="2145706268"/>
            <ac:graphicFrameMk id="4" creationId="{5DBF70CC-97EC-A9C0-4D9B-B62507F3329B}"/>
          </ac:graphicFrameMkLst>
        </pc:graphicFrameChg>
        <pc:picChg chg="add mod">
          <ac:chgData name="Graf Thomas, INI-NET-VNC-HCS" userId="487bc3e3-9ce7-4cdd-b7b4-8899ea88d289" providerId="ADAL" clId="{48D6DBBB-A9B7-41ED-8971-0B7DF4441D17}" dt="2024-07-24T18:14:52.851" v="1126" actId="1076"/>
          <ac:picMkLst>
            <pc:docMk/>
            <pc:sldMk cId="3567506395" sldId="2145706268"/>
            <ac:picMk id="2" creationId="{60E27329-54D2-408C-4C9D-CEC76097E67D}"/>
          </ac:picMkLst>
        </pc:picChg>
        <pc:picChg chg="mod">
          <ac:chgData name="Graf Thomas, INI-NET-VNC-HCS" userId="487bc3e3-9ce7-4cdd-b7b4-8899ea88d289" providerId="ADAL" clId="{48D6DBBB-A9B7-41ED-8971-0B7DF4441D17}" dt="2024-07-24T18:14:50.129" v="1125" actId="1076"/>
          <ac:picMkLst>
            <pc:docMk/>
            <pc:sldMk cId="3567506395" sldId="2145706268"/>
            <ac:picMk id="11" creationId="{703C149C-EC86-4803-0E0D-78D7F067E9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06.02.2025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69517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325648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0dc38d52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0dc38d52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00dc38d52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CH"/>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draft-netana-netconf-notif-envelope-02" TargetMode="External"/><Relationship Id="rId7" Type="http://schemas.openxmlformats.org/officeDocument/2006/relationships/hyperlink" Target="https://datatracker.ietf.org/doc/html/draft-ietf-nmop-yang-message-broker-integration-06#section-4.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ietf-nmop-yang-message-broker-integration-06#section-4.3" TargetMode="External"/><Relationship Id="rId5" Type="http://schemas.openxmlformats.org/officeDocument/2006/relationships/hyperlink" Target="https://datatracker.ietf.org/doc/html/draft-ietf-netconf-yang-notifications-versioning-07" TargetMode="External"/><Relationship Id="rId4" Type="http://schemas.openxmlformats.org/officeDocument/2006/relationships/hyperlink" Target="https://datatracker.ietf.org/doc/html/draft-netana-netconf-yp-transport-capabilities-0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atatracker.ietf.org/doc/html/rfc9196#section-4" TargetMode="External"/><Relationship Id="rId4" Type="http://schemas.openxmlformats.org/officeDocument/2006/relationships/hyperlink" Target="https://datatracker.ietf.org/doc/html/rfc864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4.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netana-netconf-notif-envelope"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draft-ietf-nmop-yang-message-broker-integration-06</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6. </a:t>
            </a:r>
            <a:r>
              <a:rPr lang="de-CH" sz="1400" dirty="0" err="1">
                <a:latin typeface="+mj-lt"/>
              </a:rPr>
              <a:t>February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de-CH" sz="2700" dirty="0">
                <a:solidFill>
                  <a:schemeClr val="bg2">
                    <a:lumMod val="75000"/>
                  </a:schemeClr>
                </a:solidFill>
              </a:rPr>
              <a:t>Implementation Status</a:t>
            </a:r>
            <a:endParaRPr lang="en-US" sz="27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pic>
        <p:nvPicPr>
          <p:cNvPr id="11" name="Picture 10">
            <a:extLst>
              <a:ext uri="{FF2B5EF4-FFF2-40B4-BE49-F238E27FC236}">
                <a16:creationId xmlns:a16="http://schemas.microsoft.com/office/drawing/2014/main" id="{198B1BBE-FF15-CFD2-F5B0-95AAC07EAD5B}"/>
              </a:ext>
            </a:extLst>
          </p:cNvPr>
          <p:cNvPicPr>
            <a:picLocks noChangeAspect="1"/>
          </p:cNvPicPr>
          <p:nvPr/>
        </p:nvPicPr>
        <p:blipFill>
          <a:blip r:embed="rId2"/>
          <a:stretch>
            <a:fillRect/>
          </a:stretch>
        </p:blipFill>
        <p:spPr>
          <a:xfrm>
            <a:off x="613488" y="1812524"/>
            <a:ext cx="10965024" cy="4250066"/>
          </a:xfrm>
          <a:prstGeom prst="rect">
            <a:avLst/>
          </a:prstGeom>
        </p:spPr>
      </p:pic>
    </p:spTree>
    <p:extLst>
      <p:ext uri="{BB962C8B-B14F-4D97-AF65-F5344CB8AC3E}">
        <p14:creationId xmlns:p14="http://schemas.microsoft.com/office/powerpoint/2010/main" val="217895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Document Changes in -06 and next steps</a:t>
            </a:r>
          </a:p>
          <a:p>
            <a:pPr marL="457200" indent="-457200">
              <a:spcBef>
                <a:spcPts val="1200"/>
              </a:spcBef>
              <a:buFont typeface="Wingdings" panose="05000000000000000000" pitchFamily="2" charset="2"/>
              <a:buChar char="Ø"/>
            </a:pPr>
            <a:r>
              <a:rPr lang="en-US" sz="2800" dirty="0"/>
              <a:t>Changes in draft-ietf-netconf-yang-notifications-versioning-07</a:t>
            </a:r>
          </a:p>
          <a:p>
            <a:pPr marL="457200" indent="-457200">
              <a:spcBef>
                <a:spcPts val="1200"/>
              </a:spcBef>
              <a:buFont typeface="Wingdings" panose="05000000000000000000" pitchFamily="2" charset="2"/>
              <a:buChar char="Ø"/>
            </a:pPr>
            <a:r>
              <a:rPr lang="en-US" sz="2800" dirty="0"/>
              <a:t>IETF 122 hackathon activities</a:t>
            </a:r>
          </a:p>
          <a:p>
            <a:pPr marL="457200" indent="-457200">
              <a:spcBef>
                <a:spcPts val="1200"/>
              </a:spcBef>
              <a:buFont typeface="Wingdings" panose="05000000000000000000" pitchFamily="2" charset="2"/>
              <a:buChar char="Ø"/>
            </a:pPr>
            <a:r>
              <a:rPr lang="en-US" sz="2800" dirty="0"/>
              <a:t>Related YANG-Push integration and specification gaps status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Data Consumer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2" name="Picture 1">
            <a:extLst>
              <a:ext uri="{FF2B5EF4-FFF2-40B4-BE49-F238E27FC236}">
                <a16:creationId xmlns:a16="http://schemas.microsoft.com/office/drawing/2014/main" id="{9D265774-C7F8-2802-22E7-7D9EFD2D4CB6}"/>
              </a:ext>
            </a:extLst>
          </p:cNvPr>
          <p:cNvPicPr>
            <a:picLocks noChangeAspect="1"/>
          </p:cNvPicPr>
          <p:nvPr/>
        </p:nvPicPr>
        <p:blipFill>
          <a:blip r:embed="rId3"/>
          <a:stretch>
            <a:fillRect/>
          </a:stretch>
        </p:blipFill>
        <p:spPr>
          <a:xfrm>
            <a:off x="764948" y="1517046"/>
            <a:ext cx="4216543" cy="5340954"/>
          </a:xfrm>
          <a:prstGeom prst="rect">
            <a:avLst/>
          </a:prstGeom>
        </p:spPr>
      </p:pic>
      <p:sp>
        <p:nvSpPr>
          <p:cNvPr id="13" name="Oval 12">
            <a:extLst>
              <a:ext uri="{FF2B5EF4-FFF2-40B4-BE49-F238E27FC236}">
                <a16:creationId xmlns:a16="http://schemas.microsoft.com/office/drawing/2014/main" id="{F1861884-AA79-8041-A708-D4652D546A08}"/>
              </a:ext>
            </a:extLst>
          </p:cNvPr>
          <p:cNvSpPr/>
          <p:nvPr/>
        </p:nvSpPr>
        <p:spPr>
          <a:xfrm>
            <a:off x="3789159" y="4811043"/>
            <a:ext cx="613192" cy="627308"/>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Oval 13">
            <a:extLst>
              <a:ext uri="{FF2B5EF4-FFF2-40B4-BE49-F238E27FC236}">
                <a16:creationId xmlns:a16="http://schemas.microsoft.com/office/drawing/2014/main" id="{266E0794-E913-1E42-CFA6-E60C1BA94BFB}"/>
              </a:ext>
            </a:extLst>
          </p:cNvPr>
          <p:cNvSpPr/>
          <p:nvPr/>
        </p:nvSpPr>
        <p:spPr>
          <a:xfrm>
            <a:off x="3693909" y="2510938"/>
            <a:ext cx="613192" cy="627308"/>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8427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772816"/>
            <a:ext cx="10982325" cy="4404148"/>
          </a:xfrm>
        </p:spPr>
        <p:txBody>
          <a:bodyPr>
            <a:noAutofit/>
          </a:bodyPr>
          <a:lstStyle/>
          <a:p>
            <a:pPr marL="0" indent="0">
              <a:buNone/>
            </a:pPr>
            <a:r>
              <a:rPr lang="en-US" sz="1700" b="1" dirty="0"/>
              <a:t>Changes in -06</a:t>
            </a:r>
          </a:p>
          <a:p>
            <a:pPr>
              <a:spcBef>
                <a:spcPts val="600"/>
              </a:spcBef>
            </a:pPr>
            <a:r>
              <a:rPr lang="en-US" sz="1700" dirty="0">
                <a:effectLst/>
                <a:ea typeface="Times New Roman" panose="02020603050405020304" pitchFamily="18" charset="0"/>
                <a:cs typeface="Times New Roman" panose="02020603050405020304" pitchFamily="18" charset="0"/>
                <a:hlinkClick r:id="rId3"/>
              </a:rPr>
              <a:t>draft-netana-netconf-notif-envelope-02</a:t>
            </a:r>
            <a:r>
              <a:rPr lang="en-US" sz="1700" dirty="0">
                <a:effectLst/>
                <a:ea typeface="Times New Roman" panose="02020603050405020304" pitchFamily="18" charset="0"/>
                <a:cs typeface="Times New Roman" panose="02020603050405020304" pitchFamily="18" charset="0"/>
              </a:rPr>
              <a:t>, </a:t>
            </a:r>
            <a:r>
              <a:rPr lang="en-US" sz="1700" dirty="0">
                <a:effectLst/>
                <a:ea typeface="Times New Roman" panose="02020603050405020304" pitchFamily="18" charset="0"/>
                <a:cs typeface="Times New Roman" panose="02020603050405020304" pitchFamily="18" charset="0"/>
                <a:hlinkClick r:id="rId4"/>
              </a:rPr>
              <a:t>draft-netana-netconf-yp-transport-capabilities-01</a:t>
            </a:r>
            <a:r>
              <a:rPr lang="en-US" sz="1700" dirty="0">
                <a:effectLst/>
                <a:ea typeface="Times New Roman" panose="02020603050405020304" pitchFamily="18" charset="0"/>
                <a:cs typeface="Times New Roman" panose="02020603050405020304" pitchFamily="18" charset="0"/>
              </a:rPr>
              <a:t> and </a:t>
            </a:r>
            <a:r>
              <a:rPr lang="en-US" sz="1700" dirty="0">
                <a:effectLst/>
                <a:ea typeface="Times New Roman" panose="02020603050405020304" pitchFamily="18" charset="0"/>
                <a:cs typeface="Times New Roman" panose="02020603050405020304" pitchFamily="18" charset="0"/>
                <a:hlinkClick r:id="rId5"/>
              </a:rPr>
              <a:t>draft-ietf-netconf-yang-notifications-versioning-07</a:t>
            </a:r>
            <a:r>
              <a:rPr lang="en-US" sz="1700" dirty="0">
                <a:effectLst/>
                <a:ea typeface="Times New Roman" panose="02020603050405020304" pitchFamily="18" charset="0"/>
                <a:cs typeface="Times New Roman" panose="02020603050405020304" pitchFamily="18" charset="0"/>
              </a:rPr>
              <a:t> </a:t>
            </a:r>
            <a:r>
              <a:rPr lang="en-US" sz="1700" dirty="0">
                <a:solidFill>
                  <a:srgbClr val="FF0000"/>
                </a:solidFill>
                <a:cs typeface="Times New Roman" panose="02020603050405020304" pitchFamily="18" charset="0"/>
              </a:rPr>
              <a:t>(details on slide 5)</a:t>
            </a:r>
            <a:r>
              <a:rPr lang="en-US" sz="1700" dirty="0">
                <a:effectLst/>
                <a:ea typeface="Times New Roman" panose="02020603050405020304" pitchFamily="18" charset="0"/>
                <a:cs typeface="Times New Roman" panose="02020603050405020304" pitchFamily="18" charset="0"/>
              </a:rPr>
              <a:t> changes are incorporated.</a:t>
            </a:r>
          </a:p>
          <a:p>
            <a:pPr>
              <a:spcBef>
                <a:spcPts val="600"/>
              </a:spcBef>
            </a:pPr>
            <a:r>
              <a:rPr lang="en-US" sz="1700" dirty="0">
                <a:ea typeface="Yu Gothic" panose="020B0400000000000000" pitchFamily="34" charset="-128"/>
                <a:cs typeface="Times New Roman" panose="02020603050405020304" pitchFamily="18" charset="0"/>
              </a:rPr>
              <a:t>Terminology section has been updated with data product terms from Data Mesh.</a:t>
            </a:r>
          </a:p>
          <a:p>
            <a:pPr>
              <a:spcBef>
                <a:spcPts val="600"/>
              </a:spcBef>
            </a:pPr>
            <a:r>
              <a:rPr lang="en-US" sz="1700" dirty="0">
                <a:cs typeface="Times New Roman" panose="02020603050405020304" pitchFamily="18" charset="0"/>
                <a:hlinkClick r:id="rId6"/>
              </a:rPr>
              <a:t>YANG-Push Receiver section </a:t>
            </a:r>
            <a:r>
              <a:rPr lang="en-US" sz="1700" dirty="0">
                <a:cs typeface="Times New Roman" panose="02020603050405020304" pitchFamily="18" charset="0"/>
              </a:rPr>
              <a:t>describes now how YANG-Push schema changes are being detected by incorporating </a:t>
            </a:r>
            <a:r>
              <a:rPr lang="en-US" sz="1700" dirty="0" err="1">
                <a:cs typeface="Times New Roman" panose="02020603050405020304" pitchFamily="18" charset="0"/>
              </a:rPr>
              <a:t>xpath</a:t>
            </a:r>
            <a:r>
              <a:rPr lang="en-US" sz="1700" dirty="0">
                <a:cs typeface="Times New Roman" panose="02020603050405020304" pitchFamily="18" charset="0"/>
              </a:rPr>
              <a:t>, sub-tree filter module name, revision, revision-label or </a:t>
            </a:r>
            <a:r>
              <a:rPr lang="en-US" sz="1700" dirty="0">
                <a:solidFill>
                  <a:srgbClr val="FF0000"/>
                </a:solidFill>
                <a:cs typeface="Times New Roman" panose="02020603050405020304" pitchFamily="18" charset="0"/>
              </a:rPr>
              <a:t>YANG Library content-id. </a:t>
            </a:r>
            <a:endParaRPr lang="en-US" sz="1700" dirty="0">
              <a:cs typeface="Times New Roman" panose="02020603050405020304" pitchFamily="18" charset="0"/>
            </a:endParaRPr>
          </a:p>
          <a:p>
            <a:pPr marL="457200" lvl="1" indent="0">
              <a:spcBef>
                <a:spcPts val="600"/>
              </a:spcBef>
              <a:buNone/>
            </a:pPr>
            <a:r>
              <a:rPr lang="en-US" sz="1200" dirty="0"/>
              <a:t>A change in </a:t>
            </a:r>
            <a:r>
              <a:rPr lang="en-US" sz="1200" dirty="0" err="1"/>
              <a:t>xpath</a:t>
            </a:r>
            <a:r>
              <a:rPr lang="en-US" sz="1200" dirty="0"/>
              <a:t> or sub-tree filter or module name in the subscription state change notifications indicates that the subscribed path has changed. A change in revision indicates that the version of the YANG module of the subscribed path has changed, where revision-label indicates wherever the revision was backward compatible or not. YANG </a:t>
            </a:r>
            <a:r>
              <a:rPr lang="en-US" sz="1200" dirty="0" err="1"/>
              <a:t>Libary</a:t>
            </a:r>
            <a:r>
              <a:rPr lang="en-US" sz="1200" dirty="0"/>
              <a:t> content-id changes indicates that there were potential semantic changes in the augmented or imported yang modules of the subscribed </a:t>
            </a:r>
            <a:r>
              <a:rPr lang="en-US" sz="1200" dirty="0" err="1"/>
              <a:t>xpath</a:t>
            </a:r>
            <a:r>
              <a:rPr lang="en-US" sz="1200" dirty="0"/>
              <a:t> or sub-tree. If no change to previous subscription state is observed, step 4 can be omitted.</a:t>
            </a:r>
            <a:endParaRPr lang="en-US" sz="1700" dirty="0">
              <a:cs typeface="Times New Roman" panose="02020603050405020304" pitchFamily="18" charset="0"/>
              <a:hlinkClick r:id="rId6">
                <a:extLst>
                  <a:ext uri="{A12FA001-AC4F-418D-AE19-62706E023703}">
                    <ahyp:hlinkClr xmlns:ahyp="http://schemas.microsoft.com/office/drawing/2018/hyperlinkcolor" val="tx"/>
                  </a:ext>
                </a:extLst>
              </a:hlinkClick>
            </a:endParaRPr>
          </a:p>
          <a:p>
            <a:pPr>
              <a:spcBef>
                <a:spcPts val="600"/>
              </a:spcBef>
            </a:pPr>
            <a:r>
              <a:rPr lang="en-US" sz="1700" dirty="0">
                <a:cs typeface="Times New Roman" panose="02020603050405020304" pitchFamily="18" charset="0"/>
                <a:hlinkClick r:id="rId7"/>
              </a:rPr>
              <a:t>YANG Data Consumer section </a:t>
            </a:r>
            <a:r>
              <a:rPr lang="en-US" sz="1700" dirty="0">
                <a:cs typeface="Times New Roman" panose="02020603050405020304" pitchFamily="18" charset="0"/>
              </a:rPr>
              <a:t>describes </a:t>
            </a:r>
            <a:r>
              <a:rPr lang="en-US" sz="1700" dirty="0">
                <a:effectLst/>
                <a:ea typeface="Times New Roman" panose="02020603050405020304" pitchFamily="18" charset="0"/>
                <a:cs typeface="Times New Roman" panose="02020603050405020304" pitchFamily="18" charset="0"/>
              </a:rPr>
              <a:t>how notification message loss and reordering is being detected and how it contributes to Data Mesh data product excellence.</a:t>
            </a:r>
          </a:p>
          <a:p>
            <a:pPr marL="457200" lvl="1" indent="0">
              <a:spcBef>
                <a:spcPts val="600"/>
              </a:spcBef>
              <a:buNone/>
            </a:pPr>
            <a:r>
              <a:rPr lang="en-US" sz="1200" dirty="0"/>
              <a:t>By tracking the YANG-Push notification sequence-number for a given hostname as defined in Section 3.4 of [I-</a:t>
            </a:r>
            <a:r>
              <a:rPr lang="en-US" sz="1200" dirty="0" err="1"/>
              <a:t>D.netana</a:t>
            </a:r>
            <a:r>
              <a:rPr lang="en-US" sz="1200" dirty="0"/>
              <a:t>-netconf-</a:t>
            </a:r>
            <a:r>
              <a:rPr lang="en-US" sz="1200" dirty="0" err="1"/>
              <a:t>notif</a:t>
            </a:r>
            <a:r>
              <a:rPr lang="en-US" sz="1200" dirty="0"/>
              <a:t>-envelope] loss can be recognized across the YANG data processing chain. By taking the event-time in the YANG-Push notification header and the time the YANG-Push notification messages was consumed into account, the serialization delay between YANG-Push publisher and YANG Data Consumer can be measured. The loss rate and delay for a given hostname can be used as a Service Level Indicator for the YANG data product in the Data Mesh [Deh22].</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a:p>
            <a:pPr>
              <a:spcBef>
                <a:spcPts val="300"/>
              </a:spcBef>
              <a:buFont typeface="Wingdings" panose="05000000000000000000" pitchFamily="2" charset="2"/>
              <a:buChar char="Ø"/>
            </a:pPr>
            <a:r>
              <a:rPr lang="en-US" sz="1700" b="1" dirty="0">
                <a:solidFill>
                  <a:srgbClr val="FF0000"/>
                </a:solidFill>
                <a:latin typeface="Calibri Body"/>
              </a:rPr>
              <a:t>Message Broker message schema document will be published before IETF 122.</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Tree>
    <p:extLst>
      <p:ext uri="{BB962C8B-B14F-4D97-AF65-F5344CB8AC3E}">
        <p14:creationId xmlns:p14="http://schemas.microsoft.com/office/powerpoint/2010/main" val="117069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439327"/>
            <a:ext cx="5358571" cy="2189702"/>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module-version* [module-name]</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{yang-push-revision-supported}?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latin typeface="Courier New" panose="02070309020205020404" pitchFamily="49" charset="0"/>
                <a:ea typeface="Calibri" panose="020F0502020204030204" pitchFamily="34" charset="0"/>
                <a:cs typeface="Courier New" panose="02070309020205020404" pitchFamily="49" charset="0"/>
              </a:rPr>
              <a:t>rev:revision-date</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yang-library-content-id?       -&gt;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yanglib:yang-library</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/content-id</a:t>
            </a: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{yang-push-revision-supported}?</a:t>
            </a:r>
            <a:endParaRPr lang="de-CH" sz="850" dirty="0">
              <a:highlight>
                <a:srgbClr val="00FFFF"/>
              </a:highligh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876925" y="1544102"/>
            <a:ext cx="6125218" cy="4823449"/>
          </a:xfrm>
        </p:spPr>
        <p:txBody>
          <a:bodyPr>
            <a:noAutofit/>
          </a:bodyPr>
          <a:lstStyle/>
          <a:p>
            <a:r>
              <a:rPr lang="en-US" sz="1600" b="1" dirty="0"/>
              <a:t>Network operators need to control semantics in its data processing pipeline. That includes YANG-Push.</a:t>
            </a:r>
          </a:p>
          <a:p>
            <a:r>
              <a:rPr lang="en-US" sz="1600" dirty="0"/>
              <a:t>This is today only possible during YANG-Push subscription but not when nodes are being upgraded or when messages are being published for configured subscription.</a:t>
            </a:r>
          </a:p>
          <a:p>
            <a:r>
              <a:rPr lang="en-US" sz="1600" dirty="0">
                <a:hlinkClick r:id="rId3"/>
              </a:rPr>
              <a:t>draft-</a:t>
            </a:r>
            <a:r>
              <a:rPr lang="en-US" sz="1600" dirty="0" err="1">
                <a:hlinkClick r:id="rId3"/>
              </a:rPr>
              <a:t>ietf</a:t>
            </a:r>
            <a:r>
              <a:rPr lang="en-US" sz="1600" dirty="0">
                <a:hlinkClick r:id="rId3"/>
              </a:rPr>
              <a:t>-netconf-yang-notifications-versioning</a:t>
            </a:r>
            <a:r>
              <a:rPr lang="en-US" sz="1600" dirty="0"/>
              <a:t> extends the YANG push subscription and publishing mechanism defined in </a:t>
            </a:r>
            <a:r>
              <a:rPr lang="en-US" sz="1600" dirty="0">
                <a:hlinkClick r:id="rId4"/>
              </a:rPr>
              <a:t>RFC 8641</a:t>
            </a:r>
            <a:r>
              <a:rPr lang="en-US" sz="1600" dirty="0"/>
              <a:t>:</a:t>
            </a:r>
          </a:p>
          <a:p>
            <a:pPr lvl="1"/>
            <a:r>
              <a:rPr lang="en-US" sz="1600" b="1" dirty="0"/>
              <a:t>By adding the ability to subscribe to a specific revision </a:t>
            </a:r>
            <a:r>
              <a:rPr lang="en-US" sz="1600" dirty="0"/>
              <a:t>or latest-compatible-</a:t>
            </a:r>
            <a:r>
              <a:rPr lang="en-US" sz="1600" dirty="0" err="1"/>
              <a:t>semversion</a:t>
            </a:r>
            <a:r>
              <a:rPr lang="en-US" sz="1600" dirty="0"/>
              <a:t> of one or more yang modules.</a:t>
            </a:r>
          </a:p>
          <a:p>
            <a:pPr lvl="1"/>
            <a:r>
              <a:rPr lang="en-US" sz="1600" b="1" dirty="0"/>
              <a:t>By extending the YANG push Subscription State Change Notifications Message </a:t>
            </a:r>
            <a:r>
              <a:rPr lang="en-US" sz="1600" dirty="0"/>
              <a:t>so that the YANG push receiver learns beside the </a:t>
            </a:r>
            <a:r>
              <a:rPr lang="en-US" sz="1600" dirty="0" err="1"/>
              <a:t>xpath</a:t>
            </a:r>
            <a:r>
              <a:rPr lang="en-US" sz="1600" dirty="0"/>
              <a:t> and the sub-tree filter also the yang module name, revision, revision-label and the yang-library-content-id. </a:t>
            </a:r>
            <a:br>
              <a:rPr lang="en-US" sz="1600" dirty="0"/>
            </a:br>
            <a:br>
              <a:rPr lang="en-US" sz="1600" dirty="0"/>
            </a:br>
            <a:r>
              <a:rPr lang="en-US" sz="1600" dirty="0">
                <a:solidFill>
                  <a:srgbClr val="FF0000"/>
                </a:solidFill>
                <a:cs typeface="Times New Roman" panose="02020603050405020304" pitchFamily="18" charset="0"/>
              </a:rPr>
              <a:t>With YANG Library content-id a YANG-Push receiver is now able to detect changes in the YANG library. This includes also the imported YANG modules of the subscribed </a:t>
            </a:r>
            <a:r>
              <a:rPr lang="en-US" sz="1600" dirty="0" err="1">
                <a:solidFill>
                  <a:srgbClr val="FF0000"/>
                </a:solidFill>
                <a:cs typeface="Times New Roman" panose="02020603050405020304" pitchFamily="18" charset="0"/>
              </a:rPr>
              <a:t>xpath</a:t>
            </a:r>
            <a:r>
              <a:rPr lang="en-US" sz="1600">
                <a:solidFill>
                  <a:srgbClr val="FF0000"/>
                </a:solidFill>
                <a:cs typeface="Times New Roman" panose="02020603050405020304" pitchFamily="18" charset="0"/>
              </a:rPr>
              <a:t>.</a:t>
            </a:r>
            <a:br>
              <a:rPr lang="en-US" sz="1600">
                <a:solidFill>
                  <a:srgbClr val="FF0000"/>
                </a:solidFill>
                <a:cs typeface="Times New Roman" panose="02020603050405020304" pitchFamily="18" charset="0"/>
              </a:rPr>
            </a:br>
            <a:endParaRPr lang="en-US" sz="1600" dirty="0"/>
          </a:p>
          <a:p>
            <a:pPr lvl="1"/>
            <a:r>
              <a:rPr lang="en-US" sz="1600" dirty="0">
                <a:highlight>
                  <a:srgbClr val="00FFFF"/>
                </a:highlight>
              </a:rPr>
              <a:t>Extends </a:t>
            </a:r>
            <a:r>
              <a:rPr lang="en-US" sz="1600" dirty="0">
                <a:highlight>
                  <a:srgbClr val="00FFFF"/>
                </a:highlight>
                <a:hlinkClick r:id="rId5"/>
              </a:rPr>
              <a:t>RFC 9196 </a:t>
            </a:r>
            <a:r>
              <a:rPr lang="en-US" sz="1600" dirty="0">
                <a:highlight>
                  <a:srgbClr val="00FFFF"/>
                </a:highlight>
              </a:rPr>
              <a:t>defined subscription-capabilities with a </a:t>
            </a:r>
            <a:r>
              <a:rPr lang="en-US" sz="1600" b="1" dirty="0">
                <a:highlight>
                  <a:srgbClr val="00FFFF"/>
                </a:highlight>
              </a:rPr>
              <a:t>yang-push-module-revision-supported</a:t>
            </a:r>
            <a:r>
              <a:rPr lang="en-US" sz="1600" dirty="0">
                <a:highlight>
                  <a:srgbClr val="00FFFF"/>
                </a:highlight>
              </a:rPr>
              <a:t> leaf.</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349956"/>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ietf-yang-push-revision:yang-library-content-id</a:t>
            </a: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US" sz="2700" dirty="0">
                <a:solidFill>
                  <a:schemeClr val="bg2">
                    <a:lumMod val="75000"/>
                  </a:schemeClr>
                </a:solidFill>
              </a:rPr>
              <a:t>IETF 122 Hackathon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a:spcBef>
                <a:spcPts val="300"/>
              </a:spcBef>
              <a:buFont typeface="Wingdings" panose="05000000000000000000" pitchFamily="2" charset="2"/>
              <a:buChar char="Ø"/>
            </a:pPr>
            <a:endParaRPr lang="en-US" sz="1700" b="1" dirty="0">
              <a:solidFill>
                <a:srgbClr val="FF0000"/>
              </a:solidFill>
              <a:latin typeface="Calibri Body"/>
            </a:endParaRPr>
          </a:p>
          <a:p>
            <a:pPr marL="0" indent="0">
              <a:spcBef>
                <a:spcPts val="300"/>
              </a:spcBef>
              <a:buNone/>
            </a:pPr>
            <a:endParaRPr lang="en-US" sz="1700" b="1" dirty="0">
              <a:solidFill>
                <a:srgbClr val="FF0000"/>
              </a:solidFill>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pic>
        <p:nvPicPr>
          <p:cNvPr id="12" name="Picture 11">
            <a:extLst>
              <a:ext uri="{FF2B5EF4-FFF2-40B4-BE49-F238E27FC236}">
                <a16:creationId xmlns:a16="http://schemas.microsoft.com/office/drawing/2014/main" id="{7E7C7D36-21FC-9E78-6A3B-3470C7C0E599}"/>
              </a:ext>
            </a:extLst>
          </p:cNvPr>
          <p:cNvPicPr>
            <a:picLocks noChangeAspect="1"/>
          </p:cNvPicPr>
          <p:nvPr/>
        </p:nvPicPr>
        <p:blipFill>
          <a:blip r:embed="rId2"/>
          <a:stretch>
            <a:fillRect/>
          </a:stretch>
        </p:blipFill>
        <p:spPr>
          <a:xfrm>
            <a:off x="1089905" y="1536620"/>
            <a:ext cx="7497612" cy="5007579"/>
          </a:xfrm>
          <a:prstGeom prst="rect">
            <a:avLst/>
          </a:prstGeom>
        </p:spPr>
      </p:pic>
      <p:sp>
        <p:nvSpPr>
          <p:cNvPr id="15" name="Rectangle 14">
            <a:extLst>
              <a:ext uri="{FF2B5EF4-FFF2-40B4-BE49-F238E27FC236}">
                <a16:creationId xmlns:a16="http://schemas.microsoft.com/office/drawing/2014/main" id="{910F228A-56E3-0E19-E937-A95EC4A906AF}"/>
              </a:ext>
            </a:extLst>
          </p:cNvPr>
          <p:cNvSpPr/>
          <p:nvPr/>
        </p:nvSpPr>
        <p:spPr>
          <a:xfrm>
            <a:off x="1257300" y="3857625"/>
            <a:ext cx="3810000" cy="295275"/>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a:extLst>
              <a:ext uri="{FF2B5EF4-FFF2-40B4-BE49-F238E27FC236}">
                <a16:creationId xmlns:a16="http://schemas.microsoft.com/office/drawing/2014/main" id="{6DE4ED20-4CFF-7DD4-F51F-1B7DB1A00E5B}"/>
              </a:ext>
            </a:extLst>
          </p:cNvPr>
          <p:cNvSpPr/>
          <p:nvPr/>
        </p:nvSpPr>
        <p:spPr>
          <a:xfrm>
            <a:off x="1257300" y="4610101"/>
            <a:ext cx="3810000" cy="171450"/>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Picture 17">
            <a:extLst>
              <a:ext uri="{FF2B5EF4-FFF2-40B4-BE49-F238E27FC236}">
                <a16:creationId xmlns:a16="http://schemas.microsoft.com/office/drawing/2014/main" id="{B58437FA-00D3-A7CD-B8DC-EC9AEE75A4F9}"/>
              </a:ext>
            </a:extLst>
          </p:cNvPr>
          <p:cNvPicPr>
            <a:picLocks noChangeAspect="1"/>
          </p:cNvPicPr>
          <p:nvPr/>
        </p:nvPicPr>
        <p:blipFill>
          <a:blip r:embed="rId3"/>
          <a:stretch>
            <a:fillRect/>
          </a:stretch>
        </p:blipFill>
        <p:spPr>
          <a:xfrm>
            <a:off x="5385299" y="1536620"/>
            <a:ext cx="6739226" cy="3687296"/>
          </a:xfrm>
          <a:prstGeom prst="rect">
            <a:avLst/>
          </a:prstGeom>
        </p:spPr>
      </p:pic>
    </p:spTree>
    <p:extLst>
      <p:ext uri="{BB962C8B-B14F-4D97-AF65-F5344CB8AC3E}">
        <p14:creationId xmlns:p14="http://schemas.microsoft.com/office/powerpoint/2010/main" val="106270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highlight>
                  <a:srgbClr val="FFFF00"/>
                </a:highlight>
              </a:rPr>
              <a:t>Extensible YANG model for YANG-Push Notifications</a:t>
            </a:r>
            <a:br>
              <a:rPr lang="en-US" sz="1800" dirty="0">
                <a:highlight>
                  <a:srgbClr val="FFFF00"/>
                </a:highlight>
              </a:rPr>
            </a:br>
            <a:r>
              <a:rPr lang="en-US" sz="1800" dirty="0">
                <a:highlight>
                  <a:srgbClr val="FFFF00"/>
                </a:highlight>
                <a:ea typeface="Times New Roman" panose="02020603050405020304" pitchFamily="18" charset="0"/>
                <a:hlinkClick r:id="rId3"/>
              </a:rPr>
              <a:t>draft-</a:t>
            </a:r>
            <a:r>
              <a:rPr lang="en-US" sz="1800" dirty="0" err="1">
                <a:highlight>
                  <a:srgbClr val="FFFF00"/>
                </a:highlight>
                <a:ea typeface="Times New Roman" panose="02020603050405020304" pitchFamily="18" charset="0"/>
                <a:hlinkClick r:id="rId3"/>
              </a:rPr>
              <a:t>netana</a:t>
            </a:r>
            <a:r>
              <a:rPr lang="en-US" sz="1800" dirty="0">
                <a:highlight>
                  <a:srgbClr val="FFFF00"/>
                </a:highlight>
                <a:ea typeface="Times New Roman" panose="02020603050405020304" pitchFamily="18" charset="0"/>
                <a:hlinkClick r:id="rId3"/>
              </a:rPr>
              <a:t>-netconf-</a:t>
            </a:r>
            <a:r>
              <a:rPr lang="en-US" sz="1800" dirty="0" err="1">
                <a:highlight>
                  <a:srgbClr val="FFFF00"/>
                </a:highlight>
                <a:ea typeface="Times New Roman" panose="02020603050405020304" pitchFamily="18" charset="0"/>
                <a:hlinkClick r:id="rId3"/>
              </a:rPr>
              <a:t>notif</a:t>
            </a:r>
            <a:r>
              <a:rPr lang="en-US" sz="1800" dirty="0">
                <a:highlight>
                  <a:srgbClr val="FFFF00"/>
                </a:highlight>
                <a:ea typeface="Times New Roman" panose="02020603050405020304" pitchFamily="18" charset="0"/>
                <a:hlinkClick r:id="rId3"/>
              </a:rPr>
              <a:t>-envelope</a:t>
            </a:r>
            <a:endParaRPr lang="en-US" sz="1800" dirty="0">
              <a:highlight>
                <a:srgbClr val="FFFF00"/>
              </a:highlight>
              <a:ea typeface="Times New Roman" panose="02020603050405020304" pitchFamily="18" charset="0"/>
            </a:endParaRPr>
          </a:p>
          <a:p>
            <a:pPr>
              <a:spcBef>
                <a:spcPts val="300"/>
              </a:spcBef>
            </a:pPr>
            <a:r>
              <a:rPr lang="en-US" sz="1800" dirty="0">
                <a:highlight>
                  <a:srgbClr val="FFFF00"/>
                </a:highlight>
                <a:ea typeface="Times New Roman" panose="02020603050405020304" pitchFamily="18" charset="0"/>
              </a:rPr>
              <a:t>YANG Notification Transport Capabilities</a:t>
            </a:r>
            <a:br>
              <a:rPr lang="en-US" sz="1800" dirty="0">
                <a:highlight>
                  <a:srgbClr val="FFFF00"/>
                </a:highlight>
                <a:ea typeface="Times New Roman" panose="02020603050405020304" pitchFamily="18" charset="0"/>
              </a:rPr>
            </a:br>
            <a:r>
              <a:rPr lang="en-US" sz="1800" dirty="0">
                <a:highlight>
                  <a:srgbClr val="FFFF00"/>
                </a:highlight>
                <a:ea typeface="Times New Roman" panose="02020603050405020304" pitchFamily="18" charset="0"/>
                <a:hlinkClick r:id="rId4"/>
              </a:rPr>
              <a:t>draft-</a:t>
            </a:r>
            <a:r>
              <a:rPr lang="en-US" sz="1800" dirty="0" err="1">
                <a:highlight>
                  <a:srgbClr val="FFFF00"/>
                </a:highlight>
                <a:ea typeface="Times New Roman" panose="02020603050405020304" pitchFamily="18" charset="0"/>
                <a:hlinkClick r:id="rId4"/>
              </a:rPr>
              <a:t>netana</a:t>
            </a:r>
            <a:r>
              <a:rPr lang="en-US" sz="1800" dirty="0">
                <a:highlight>
                  <a:srgbClr val="FFFF00"/>
                </a:highlight>
                <a:ea typeface="Times New Roman" panose="02020603050405020304" pitchFamily="18" charset="0"/>
                <a:hlinkClick r:id="rId4"/>
              </a:rPr>
              <a:t>-netconf-</a:t>
            </a:r>
            <a:r>
              <a:rPr lang="en-US" sz="1800" dirty="0" err="1">
                <a:highlight>
                  <a:srgbClr val="FFFF00"/>
                </a:highlight>
                <a:ea typeface="Times New Roman" panose="02020603050405020304" pitchFamily="18" charset="0"/>
                <a:hlinkClick r:id="rId4"/>
              </a:rPr>
              <a:t>yp</a:t>
            </a:r>
            <a:r>
              <a:rPr lang="en-US" sz="1800" dirty="0">
                <a:highlight>
                  <a:srgbClr val="FFFF00"/>
                </a:highlight>
                <a:ea typeface="Times New Roman" panose="02020603050405020304" pitchFamily="18" charset="0"/>
                <a:hlinkClick r:id="rId4"/>
              </a:rPr>
              <a:t>-transport-capabilities</a:t>
            </a:r>
            <a:endParaRPr lang="en-US" sz="1800" dirty="0">
              <a:highlight>
                <a:srgbClr val="FFFF00"/>
              </a:highlight>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strike="sngStrike" dirty="0"/>
              <a:t>Support of Network Observation Timestamping in YANG Notifications</a:t>
            </a:r>
            <a:br>
              <a:rPr lang="en-US" sz="1800" strike="sngStrike" dirty="0"/>
            </a:br>
            <a:r>
              <a:rPr lang="en-US" sz="1800" strike="sngStrike" dirty="0">
                <a:hlinkClick r:id="rId6"/>
              </a:rPr>
              <a:t>draft-</a:t>
            </a:r>
            <a:r>
              <a:rPr lang="en-US" sz="1800" strike="sngStrike" dirty="0" err="1">
                <a:hlinkClick r:id="rId6"/>
              </a:rPr>
              <a:t>tgraf</a:t>
            </a:r>
            <a:r>
              <a:rPr lang="en-US" sz="1800" strike="sngStrike" dirty="0">
                <a:hlinkClick r:id="rId6"/>
              </a:rPr>
              <a:t>-netconf-yang-push-observation-time</a:t>
            </a:r>
            <a:endParaRPr lang="en-US" sz="1800" strike="sngStrike"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linkClick r:id="rId8"/>
              </a:rPr>
              <a:t>ietf</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t>YANG-Push Operational Data Observability Enhancements</a:t>
            </a:r>
            <a:br>
              <a:rPr lang="en-US" sz="1800" dirty="0"/>
            </a:br>
            <a:r>
              <a:rPr lang="en-US" sz="1800" dirty="0">
                <a:hlinkClick r:id="rId9"/>
              </a:rPr>
              <a:t>draft-</a:t>
            </a:r>
            <a:r>
              <a:rPr lang="en-US" sz="1800" dirty="0" err="1">
                <a:hlinkClick r:id="rId9"/>
              </a:rPr>
              <a:t>wilton</a:t>
            </a:r>
            <a:r>
              <a:rPr lang="en-US" sz="1800" dirty="0">
                <a:hlinkClick r:id="rId9"/>
              </a:rPr>
              <a:t>-netconf-</a:t>
            </a:r>
            <a:r>
              <a:rPr lang="en-US" sz="1800" dirty="0" err="1">
                <a:hlinkClick r:id="rId9"/>
              </a:rPr>
              <a:t>yp</a:t>
            </a:r>
            <a:r>
              <a:rPr lang="en-US" sz="1800" dirty="0">
                <a:hlinkClick r:id="rId9"/>
              </a:rPr>
              <a:t>-observability</a:t>
            </a:r>
            <a:endParaRPr lang="en-US" sz="1800" dirty="0"/>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de-CH"/>
              <a:t>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marL="0" indent="0">
              <a:buNone/>
            </a:pPr>
            <a:r>
              <a:rPr lang="en-US" sz="1700" b="1" dirty="0">
                <a:latin typeface="Calibri Body"/>
              </a:rPr>
              <a:t>Changes in -05</a:t>
            </a:r>
          </a:p>
          <a:p>
            <a:pPr>
              <a:spcBef>
                <a:spcPts val="0"/>
              </a:spcBef>
            </a:pPr>
            <a:r>
              <a:rPr lang="en-US" sz="1700" dirty="0">
                <a:effectLst/>
                <a:latin typeface="Calibri Body"/>
                <a:ea typeface="Times New Roman" panose="02020603050405020304" pitchFamily="18" charset="0"/>
              </a:rPr>
              <a:t>Section 4.1 covers now</a:t>
            </a:r>
          </a:p>
          <a:p>
            <a:pPr lvl="1">
              <a:spcBef>
                <a:spcPts val="0"/>
              </a:spcBef>
            </a:pP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which helps the NETCONF, RESTCONF client performing YANG-Push subscription to discover the YANG-Push transport, encoding and security capabilities of the YANG-Push publisher.</a:t>
            </a:r>
          </a:p>
          <a:p>
            <a:pPr lvl="1">
              <a:spcBef>
                <a:spcPts val="0"/>
              </a:spcBef>
            </a:pPr>
            <a:r>
              <a:rPr lang="en-US" sz="1700" u="sng" dirty="0">
                <a:solidFill>
                  <a:srgbClr val="0563C1"/>
                </a:solidFill>
                <a:effectLst/>
                <a:latin typeface="Calibri Body"/>
                <a:ea typeface="Times New Roman" panose="02020603050405020304" pitchFamily="18" charset="0"/>
                <a:hlinkClick r:id="rId3"/>
              </a:rPr>
              <a:t>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 defines a new extensible notification structure, defined in YANG, for use in YANG-Push Notification messages enabling any YANG compatible encodings such as XML, JSON or CBOR. Replaces and consolidates draft-</a:t>
            </a:r>
            <a:r>
              <a:rPr lang="en-US" sz="1700" dirty="0" err="1">
                <a:effectLst/>
                <a:latin typeface="Calibri Body"/>
                <a:ea typeface="Times New Roman" panose="02020603050405020304" pitchFamily="18" charset="0"/>
              </a:rPr>
              <a:t>ahuang</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-yang and draft-</a:t>
            </a:r>
            <a:r>
              <a:rPr lang="en-US" sz="1700" dirty="0" err="1">
                <a:effectLst/>
                <a:latin typeface="Calibri Body"/>
                <a:ea typeface="Times New Roman" panose="02020603050405020304" pitchFamily="18" charset="0"/>
              </a:rPr>
              <a:t>tgraf</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-sequencing based on the outcome of the last NETCONF interim.</a:t>
            </a:r>
          </a:p>
          <a:p>
            <a:pPr>
              <a:spcBef>
                <a:spcPts val="0"/>
              </a:spcBef>
            </a:pPr>
            <a:r>
              <a:rPr lang="en-US" sz="1700" dirty="0">
                <a:effectLst/>
                <a:latin typeface="Calibri Body"/>
                <a:ea typeface="Times New Roman" panose="02020603050405020304" pitchFamily="18" charset="0"/>
              </a:rPr>
              <a:t>Milestones for IETF 121 and 122 have been added.</a:t>
            </a:r>
          </a:p>
          <a:p>
            <a:pPr>
              <a:spcBef>
                <a:spcPts val="0"/>
              </a:spcBef>
            </a:pPr>
            <a:r>
              <a:rPr lang="en-US" sz="1700" dirty="0">
                <a:effectLst/>
                <a:latin typeface="Calibri Body"/>
                <a:ea typeface="Times New Roman" panose="02020603050405020304" pitchFamily="18" charset="0"/>
              </a:rPr>
              <a:t>Open Points and YANG-Push notification examples have been updated reflecting the changes from </a:t>
            </a: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and</a:t>
            </a:r>
            <a:r>
              <a:rPr lang="en-US" sz="1700" u="sng" dirty="0">
                <a:solidFill>
                  <a:srgbClr val="0563C1"/>
                </a:solidFill>
                <a:effectLst/>
                <a:latin typeface="Calibri Body"/>
                <a:ea typeface="Times New Roman" panose="02020603050405020304" pitchFamily="18" charset="0"/>
                <a:hlinkClick r:id="rId3"/>
              </a:rPr>
              <a:t> 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pic>
        <p:nvPicPr>
          <p:cNvPr id="4" name="Picture 3">
            <a:extLst>
              <a:ext uri="{FF2B5EF4-FFF2-40B4-BE49-F238E27FC236}">
                <a16:creationId xmlns:a16="http://schemas.microsoft.com/office/drawing/2014/main" id="{3F6FE370-7B96-20ED-12F6-496CEBE7C7B7}"/>
              </a:ext>
            </a:extLst>
          </p:cNvPr>
          <p:cNvPicPr>
            <a:picLocks noChangeAspect="1"/>
          </p:cNvPicPr>
          <p:nvPr/>
        </p:nvPicPr>
        <p:blipFill>
          <a:blip r:embed="rId4"/>
          <a:stretch>
            <a:fillRect/>
          </a:stretch>
        </p:blipFill>
        <p:spPr>
          <a:xfrm>
            <a:off x="7739406" y="1289625"/>
            <a:ext cx="3855098" cy="5288403"/>
          </a:xfrm>
          <a:prstGeom prst="rect">
            <a:avLst/>
          </a:prstGeom>
        </p:spPr>
      </p:pic>
      <p:sp>
        <p:nvSpPr>
          <p:cNvPr id="5" name="Oval 4">
            <a:extLst>
              <a:ext uri="{FF2B5EF4-FFF2-40B4-BE49-F238E27FC236}">
                <a16:creationId xmlns:a16="http://schemas.microsoft.com/office/drawing/2014/main" id="{A9CD1D68-6740-B60A-B5C6-3012DD46A668}"/>
              </a:ext>
            </a:extLst>
          </p:cNvPr>
          <p:cNvSpPr/>
          <p:nvPr/>
        </p:nvSpPr>
        <p:spPr>
          <a:xfrm>
            <a:off x="8988225" y="5700304"/>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F1861884-AA79-8041-A708-D4652D546A08}"/>
              </a:ext>
            </a:extLst>
          </p:cNvPr>
          <p:cNvSpPr/>
          <p:nvPr/>
        </p:nvSpPr>
        <p:spPr>
          <a:xfrm>
            <a:off x="10437609" y="508536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17504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1198</Words>
  <Application>Microsoft Office PowerPoint</Application>
  <PresentationFormat>Widescreen</PresentationFormat>
  <Paragraphs>112</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 Body</vt:lpstr>
      <vt:lpstr>Yu Gothic</vt:lpstr>
      <vt:lpstr>Arial</vt:lpstr>
      <vt:lpstr>Calibri</vt:lpstr>
      <vt:lpstr>Calibri Light</vt:lpstr>
      <vt:lpstr>Courier New</vt:lpstr>
      <vt:lpstr>Times New Roman</vt:lpstr>
      <vt:lpstr>Wingdings</vt:lpstr>
      <vt:lpstr>Office Theme</vt:lpstr>
      <vt:lpstr>PowerPoint Presentation</vt:lpstr>
      <vt:lpstr>PowerPoint Presentation</vt:lpstr>
      <vt:lpstr>Elements of the Architecture Workflow Diagram</vt:lpstr>
      <vt:lpstr>An Architecture for YANG-Push to Message Broker Integration Status, Summary and Next steps</vt:lpstr>
      <vt:lpstr>Support of Versioning in YANG Notifications Subscription For subscription state change notification messages</vt:lpstr>
      <vt:lpstr>An Architecture for YANG-Push to Message Broker Integration IETF 122 Hackathon</vt:lpstr>
      <vt:lpstr>Address YANG Specification and Integration Gaps Aiming for an automated data processing pipeline</vt:lpstr>
      <vt:lpstr>BACKUP</vt:lpstr>
      <vt:lpstr>An Architecture for YANG-Push to Message Broker Integration Status, Summary and Next steps</vt:lpstr>
      <vt:lpstr>An Architecture for YANG-Push to Message Broker Integration Implementation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261</cp:revision>
  <dcterms:created xsi:type="dcterms:W3CDTF">2019-11-29T14:22:02Z</dcterms:created>
  <dcterms:modified xsi:type="dcterms:W3CDTF">2025-02-06T14:42:20Z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