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0A012-4907-4836-B004-9BA9B7604F38}" v="4" dt="2025-02-06T13:53:1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7AC0A012-4907-4836-B004-9BA9B7604F38}"/>
    <pc:docChg chg="undo custSel modSld">
      <pc:chgData name="Graf Thomas, INI-NET-VNC-E2E" userId="487bc3e3-9ce7-4cdd-b7b4-8899ea88d289" providerId="ADAL" clId="{7AC0A012-4907-4836-B004-9BA9B7604F38}" dt="2025-02-06T14:26:45.447" v="628" actId="20577"/>
      <pc:docMkLst>
        <pc:docMk/>
      </pc:docMkLst>
      <pc:sldChg chg="modSp mod">
        <pc:chgData name="Graf Thomas, INI-NET-VNC-E2E" userId="487bc3e3-9ce7-4cdd-b7b4-8899ea88d289" providerId="ADAL" clId="{7AC0A012-4907-4836-B004-9BA9B7604F38}" dt="2025-02-06T13:29:06.573" v="15" actId="20577"/>
        <pc:sldMkLst>
          <pc:docMk/>
          <pc:sldMk cId="0" sldId="256"/>
        </pc:sldMkLst>
        <pc:spChg chg="mod">
          <ac:chgData name="Graf Thomas, INI-NET-VNC-E2E" userId="487bc3e3-9ce7-4cdd-b7b4-8899ea88d289" providerId="ADAL" clId="{7AC0A012-4907-4836-B004-9BA9B7604F38}" dt="2025-02-06T13:29:06.573" v="15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Graf Thomas, INI-NET-VNC-E2E" userId="487bc3e3-9ce7-4cdd-b7b4-8899ea88d289" providerId="ADAL" clId="{7AC0A012-4907-4836-B004-9BA9B7604F38}" dt="2025-02-06T13:31:51.209" v="21" actId="6549"/>
        <pc:sldMkLst>
          <pc:docMk/>
          <pc:sldMk cId="0" sldId="265"/>
        </pc:sldMkLst>
        <pc:spChg chg="mod">
          <ac:chgData name="Graf Thomas, INI-NET-VNC-E2E" userId="487bc3e3-9ce7-4cdd-b7b4-8899ea88d289" providerId="ADAL" clId="{7AC0A012-4907-4836-B004-9BA9B7604F38}" dt="2025-02-06T13:31:51.209" v="21" actId="6549"/>
          <ac:spMkLst>
            <pc:docMk/>
            <pc:sldMk cId="0" sldId="265"/>
            <ac:spMk id="223" creationId="{00000000-0000-0000-0000-000000000000}"/>
          </ac:spMkLst>
        </pc:spChg>
      </pc:sldChg>
      <pc:sldChg chg="modSp mod">
        <pc:chgData name="Graf Thomas, INI-NET-VNC-E2E" userId="487bc3e3-9ce7-4cdd-b7b4-8899ea88d289" providerId="ADAL" clId="{7AC0A012-4907-4836-B004-9BA9B7604F38}" dt="2025-02-06T14:26:45.447" v="628" actId="20577"/>
        <pc:sldMkLst>
          <pc:docMk/>
          <pc:sldMk cId="0" sldId="266"/>
        </pc:sldMkLst>
        <pc:spChg chg="mod">
          <ac:chgData name="Graf Thomas, INI-NET-VNC-E2E" userId="487bc3e3-9ce7-4cdd-b7b4-8899ea88d289" providerId="ADAL" clId="{7AC0A012-4907-4836-B004-9BA9B7604F38}" dt="2025-02-06T13:41:09.514" v="560" actId="790"/>
          <ac:spMkLst>
            <pc:docMk/>
            <pc:sldMk cId="0" sldId="266"/>
            <ac:spMk id="228" creationId="{00000000-0000-0000-0000-000000000000}"/>
          </ac:spMkLst>
        </pc:spChg>
        <pc:spChg chg="mod">
          <ac:chgData name="Graf Thomas, INI-NET-VNC-E2E" userId="487bc3e3-9ce7-4cdd-b7b4-8899ea88d289" providerId="ADAL" clId="{7AC0A012-4907-4836-B004-9BA9B7604F38}" dt="2025-02-06T13:41:09.514" v="560" actId="790"/>
          <ac:spMkLst>
            <pc:docMk/>
            <pc:sldMk cId="0" sldId="266"/>
            <ac:spMk id="229" creationId="{00000000-0000-0000-0000-000000000000}"/>
          </ac:spMkLst>
        </pc:spChg>
        <pc:spChg chg="mod">
          <ac:chgData name="Graf Thomas, INI-NET-VNC-E2E" userId="487bc3e3-9ce7-4cdd-b7b4-8899ea88d289" providerId="ADAL" clId="{7AC0A012-4907-4836-B004-9BA9B7604F38}" dt="2025-02-06T14:26:45.447" v="628" actId="20577"/>
          <ac:spMkLst>
            <pc:docMk/>
            <pc:sldMk cId="0" sldId="266"/>
            <ac:spMk id="2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de21959b9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0de21959b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d6f77c6d9_1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32d6f77c6d9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d6f77c6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d6f77c6d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2d6f77c6d9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7ce9b2c9c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237ce9b2c9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de21959b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30de21959b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de21959b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30de21959b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30de21959b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de21959b9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30de21959b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de21959b9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30de21959b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32d6f77c6d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de21959b9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30de21959b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32d6f77c6d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32d6f77c6d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32d6f77c6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6f77c6d9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32d6f77c6d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6f77c6d9_1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32d6f77c6d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d6f77c6d9_1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2d6f77c6d9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f77c6d9_1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32d6f77c6d9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minutes-interim-2024-netconf-02-2024091913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tgraf-netconf-yang-push-observation-tim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de-CH" sz="3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lang="de-CH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lang="de-CH" sz="3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lang="de-CH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</a:t>
            </a:r>
            <a:r>
              <a:rPr lang="de-CH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6th</a:t>
            </a:r>
            <a:r>
              <a:rPr lang="de-CH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3675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22" name="Google Shape;222;p22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10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838200" y="1522975"/>
            <a:ext cx="10847100" cy="481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YANG-Push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So,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“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“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use?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RFC5277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IETF 121</a:t>
            </a:r>
            <a:endParaRPr sz="19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[draft-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tgraf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-netconf-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];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tgraf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-netconf-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-push-observation-time];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YANG-Push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deal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→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r>
              <a:rPr lang="de-CH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YANG-Push </a:t>
            </a:r>
            <a:r>
              <a:rPr lang="de-CH" sz="19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19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/>
              <a:t>Extensible YANG model for YANG-Push Notifications</a:t>
            </a:r>
            <a:br>
              <a:rPr lang="en-US" sz="3600" dirty="0"/>
            </a:br>
            <a:r>
              <a:rPr lang="en-US" sz="2400" dirty="0">
                <a:solidFill>
                  <a:srgbClr val="AEABAB"/>
                </a:solidFill>
              </a:rPr>
              <a:t>Discussion and open issues</a:t>
            </a:r>
            <a:endParaRPr lang="en-US" sz="4100" dirty="0"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-US" sz="2200" smtClean="0"/>
              <a:t>11</a:t>
            </a:fld>
            <a:endParaRPr lang="en-US" sz="2200" dirty="0"/>
          </a:p>
        </p:txBody>
      </p:sp>
      <p:sp>
        <p:nvSpPr>
          <p:cNvPr id="230" name="Google Shape;230;p23"/>
          <p:cNvSpPr txBox="1"/>
          <p:nvPr/>
        </p:nvSpPr>
        <p:spPr>
          <a:xfrm>
            <a:off x="838200" y="1522975"/>
            <a:ext cx="10847100" cy="450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r>
              <a:rPr lang="en-US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Qiufang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Andy, Pierre Francois, and Reshad for the feedback.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Request to raise a poll on February 10th interim and confirm wherever proposed </a:t>
            </a:r>
            <a:r>
              <a:rPr lang="en-US" sz="19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changes reflect the will of the WG.</a:t>
            </a: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</a:p>
          <a:p>
            <a:pPr marL="914400" lvl="1" indent="-349250">
              <a:spcBef>
                <a:spcPts val="1000"/>
              </a:spcBef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enable-notification-envelope default=true</a:t>
            </a: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 as an extension</a:t>
            </a:r>
          </a:p>
          <a:p>
            <a:pPr>
              <a:spcBef>
                <a:spcPts val="1200"/>
              </a:spcBef>
            </a:pPr>
            <a:endParaRPr lang="en-US" sz="2000" dirty="0"/>
          </a:p>
          <a:p>
            <a:pPr marL="457200" indent="-349250"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Kent and Mahesh suggested at IETF 122 to initiate working group adoption call.</a:t>
            </a:r>
          </a:p>
          <a:p>
            <a:pPr marL="457200" indent="-349250"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Considering that this is the 7th document (including the preceding document) iteration, that 4 major implementations are under way and draft-</a:t>
            </a:r>
            <a:r>
              <a:rPr lang="en-US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wilton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-netconf-</a:t>
            </a:r>
            <a:r>
              <a:rPr lang="en-US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yp</a:t>
            </a: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-observability build on top of it, </a:t>
            </a:r>
            <a:r>
              <a:rPr lang="en-US" sz="1900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the authors request to initiate the working group adoption before IETF 122.</a:t>
            </a:r>
          </a:p>
          <a:p>
            <a:pPr marL="457200" lvl="0" indent="-3492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draft-ahuang-netconf-notif-yang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lang="de-CH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13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 - (draft-ahuang-netconf-notif-yang)</a:t>
            </a:r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ldNum" idx="12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14</a:t>
            </a:fld>
            <a:endParaRPr sz="2200"/>
          </a:p>
        </p:txBody>
      </p:sp>
      <p:sp>
        <p:nvSpPr>
          <p:cNvPr id="251" name="Google Shape;251;p26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sz="10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sz="10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de-CH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sz="1400" b="0" i="0" u="none" strike="noStrike" cap="non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sz="1400" b="0" i="0" u="none" strike="noStrike" cap="non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lang="de-CH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push-change-update</a:t>
            </a:r>
            <a:endParaRPr sz="1900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marL="1371600" marR="0" lvl="2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>
            <a:spLocks noGrp="1"/>
          </p:cNvSpPr>
          <p:nvPr>
            <p:ph type="sldNum" idx="12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15</a:t>
            </a:fld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68" name="Google Shape;268;p28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16</a:t>
            </a:fld>
            <a:endParaRPr sz="2200"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8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28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75" name="Google Shape;275;p28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28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8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28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82" name="Google Shape;282;p28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28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 Header as RFC5277</a:t>
            </a:r>
            <a:endParaRPr sz="1000"/>
          </a:p>
        </p:txBody>
      </p:sp>
      <p:sp>
        <p:nvSpPr>
          <p:cNvPr id="284" name="Google Shape;284;p28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91" name="Google Shape;291;p29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sldNum" idx="12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17</a:t>
            </a:fld>
            <a:endParaRPr sz="2200"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29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297" name="Google Shape;297;p29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8" name="Google Shape;298;p29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08" name="Google Shape;308;p3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18</a:t>
            </a:fld>
            <a:endParaRPr sz="2200"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15" name="Google Shape;315;p3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3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17" name="Google Shape;317;p3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3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322" name="Google Shape;322;p3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3" name="Google Shape;323;p3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4" name="Google Shape;324;p3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0" y="3394199"/>
            <a:ext cx="5698850" cy="8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33" name="Google Shape;333;p31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19</a:t>
            </a:fld>
            <a:endParaRPr sz="2200"/>
          </a:p>
        </p:txBody>
      </p:sp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2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0" y="3394199"/>
            <a:ext cx="5698850" cy="8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41" name="Google Shape;341;p32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20</a:t>
            </a:fld>
            <a:endParaRPr sz="2200"/>
          </a:p>
        </p:txBody>
      </p:sp>
      <p:sp>
        <p:nvSpPr>
          <p:cNvPr id="342" name="Google Shape;342;p32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3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2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through a YANG-Push Subscription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4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configurable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globally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[Reshad, Rob]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[Joe]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[Rob]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support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I-D 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contributors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I-D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5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6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enable-notif-envelope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disabling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“/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sn:subscriptions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enable-notification-envelope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becomes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“invalid-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envelope-config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7</a:t>
            </a:fld>
            <a:endParaRPr sz="22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54" name="Google Shape;154;p19"/>
          <p:cNvCxnSpPr>
            <a:stCxn id="152" idx="3"/>
            <a:endCxn id="153" idx="2"/>
          </p:cNvCxnSpPr>
          <p:nvPr/>
        </p:nvCxnSpPr>
        <p:spPr>
          <a:xfrm rot="10800000" flipH="1">
            <a:off x="3752220" y="3490788"/>
            <a:ext cx="1668000" cy="29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9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56" name="Google Shape;156;p19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61" name="Google Shape;161;p19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9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9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73" name="Google Shape;173;p19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>
            <a:stCxn id="176" idx="3"/>
            <a:endCxn id="175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78" name="Google Shape;178;p19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 rot="10800000" flipH="1">
            <a:off x="8094850" y="5258475"/>
            <a:ext cx="2528700" cy="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9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182" name="Google Shape;182;p19"/>
          <p:cNvCxnSpPr/>
          <p:nvPr/>
        </p:nvCxnSpPr>
        <p:spPr>
          <a:xfrm rot="10800000" flipH="1">
            <a:off x="8131750" y="5604650"/>
            <a:ext cx="2491800" cy="16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3" name="Google Shape;183;p19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5" name="Google Shape;185;p19"/>
          <p:cNvCxnSpPr>
            <a:stCxn id="152" idx="3"/>
            <a:endCxn id="184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6" name="Google Shape;186;p19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87" name="Google Shape;187;p19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8" name="Google Shape;188;p19"/>
          <p:cNvCxnSpPr>
            <a:endCxn id="187" idx="2"/>
          </p:cNvCxnSpPr>
          <p:nvPr/>
        </p:nvCxnSpPr>
        <p:spPr>
          <a:xfrm rot="10800000" flipH="1">
            <a:off x="3793873" y="5380752"/>
            <a:ext cx="1668000" cy="29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19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1" name="Google Shape;191;p19"/>
          <p:cNvCxnSpPr>
            <a:endCxn id="190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19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9"/>
          <p:cNvCxnSpPr>
            <a:stCxn id="193" idx="3"/>
            <a:endCxn id="175" idx="1"/>
          </p:cNvCxnSpPr>
          <p:nvPr/>
        </p:nvCxnSpPr>
        <p:spPr>
          <a:xfrm rot="10800000" flipH="1">
            <a:off x="7942400" y="4314151"/>
            <a:ext cx="2792700" cy="4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5" name="Google Shape;195;p19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9"/>
          <p:cNvCxnSpPr>
            <a:stCxn id="197" idx="3"/>
          </p:cNvCxnSpPr>
          <p:nvPr/>
        </p:nvCxnSpPr>
        <p:spPr>
          <a:xfrm rot="10800000" flipH="1">
            <a:off x="7998837" y="5851951"/>
            <a:ext cx="2708400" cy="457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9" name="Google Shape;199;p19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Added Observation Timestamp extension</a:t>
            </a:r>
            <a:endParaRPr sz="41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8</a:t>
            </a:fld>
            <a:endParaRPr sz="2200"/>
          </a:p>
        </p:txBody>
      </p:sp>
      <p:sp>
        <p:nvSpPr>
          <p:cNvPr id="207" name="Google Shape;207;p20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occurred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YANG-Push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YANG-Push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u="sng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“/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sysc:system-capabilities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notc:subscription-capabilities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on: </a:t>
            </a:r>
            <a:r>
              <a:rPr lang="de-CH" sz="19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</a:t>
            </a:r>
            <a:r>
              <a:rPr lang="de-CH" sz="19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tgraf</a:t>
            </a:r>
            <a:r>
              <a:rPr lang="de-CH" sz="19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-netconf-</a:t>
            </a:r>
            <a:r>
              <a:rPr lang="de-CH" sz="19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yang</a:t>
            </a:r>
            <a:r>
              <a:rPr lang="de-CH" sz="19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-push-observation-time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19432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de-CH" sz="2800" b="1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idx="12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9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-contents'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 of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located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beginning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de-CH" sz="19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9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sz="19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1560</Words>
  <Application>Microsoft Office PowerPoint</Application>
  <PresentationFormat>Widescreen</PresentationFormat>
  <Paragraphs>234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Extensible YANG model for YANG-Push Notifications Proposal of this I-D </vt:lpstr>
      <vt:lpstr>Extensible YANG model for YANG-Push Notifications Proposal of this I-D</vt:lpstr>
      <vt:lpstr>Extensible YANG model for YANG-Push Notifications Feedback IETF 121 Dublin</vt:lpstr>
      <vt:lpstr>Extensible YANG model for YANG-Push Notifications Changes since -00</vt:lpstr>
      <vt:lpstr>Extensible YANG model for YANG-Push Notifications (1) Enabling the envelope globally</vt:lpstr>
      <vt:lpstr>Extensible YANG model for YANG-Push Notifications (1) Enabling the envelope globally</vt:lpstr>
      <vt:lpstr>Extensible YANG model for YANG-Push Notifications (2) Added Observation Timestamp extension</vt:lpstr>
      <vt:lpstr>Extensible YANG model for YANG-Push Notifications (3) Other minor changes</vt:lpstr>
      <vt:lpstr>Extensible YANG model for YANG-Push Notifications Discussion and open issues</vt:lpstr>
      <vt:lpstr>Extensible YANG model for YANG-Push Notifications Discussion and open issues</vt:lpstr>
      <vt:lpstr>BACKUP</vt:lpstr>
      <vt:lpstr>YANG model for NETCONF Event Notifications Interim 2024-09-19 – draft-ahuang-netconf-notif-yang</vt:lpstr>
      <vt:lpstr>YANG model for NETCONF Event Notifications Problem statement - (draft-ahuang-netconf-notif-yang)</vt:lpstr>
      <vt:lpstr>Extensible YANG model for YANG-Push Notifications Proposal (comments)</vt:lpstr>
      <vt:lpstr>Extensible YANG model for YANG-Push Notifications (1) Option to “opt-in” through a YANG-Push Subscription</vt:lpstr>
      <vt:lpstr>Extensible YANG model for YANG-Push Notifications (2) Able to discover the capability of this new header</vt:lpstr>
      <vt:lpstr>Extensible YANG model for YANG-Push Notifications (3) Extensible header defined in YANG</vt:lpstr>
      <vt:lpstr>Extensible YANG model for YANG-Push Notifications (4) Definition of each encoding (XML, JSON, CBOR)</vt:lpstr>
      <vt:lpstr>Extensible YANG model for YANG-Push Notifications (5) Extensions for hostname and sequence-number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Graf Thomas, INI-NET-VNC-E2E</cp:lastModifiedBy>
  <cp:revision>1</cp:revision>
  <dcterms:modified xsi:type="dcterms:W3CDTF">2025-02-06T14:26:53Z</dcterms:modified>
</cp:coreProperties>
</file>