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4" r:id="rId5"/>
  </p:sldMasterIdLst>
  <p:notesMasterIdLst>
    <p:notesMasterId r:id="rId16"/>
  </p:notesMasterIdLst>
  <p:sldIdLst>
    <p:sldId id="266" r:id="rId6"/>
    <p:sldId id="257" r:id="rId7"/>
    <p:sldId id="26425" r:id="rId8"/>
    <p:sldId id="1062" r:id="rId9"/>
    <p:sldId id="1063" r:id="rId10"/>
    <p:sldId id="1064" r:id="rId11"/>
    <p:sldId id="1066" r:id="rId12"/>
    <p:sldId id="1065" r:id="rId13"/>
    <p:sldId id="259" r:id="rId14"/>
    <p:sldId id="270" r:id="rId15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f Thomas, INI-NET-DCF" initials="GTI" lastIdx="1" clrIdx="0">
    <p:extLst>
      <p:ext uri="{19B8F6BF-5375-455C-9EA6-DF929625EA0E}">
        <p15:presenceInfo xmlns:p15="http://schemas.microsoft.com/office/powerpoint/2012/main" userId="S::Thomas.Graf@swisscom.com::487bc3e3-9ce7-4cdd-b7b4-8899ea88d289" providerId="AD"/>
      </p:ext>
    </p:extLst>
  </p:cmAuthor>
  <p:cmAuthor id="2" name="Tollini Marco, INI-NET-TCZ-ZH1" initials="TMI" lastIdx="19" clrIdx="1">
    <p:extLst>
      <p:ext uri="{19B8F6BF-5375-455C-9EA6-DF929625EA0E}">
        <p15:presenceInfo xmlns:p15="http://schemas.microsoft.com/office/powerpoint/2012/main" userId="S::Marco.Tollini1@swisscom.com::d4cb6fee-9458-41d7-824c-42de0d28e7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42A3FF-D3C4-4E40-BCEF-3B23FADBACA0}" v="52" dt="2024-03-16T06:47:38.911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4" d="100"/>
          <a:sy n="144" d="100"/>
        </p:scale>
        <p:origin x="65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as Graf" userId="487bc3e3-9ce7-4cdd-b7b4-8899ea88d289" providerId="ADAL" clId="{05211C31-74ED-40AF-8398-D74B98AA7B6E}"/>
    <pc:docChg chg="undo custSel addSld delSld modSld">
      <pc:chgData name="Thomas Graf" userId="487bc3e3-9ce7-4cdd-b7b4-8899ea88d289" providerId="ADAL" clId="{05211C31-74ED-40AF-8398-D74B98AA7B6E}" dt="2023-03-26T04:05:00.859" v="185" actId="20577"/>
      <pc:docMkLst>
        <pc:docMk/>
      </pc:docMkLst>
      <pc:sldChg chg="modSp mod">
        <pc:chgData name="Thomas Graf" userId="487bc3e3-9ce7-4cdd-b7b4-8899ea88d289" providerId="ADAL" clId="{05211C31-74ED-40AF-8398-D74B98AA7B6E}" dt="2023-03-26T03:07:08.083" v="155" actId="20577"/>
        <pc:sldMkLst>
          <pc:docMk/>
          <pc:sldMk cId="0" sldId="257"/>
        </pc:sldMkLst>
        <pc:spChg chg="mod">
          <ac:chgData name="Thomas Graf" userId="487bc3e3-9ce7-4cdd-b7b4-8899ea88d289" providerId="ADAL" clId="{05211C31-74ED-40AF-8398-D74B98AA7B6E}" dt="2023-03-26T03:07:08.083" v="155" actId="20577"/>
          <ac:spMkLst>
            <pc:docMk/>
            <pc:sldMk cId="0" sldId="257"/>
            <ac:spMk id="1453" creationId="{00000000-0000-0000-0000-000000000000}"/>
          </ac:spMkLst>
        </pc:spChg>
      </pc:sldChg>
      <pc:sldChg chg="modSp mod">
        <pc:chgData name="Thomas Graf" userId="487bc3e3-9ce7-4cdd-b7b4-8899ea88d289" providerId="ADAL" clId="{05211C31-74ED-40AF-8398-D74B98AA7B6E}" dt="2023-03-26T04:02:19.334" v="170" actId="20577"/>
        <pc:sldMkLst>
          <pc:docMk/>
          <pc:sldMk cId="0" sldId="259"/>
        </pc:sldMkLst>
        <pc:spChg chg="mod">
          <ac:chgData name="Thomas Graf" userId="487bc3e3-9ce7-4cdd-b7b4-8899ea88d289" providerId="ADAL" clId="{05211C31-74ED-40AF-8398-D74B98AA7B6E}" dt="2023-03-26T04:02:19.334" v="170" actId="20577"/>
          <ac:spMkLst>
            <pc:docMk/>
            <pc:sldMk cId="0" sldId="259"/>
            <ac:spMk id="1461" creationId="{00000000-0000-0000-0000-000000000000}"/>
          </ac:spMkLst>
        </pc:spChg>
        <pc:picChg chg="mod">
          <ac:chgData name="Thomas Graf" userId="487bc3e3-9ce7-4cdd-b7b4-8899ea88d289" providerId="ADAL" clId="{05211C31-74ED-40AF-8398-D74B98AA7B6E}" dt="2023-03-26T03:05:05.161" v="125" actId="1076"/>
          <ac:picMkLst>
            <pc:docMk/>
            <pc:sldMk cId="0" sldId="259"/>
            <ac:picMk id="4" creationId="{0E8DBC86-5DC8-4C64-BB4C-2CF8581E956C}"/>
          </ac:picMkLst>
        </pc:picChg>
      </pc:sldChg>
      <pc:sldChg chg="addSp delSp modSp mod">
        <pc:chgData name="Thomas Graf" userId="487bc3e3-9ce7-4cdd-b7b4-8899ea88d289" providerId="ADAL" clId="{05211C31-74ED-40AF-8398-D74B98AA7B6E}" dt="2023-03-26T04:05:00.859" v="185" actId="20577"/>
        <pc:sldMkLst>
          <pc:docMk/>
          <pc:sldMk cId="593293132" sldId="270"/>
        </pc:sldMkLst>
        <pc:spChg chg="mod">
          <ac:chgData name="Thomas Graf" userId="487bc3e3-9ce7-4cdd-b7b4-8899ea88d289" providerId="ADAL" clId="{05211C31-74ED-40AF-8398-D74B98AA7B6E}" dt="2023-03-26T04:05:00.859" v="185" actId="20577"/>
          <ac:spMkLst>
            <pc:docMk/>
            <pc:sldMk cId="593293132" sldId="270"/>
            <ac:spMk id="1461" creationId="{00000000-0000-0000-0000-000000000000}"/>
          </ac:spMkLst>
        </pc:spChg>
        <pc:picChg chg="add mod">
          <ac:chgData name="Thomas Graf" userId="487bc3e3-9ce7-4cdd-b7b4-8899ea88d289" providerId="ADAL" clId="{05211C31-74ED-40AF-8398-D74B98AA7B6E}" dt="2023-03-26T04:01:24.596" v="161" actId="1076"/>
          <ac:picMkLst>
            <pc:docMk/>
            <pc:sldMk cId="593293132" sldId="270"/>
            <ac:picMk id="4" creationId="{EC6348C5-915A-4F75-9464-395CEAA87297}"/>
          </ac:picMkLst>
        </pc:picChg>
        <pc:picChg chg="del">
          <ac:chgData name="Thomas Graf" userId="487bc3e3-9ce7-4cdd-b7b4-8899ea88d289" providerId="ADAL" clId="{05211C31-74ED-40AF-8398-D74B98AA7B6E}" dt="2023-03-26T04:01:10.820" v="156" actId="478"/>
          <ac:picMkLst>
            <pc:docMk/>
            <pc:sldMk cId="593293132" sldId="270"/>
            <ac:picMk id="1026" creationId="{FD8162A0-9C3D-4909-89EE-273BA4176E20}"/>
          </ac:picMkLst>
        </pc:picChg>
      </pc:sldChg>
      <pc:sldChg chg="add del">
        <pc:chgData name="Thomas Graf" userId="487bc3e3-9ce7-4cdd-b7b4-8899ea88d289" providerId="ADAL" clId="{05211C31-74ED-40AF-8398-D74B98AA7B6E}" dt="2023-03-26T03:03:38.446" v="92" actId="2696"/>
        <pc:sldMkLst>
          <pc:docMk/>
          <pc:sldMk cId="4090365794" sldId="277"/>
        </pc:sldMkLst>
      </pc:sldChg>
      <pc:sldChg chg="del">
        <pc:chgData name="Thomas Graf" userId="487bc3e3-9ce7-4cdd-b7b4-8899ea88d289" providerId="ADAL" clId="{05211C31-74ED-40AF-8398-D74B98AA7B6E}" dt="2023-03-26T03:00:32.317" v="47" actId="2696"/>
        <pc:sldMkLst>
          <pc:docMk/>
          <pc:sldMk cId="1525364606" sldId="1062"/>
        </pc:sldMkLst>
      </pc:sldChg>
      <pc:sldChg chg="addSp modSp mod">
        <pc:chgData name="Thomas Graf" userId="487bc3e3-9ce7-4cdd-b7b4-8899ea88d289" providerId="ADAL" clId="{05211C31-74ED-40AF-8398-D74B98AA7B6E}" dt="2023-03-26T03:03:28.765" v="91" actId="1076"/>
        <pc:sldMkLst>
          <pc:docMk/>
          <pc:sldMk cId="1988495658" sldId="1064"/>
        </pc:sldMkLst>
        <pc:spChg chg="mod">
          <ac:chgData name="Thomas Graf" userId="487bc3e3-9ce7-4cdd-b7b4-8899ea88d289" providerId="ADAL" clId="{05211C31-74ED-40AF-8398-D74B98AA7B6E}" dt="2023-03-26T03:03:02.248" v="85" actId="20577"/>
          <ac:spMkLst>
            <pc:docMk/>
            <pc:sldMk cId="1988495658" sldId="1064"/>
            <ac:spMk id="17" creationId="{B98D60A1-3155-46F6-B1C8-E3FA03DB1EBB}"/>
          </ac:spMkLst>
        </pc:spChg>
        <pc:picChg chg="add mod">
          <ac:chgData name="Thomas Graf" userId="487bc3e3-9ce7-4cdd-b7b4-8899ea88d289" providerId="ADAL" clId="{05211C31-74ED-40AF-8398-D74B98AA7B6E}" dt="2023-03-26T03:03:28.765" v="91" actId="1076"/>
          <ac:picMkLst>
            <pc:docMk/>
            <pc:sldMk cId="1988495658" sldId="1064"/>
            <ac:picMk id="14" creationId="{7E66F0B8-01F6-4139-B1B6-51BB56B46F01}"/>
          </ac:picMkLst>
        </pc:picChg>
      </pc:sldChg>
    </pc:docChg>
  </pc:docChgLst>
  <pc:docChgLst>
    <pc:chgData name="Graf Thomas, INI-NET-VNC-HCS" userId="487bc3e3-9ce7-4cdd-b7b4-8899ea88d289" providerId="ADAL" clId="{05211C31-74ED-40AF-8398-D74B98AA7B6E}"/>
    <pc:docChg chg="addSld modSld">
      <pc:chgData name="Graf Thomas, INI-NET-VNC-HCS" userId="487bc3e3-9ce7-4cdd-b7b4-8899ea88d289" providerId="ADAL" clId="{05211C31-74ED-40AF-8398-D74B98AA7B6E}" dt="2023-03-26T05:28:10.887" v="43" actId="20577"/>
      <pc:docMkLst>
        <pc:docMk/>
      </pc:docMkLst>
      <pc:sldChg chg="modSp mod">
        <pc:chgData name="Graf Thomas, INI-NET-VNC-HCS" userId="487bc3e3-9ce7-4cdd-b7b4-8899ea88d289" providerId="ADAL" clId="{05211C31-74ED-40AF-8398-D74B98AA7B6E}" dt="2023-03-26T04:45:20.778" v="6" actId="948"/>
        <pc:sldMkLst>
          <pc:docMk/>
          <pc:sldMk cId="0" sldId="257"/>
        </pc:sldMkLst>
        <pc:spChg chg="mod">
          <ac:chgData name="Graf Thomas, INI-NET-VNC-HCS" userId="487bc3e3-9ce7-4cdd-b7b4-8899ea88d289" providerId="ADAL" clId="{05211C31-74ED-40AF-8398-D74B98AA7B6E}" dt="2023-03-26T04:45:20.778" v="6" actId="948"/>
          <ac:spMkLst>
            <pc:docMk/>
            <pc:sldMk cId="0" sldId="257"/>
            <ac:spMk id="1453" creationId="{00000000-0000-0000-0000-000000000000}"/>
          </ac:spMkLst>
        </pc:spChg>
      </pc:sldChg>
      <pc:sldChg chg="modSp mod">
        <pc:chgData name="Graf Thomas, INI-NET-VNC-HCS" userId="487bc3e3-9ce7-4cdd-b7b4-8899ea88d289" providerId="ADAL" clId="{05211C31-74ED-40AF-8398-D74B98AA7B6E}" dt="2023-03-26T04:47:20.299" v="25" actId="20577"/>
        <pc:sldMkLst>
          <pc:docMk/>
          <pc:sldMk cId="593293132" sldId="270"/>
        </pc:sldMkLst>
        <pc:spChg chg="mod">
          <ac:chgData name="Graf Thomas, INI-NET-VNC-HCS" userId="487bc3e3-9ce7-4cdd-b7b4-8899ea88d289" providerId="ADAL" clId="{05211C31-74ED-40AF-8398-D74B98AA7B6E}" dt="2023-03-26T04:47:20.299" v="25" actId="20577"/>
          <ac:spMkLst>
            <pc:docMk/>
            <pc:sldMk cId="593293132" sldId="270"/>
            <ac:spMk id="1461" creationId="{00000000-0000-0000-0000-000000000000}"/>
          </ac:spMkLst>
        </pc:spChg>
      </pc:sldChg>
      <pc:sldChg chg="modSp mod modShow">
        <pc:chgData name="Graf Thomas, INI-NET-VNC-HCS" userId="487bc3e3-9ce7-4cdd-b7b4-8899ea88d289" providerId="ADAL" clId="{05211C31-74ED-40AF-8398-D74B98AA7B6E}" dt="2023-03-26T05:27:47.084" v="35" actId="20577"/>
        <pc:sldMkLst>
          <pc:docMk/>
          <pc:sldMk cId="3255145719" sldId="1054"/>
        </pc:sldMkLst>
        <pc:spChg chg="mod">
          <ac:chgData name="Graf Thomas, INI-NET-VNC-HCS" userId="487bc3e3-9ce7-4cdd-b7b4-8899ea88d289" providerId="ADAL" clId="{05211C31-74ED-40AF-8398-D74B98AA7B6E}" dt="2023-03-26T05:27:47.084" v="35" actId="20577"/>
          <ac:spMkLst>
            <pc:docMk/>
            <pc:sldMk cId="3255145719" sldId="1054"/>
            <ac:spMk id="3" creationId="{29C0DFD4-432D-4B0C-93DF-790441DCF5B9}"/>
          </ac:spMkLst>
        </pc:spChg>
      </pc:sldChg>
      <pc:sldChg chg="modSp mod modShow">
        <pc:chgData name="Graf Thomas, INI-NET-VNC-HCS" userId="487bc3e3-9ce7-4cdd-b7b4-8899ea88d289" providerId="ADAL" clId="{05211C31-74ED-40AF-8398-D74B98AA7B6E}" dt="2023-03-26T05:28:10.887" v="43" actId="20577"/>
        <pc:sldMkLst>
          <pc:docMk/>
          <pc:sldMk cId="1039623022" sldId="1061"/>
        </pc:sldMkLst>
        <pc:spChg chg="mod">
          <ac:chgData name="Graf Thomas, INI-NET-VNC-HCS" userId="487bc3e3-9ce7-4cdd-b7b4-8899ea88d289" providerId="ADAL" clId="{05211C31-74ED-40AF-8398-D74B98AA7B6E}" dt="2023-03-26T05:28:10.887" v="43" actId="20577"/>
          <ac:spMkLst>
            <pc:docMk/>
            <pc:sldMk cId="1039623022" sldId="1061"/>
            <ac:spMk id="3" creationId="{29C0DFD4-432D-4B0C-93DF-790441DCF5B9}"/>
          </ac:spMkLst>
        </pc:spChg>
      </pc:sldChg>
      <pc:sldChg chg="add">
        <pc:chgData name="Graf Thomas, INI-NET-VNC-HCS" userId="487bc3e3-9ce7-4cdd-b7b4-8899ea88d289" providerId="ADAL" clId="{05211C31-74ED-40AF-8398-D74B98AA7B6E}" dt="2023-03-26T04:45:41.788" v="7"/>
        <pc:sldMkLst>
          <pc:docMk/>
          <pc:sldMk cId="1525364606" sldId="1062"/>
        </pc:sldMkLst>
      </pc:sldChg>
    </pc:docChg>
  </pc:docChgLst>
  <pc:docChgLst>
    <pc:chgData name="Buchs Yannick, INI-NET-TCZ-ZH2" userId="907fd220-e0d2-4b13-99b9-832dc8b5ab2f" providerId="ADAL" clId="{18B660C1-E39D-4763-B137-3079192971C7}"/>
    <pc:docChg chg="undo custSel addSld delSld modSld sldOrd">
      <pc:chgData name="Buchs Yannick, INI-NET-TCZ-ZH2" userId="907fd220-e0d2-4b13-99b9-832dc8b5ab2f" providerId="ADAL" clId="{18B660C1-E39D-4763-B137-3079192971C7}" dt="2022-11-06T13:36:17.949" v="599" actId="20577"/>
      <pc:docMkLst>
        <pc:docMk/>
      </pc:docMkLst>
      <pc:sldChg chg="modSp mod">
        <pc:chgData name="Buchs Yannick, INI-NET-TCZ-ZH2" userId="907fd220-e0d2-4b13-99b9-832dc8b5ab2f" providerId="ADAL" clId="{18B660C1-E39D-4763-B137-3079192971C7}" dt="2022-11-06T12:41:16.164" v="431" actId="20577"/>
        <pc:sldMkLst>
          <pc:docMk/>
          <pc:sldMk cId="0" sldId="257"/>
        </pc:sldMkLst>
        <pc:spChg chg="mod">
          <ac:chgData name="Buchs Yannick, INI-NET-TCZ-ZH2" userId="907fd220-e0d2-4b13-99b9-832dc8b5ab2f" providerId="ADAL" clId="{18B660C1-E39D-4763-B137-3079192971C7}" dt="2022-11-06T12:14:03.344" v="95" actId="6549"/>
          <ac:spMkLst>
            <pc:docMk/>
            <pc:sldMk cId="0" sldId="257"/>
            <ac:spMk id="1452" creationId="{00000000-0000-0000-0000-000000000000}"/>
          </ac:spMkLst>
        </pc:spChg>
        <pc:spChg chg="mod">
          <ac:chgData name="Buchs Yannick, INI-NET-TCZ-ZH2" userId="907fd220-e0d2-4b13-99b9-832dc8b5ab2f" providerId="ADAL" clId="{18B660C1-E39D-4763-B137-3079192971C7}" dt="2022-11-06T12:41:16.164" v="431" actId="20577"/>
          <ac:spMkLst>
            <pc:docMk/>
            <pc:sldMk cId="0" sldId="257"/>
            <ac:spMk id="1453" creationId="{00000000-0000-0000-0000-000000000000}"/>
          </ac:spMkLst>
        </pc:spChg>
      </pc:sldChg>
      <pc:sldChg chg="modSp mod">
        <pc:chgData name="Buchs Yannick, INI-NET-TCZ-ZH2" userId="907fd220-e0d2-4b13-99b9-832dc8b5ab2f" providerId="ADAL" clId="{18B660C1-E39D-4763-B137-3079192971C7}" dt="2022-11-06T13:29:12.186" v="585" actId="20577"/>
        <pc:sldMkLst>
          <pc:docMk/>
          <pc:sldMk cId="0" sldId="259"/>
        </pc:sldMkLst>
        <pc:spChg chg="mod">
          <ac:chgData name="Buchs Yannick, INI-NET-TCZ-ZH2" userId="907fd220-e0d2-4b13-99b9-832dc8b5ab2f" providerId="ADAL" clId="{18B660C1-E39D-4763-B137-3079192971C7}" dt="2022-11-06T13:29:12.186" v="585" actId="20577"/>
          <ac:spMkLst>
            <pc:docMk/>
            <pc:sldMk cId="0" sldId="259"/>
            <ac:spMk id="1461" creationId="{00000000-0000-0000-0000-000000000000}"/>
          </ac:spMkLst>
        </pc:spChg>
      </pc:sldChg>
      <pc:sldChg chg="addSp delSp modSp del mod ord modShow chgLayout">
        <pc:chgData name="Buchs Yannick, INI-NET-TCZ-ZH2" userId="907fd220-e0d2-4b13-99b9-832dc8b5ab2f" providerId="ADAL" clId="{18B660C1-E39D-4763-B137-3079192971C7}" dt="2022-11-06T12:34:36.178" v="394" actId="47"/>
        <pc:sldMkLst>
          <pc:docMk/>
          <pc:sldMk cId="2744768964" sldId="261"/>
        </pc:sldMkLst>
        <pc:spChg chg="add del mod ord">
          <ac:chgData name="Buchs Yannick, INI-NET-TCZ-ZH2" userId="907fd220-e0d2-4b13-99b9-832dc8b5ab2f" providerId="ADAL" clId="{18B660C1-E39D-4763-B137-3079192971C7}" dt="2022-11-06T12:32:57.966" v="318" actId="478"/>
          <ac:spMkLst>
            <pc:docMk/>
            <pc:sldMk cId="2744768964" sldId="261"/>
            <ac:spMk id="7" creationId="{220EF4FB-79A7-4C49-8E73-CB22E9CB417E}"/>
          </ac:spMkLst>
        </pc:spChg>
        <pc:spChg chg="add mod">
          <ac:chgData name="Buchs Yannick, INI-NET-TCZ-ZH2" userId="907fd220-e0d2-4b13-99b9-832dc8b5ab2f" providerId="ADAL" clId="{18B660C1-E39D-4763-B137-3079192971C7}" dt="2022-11-06T12:33:08.196" v="320" actId="21"/>
          <ac:spMkLst>
            <pc:docMk/>
            <pc:sldMk cId="2744768964" sldId="261"/>
            <ac:spMk id="9" creationId="{ACED446D-1577-4B7F-B3C6-791E827327D6}"/>
          </ac:spMkLst>
        </pc:spChg>
        <pc:picChg chg="del mod ord">
          <ac:chgData name="Buchs Yannick, INI-NET-TCZ-ZH2" userId="907fd220-e0d2-4b13-99b9-832dc8b5ab2f" providerId="ADAL" clId="{18B660C1-E39D-4763-B137-3079192971C7}" dt="2022-11-06T12:33:08.196" v="320" actId="21"/>
          <ac:picMkLst>
            <pc:docMk/>
            <pc:sldMk cId="2744768964" sldId="261"/>
            <ac:picMk id="5" creationId="{20278F0E-7E34-4B6B-88D8-3B0DBF0E7AF2}"/>
          </ac:picMkLst>
        </pc:picChg>
      </pc:sldChg>
      <pc:sldChg chg="addSp delSp modSp mod">
        <pc:chgData name="Buchs Yannick, INI-NET-TCZ-ZH2" userId="907fd220-e0d2-4b13-99b9-832dc8b5ab2f" providerId="ADAL" clId="{18B660C1-E39D-4763-B137-3079192971C7}" dt="2022-11-06T12:06:10.254" v="5" actId="1076"/>
        <pc:sldMkLst>
          <pc:docMk/>
          <pc:sldMk cId="1596945169" sldId="266"/>
        </pc:sldMkLst>
        <pc:spChg chg="add del">
          <ac:chgData name="Buchs Yannick, INI-NET-TCZ-ZH2" userId="907fd220-e0d2-4b13-99b9-832dc8b5ab2f" providerId="ADAL" clId="{18B660C1-E39D-4763-B137-3079192971C7}" dt="2022-11-06T12:05:56.213" v="2"/>
          <ac:spMkLst>
            <pc:docMk/>
            <pc:sldMk cId="1596945169" sldId="266"/>
            <ac:spMk id="4" creationId="{0B54C3B7-E232-4B6B-B0ED-85A3E2ED5A61}"/>
          </ac:spMkLst>
        </pc:spChg>
        <pc:picChg chg="del">
          <ac:chgData name="Buchs Yannick, INI-NET-TCZ-ZH2" userId="907fd220-e0d2-4b13-99b9-832dc8b5ab2f" providerId="ADAL" clId="{18B660C1-E39D-4763-B137-3079192971C7}" dt="2022-11-06T12:05:53.112" v="0" actId="478"/>
          <ac:picMkLst>
            <pc:docMk/>
            <pc:sldMk cId="1596945169" sldId="266"/>
            <ac:picMk id="5" creationId="{0989D4C0-72C1-43A0-BAC2-2D6E716EC1F3}"/>
          </ac:picMkLst>
        </pc:picChg>
        <pc:picChg chg="add mod">
          <ac:chgData name="Buchs Yannick, INI-NET-TCZ-ZH2" userId="907fd220-e0d2-4b13-99b9-832dc8b5ab2f" providerId="ADAL" clId="{18B660C1-E39D-4763-B137-3079192971C7}" dt="2022-11-06T12:06:10.254" v="5" actId="1076"/>
          <ac:picMkLst>
            <pc:docMk/>
            <pc:sldMk cId="1596945169" sldId="266"/>
            <ac:picMk id="1028" creationId="{1254CDD6-BB0F-4263-92B9-CB9789CA8B85}"/>
          </ac:picMkLst>
        </pc:picChg>
      </pc:sldChg>
      <pc:sldChg chg="modSp mod">
        <pc:chgData name="Buchs Yannick, INI-NET-TCZ-ZH2" userId="907fd220-e0d2-4b13-99b9-832dc8b5ab2f" providerId="ADAL" clId="{18B660C1-E39D-4763-B137-3079192971C7}" dt="2022-11-06T12:14:19.864" v="104" actId="20577"/>
        <pc:sldMkLst>
          <pc:docMk/>
          <pc:sldMk cId="2799266806" sldId="269"/>
        </pc:sldMkLst>
        <pc:spChg chg="mod">
          <ac:chgData name="Buchs Yannick, INI-NET-TCZ-ZH2" userId="907fd220-e0d2-4b13-99b9-832dc8b5ab2f" providerId="ADAL" clId="{18B660C1-E39D-4763-B137-3079192971C7}" dt="2022-11-06T12:14:19.864" v="104" actId="20577"/>
          <ac:spMkLst>
            <pc:docMk/>
            <pc:sldMk cId="2799266806" sldId="269"/>
            <ac:spMk id="1452" creationId="{00000000-0000-0000-0000-000000000000}"/>
          </ac:spMkLst>
        </pc:spChg>
      </pc:sldChg>
      <pc:sldChg chg="modSp mod">
        <pc:chgData name="Buchs Yannick, INI-NET-TCZ-ZH2" userId="907fd220-e0d2-4b13-99b9-832dc8b5ab2f" providerId="ADAL" clId="{18B660C1-E39D-4763-B137-3079192971C7}" dt="2022-11-06T13:30:00.737" v="587" actId="20577"/>
        <pc:sldMkLst>
          <pc:docMk/>
          <pc:sldMk cId="593293132" sldId="270"/>
        </pc:sldMkLst>
        <pc:spChg chg="mod">
          <ac:chgData name="Buchs Yannick, INI-NET-TCZ-ZH2" userId="907fd220-e0d2-4b13-99b9-832dc8b5ab2f" providerId="ADAL" clId="{18B660C1-E39D-4763-B137-3079192971C7}" dt="2022-11-06T13:30:00.737" v="587" actId="20577"/>
          <ac:spMkLst>
            <pc:docMk/>
            <pc:sldMk cId="593293132" sldId="270"/>
            <ac:spMk id="2" creationId="{4BA25B6C-B181-45B2-825D-8419CC04E8E4}"/>
          </ac:spMkLst>
        </pc:spChg>
      </pc:sldChg>
      <pc:sldChg chg="modSp mod">
        <pc:chgData name="Buchs Yannick, INI-NET-TCZ-ZH2" userId="907fd220-e0d2-4b13-99b9-832dc8b5ab2f" providerId="ADAL" clId="{18B660C1-E39D-4763-B137-3079192971C7}" dt="2022-11-06T13:36:17.949" v="599" actId="20577"/>
        <pc:sldMkLst>
          <pc:docMk/>
          <pc:sldMk cId="4090365794" sldId="277"/>
        </pc:sldMkLst>
        <pc:spChg chg="mod">
          <ac:chgData name="Buchs Yannick, INI-NET-TCZ-ZH2" userId="907fd220-e0d2-4b13-99b9-832dc8b5ab2f" providerId="ADAL" clId="{18B660C1-E39D-4763-B137-3079192971C7}" dt="2022-11-06T12:24:41.455" v="305" actId="313"/>
          <ac:spMkLst>
            <pc:docMk/>
            <pc:sldMk cId="4090365794" sldId="277"/>
            <ac:spMk id="1456" creationId="{00000000-0000-0000-0000-000000000000}"/>
          </ac:spMkLst>
        </pc:spChg>
        <pc:spChg chg="mod">
          <ac:chgData name="Buchs Yannick, INI-NET-TCZ-ZH2" userId="907fd220-e0d2-4b13-99b9-832dc8b5ab2f" providerId="ADAL" clId="{18B660C1-E39D-4763-B137-3079192971C7}" dt="2022-11-06T13:36:17.949" v="599" actId="20577"/>
          <ac:spMkLst>
            <pc:docMk/>
            <pc:sldMk cId="4090365794" sldId="277"/>
            <ac:spMk id="1457" creationId="{00000000-0000-0000-0000-000000000000}"/>
          </ac:spMkLst>
        </pc:spChg>
      </pc:sldChg>
      <pc:sldChg chg="modSp mod modShow">
        <pc:chgData name="Buchs Yannick, INI-NET-TCZ-ZH2" userId="907fd220-e0d2-4b13-99b9-832dc8b5ab2f" providerId="ADAL" clId="{18B660C1-E39D-4763-B137-3079192971C7}" dt="2022-11-06T12:22:43.661" v="290" actId="729"/>
        <pc:sldMkLst>
          <pc:docMk/>
          <pc:sldMk cId="3284505603" sldId="279"/>
        </pc:sldMkLst>
        <pc:spChg chg="mod">
          <ac:chgData name="Buchs Yannick, INI-NET-TCZ-ZH2" userId="907fd220-e0d2-4b13-99b9-832dc8b5ab2f" providerId="ADAL" clId="{18B660C1-E39D-4763-B137-3079192971C7}" dt="2022-11-06T12:10:20.578" v="72" actId="20577"/>
          <ac:spMkLst>
            <pc:docMk/>
            <pc:sldMk cId="3284505603" sldId="279"/>
            <ac:spMk id="1453" creationId="{00000000-0000-0000-0000-000000000000}"/>
          </ac:spMkLst>
        </pc:spChg>
      </pc:sldChg>
      <pc:sldChg chg="mod ord modShow">
        <pc:chgData name="Buchs Yannick, INI-NET-TCZ-ZH2" userId="907fd220-e0d2-4b13-99b9-832dc8b5ab2f" providerId="ADAL" clId="{18B660C1-E39D-4763-B137-3079192971C7}" dt="2022-11-06T12:25:09.782" v="310" actId="729"/>
        <pc:sldMkLst>
          <pc:docMk/>
          <pc:sldMk cId="3255145719" sldId="1054"/>
        </pc:sldMkLst>
      </pc:sldChg>
      <pc:sldChg chg="modSp mod">
        <pc:chgData name="Buchs Yannick, INI-NET-TCZ-ZH2" userId="907fd220-e0d2-4b13-99b9-832dc8b5ab2f" providerId="ADAL" clId="{18B660C1-E39D-4763-B137-3079192971C7}" dt="2022-11-06T12:48:41.036" v="448" actId="255"/>
        <pc:sldMkLst>
          <pc:docMk/>
          <pc:sldMk cId="2642828098" sldId="1059"/>
        </pc:sldMkLst>
        <pc:spChg chg="mod">
          <ac:chgData name="Buchs Yannick, INI-NET-TCZ-ZH2" userId="907fd220-e0d2-4b13-99b9-832dc8b5ab2f" providerId="ADAL" clId="{18B660C1-E39D-4763-B137-3079192971C7}" dt="2022-11-06T12:48:41.036" v="448" actId="255"/>
          <ac:spMkLst>
            <pc:docMk/>
            <pc:sldMk cId="2642828098" sldId="1059"/>
            <ac:spMk id="2" creationId="{FF20F271-6F0D-4AC0-BB1D-F5C338165C13}"/>
          </ac:spMkLst>
        </pc:spChg>
        <pc:spChg chg="mod">
          <ac:chgData name="Buchs Yannick, INI-NET-TCZ-ZH2" userId="907fd220-e0d2-4b13-99b9-832dc8b5ab2f" providerId="ADAL" clId="{18B660C1-E39D-4763-B137-3079192971C7}" dt="2022-11-06T12:15:53.930" v="112" actId="404"/>
          <ac:spMkLst>
            <pc:docMk/>
            <pc:sldMk cId="2642828098" sldId="1059"/>
            <ac:spMk id="3" creationId="{29C0DFD4-432D-4B0C-93DF-790441DCF5B9}"/>
          </ac:spMkLst>
        </pc:spChg>
      </pc:sldChg>
      <pc:sldChg chg="mod ord modShow">
        <pc:chgData name="Buchs Yannick, INI-NET-TCZ-ZH2" userId="907fd220-e0d2-4b13-99b9-832dc8b5ab2f" providerId="ADAL" clId="{18B660C1-E39D-4763-B137-3079192971C7}" dt="2022-11-06T12:25:12.445" v="311" actId="729"/>
        <pc:sldMkLst>
          <pc:docMk/>
          <pc:sldMk cId="1039623022" sldId="1061"/>
        </pc:sldMkLst>
      </pc:sldChg>
      <pc:sldChg chg="addSp delSp modSp mod ord modShow chgLayout">
        <pc:chgData name="Buchs Yannick, INI-NET-TCZ-ZH2" userId="907fd220-e0d2-4b13-99b9-832dc8b5ab2f" providerId="ADAL" clId="{18B660C1-E39D-4763-B137-3079192971C7}" dt="2022-11-06T13:01:00.288" v="583" actId="729"/>
        <pc:sldMkLst>
          <pc:docMk/>
          <pc:sldMk cId="1525364606" sldId="1062"/>
        </pc:sldMkLst>
        <pc:spChg chg="del">
          <ac:chgData name="Buchs Yannick, INI-NET-TCZ-ZH2" userId="907fd220-e0d2-4b13-99b9-832dc8b5ab2f" providerId="ADAL" clId="{18B660C1-E39D-4763-B137-3079192971C7}" dt="2022-11-06T12:48:11.575" v="432" actId="478"/>
          <ac:spMkLst>
            <pc:docMk/>
            <pc:sldMk cId="1525364606" sldId="1062"/>
            <ac:spMk id="2" creationId="{FF20F271-6F0D-4AC0-BB1D-F5C338165C13}"/>
          </ac:spMkLst>
        </pc:spChg>
        <pc:spChg chg="add del mod">
          <ac:chgData name="Buchs Yannick, INI-NET-TCZ-ZH2" userId="907fd220-e0d2-4b13-99b9-832dc8b5ab2f" providerId="ADAL" clId="{18B660C1-E39D-4763-B137-3079192971C7}" dt="2022-11-06T12:48:20.225" v="434" actId="478"/>
          <ac:spMkLst>
            <pc:docMk/>
            <pc:sldMk cId="1525364606" sldId="1062"/>
            <ac:spMk id="4" creationId="{7B2E2046-865B-41A4-804B-6655B1906F76}"/>
          </ac:spMkLst>
        </pc:spChg>
        <pc:spChg chg="add del mod ord">
          <ac:chgData name="Buchs Yannick, INI-NET-TCZ-ZH2" userId="907fd220-e0d2-4b13-99b9-832dc8b5ab2f" providerId="ADAL" clId="{18B660C1-E39D-4763-B137-3079192971C7}" dt="2022-11-06T12:49:02.754" v="450" actId="700"/>
          <ac:spMkLst>
            <pc:docMk/>
            <pc:sldMk cId="1525364606" sldId="1062"/>
            <ac:spMk id="5" creationId="{0AF2769F-8C0C-49AD-B350-07717B44F0D6}"/>
          </ac:spMkLst>
        </pc:spChg>
        <pc:spChg chg="mod ord">
          <ac:chgData name="Buchs Yannick, INI-NET-TCZ-ZH2" userId="907fd220-e0d2-4b13-99b9-832dc8b5ab2f" providerId="ADAL" clId="{18B660C1-E39D-4763-B137-3079192971C7}" dt="2022-11-06T12:49:02.754" v="450" actId="700"/>
          <ac:spMkLst>
            <pc:docMk/>
            <pc:sldMk cId="1525364606" sldId="1062"/>
            <ac:spMk id="16" creationId="{4D0044F8-1C12-4A59-883A-7B56B9370029}"/>
          </ac:spMkLst>
        </pc:spChg>
        <pc:spChg chg="add mod">
          <ac:chgData name="Buchs Yannick, INI-NET-TCZ-ZH2" userId="907fd220-e0d2-4b13-99b9-832dc8b5ab2f" providerId="ADAL" clId="{18B660C1-E39D-4763-B137-3079192971C7}" dt="2022-11-06T12:54:18.132" v="489" actId="20577"/>
          <ac:spMkLst>
            <pc:docMk/>
            <pc:sldMk cId="1525364606" sldId="1062"/>
            <ac:spMk id="17" creationId="{B98D60A1-3155-46F6-B1C8-E3FA03DB1EBB}"/>
          </ac:spMkLst>
        </pc:spChg>
        <pc:spChg chg="add mod">
          <ac:chgData name="Buchs Yannick, INI-NET-TCZ-ZH2" userId="907fd220-e0d2-4b13-99b9-832dc8b5ab2f" providerId="ADAL" clId="{18B660C1-E39D-4763-B137-3079192971C7}" dt="2022-11-06T13:00:47.330" v="581" actId="14100"/>
          <ac:spMkLst>
            <pc:docMk/>
            <pc:sldMk cId="1525364606" sldId="1062"/>
            <ac:spMk id="19" creationId="{CEBC47B8-4836-4511-8B73-827D0F57004D}"/>
          </ac:spMkLst>
        </pc:spChg>
        <pc:spChg chg="add mod">
          <ac:chgData name="Buchs Yannick, INI-NET-TCZ-ZH2" userId="907fd220-e0d2-4b13-99b9-832dc8b5ab2f" providerId="ADAL" clId="{18B660C1-E39D-4763-B137-3079192971C7}" dt="2022-11-06T12:59:33.519" v="563" actId="20577"/>
          <ac:spMkLst>
            <pc:docMk/>
            <pc:sldMk cId="1525364606" sldId="1062"/>
            <ac:spMk id="21" creationId="{C9E4F41F-AEB9-41F4-AE2A-EDB7ADFFCA69}"/>
          </ac:spMkLst>
        </pc:spChg>
        <pc:spChg chg="del mod ord">
          <ac:chgData name="Buchs Yannick, INI-NET-TCZ-ZH2" userId="907fd220-e0d2-4b13-99b9-832dc8b5ab2f" providerId="ADAL" clId="{18B660C1-E39D-4763-B137-3079192971C7}" dt="2022-11-06T12:54:29.370" v="493" actId="478"/>
          <ac:spMkLst>
            <pc:docMk/>
            <pc:sldMk cId="1525364606" sldId="1062"/>
            <ac:spMk id="23" creationId="{60DC7570-464B-4FC8-9924-FA59864EE277}"/>
          </ac:spMkLst>
        </pc:spChg>
        <pc:spChg chg="del">
          <ac:chgData name="Buchs Yannick, INI-NET-TCZ-ZH2" userId="907fd220-e0d2-4b13-99b9-832dc8b5ab2f" providerId="ADAL" clId="{18B660C1-E39D-4763-B137-3079192971C7}" dt="2022-11-06T12:54:22.806" v="491" actId="478"/>
          <ac:spMkLst>
            <pc:docMk/>
            <pc:sldMk cId="1525364606" sldId="1062"/>
            <ac:spMk id="24" creationId="{34A2D270-5EDD-462E-BF0C-98FC51B4F083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25" creationId="{D71AD723-CEB3-4649-B924-E0B86D830E0C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29" creationId="{C5D251F4-34BE-4714-932D-E87624AE95E3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33" creationId="{52877908-55F3-4CED-8007-42A29EF56A29}"/>
          </ac:spMkLst>
        </pc:spChg>
        <pc:spChg chg="add mod">
          <ac:chgData name="Buchs Yannick, INI-NET-TCZ-ZH2" userId="907fd220-e0d2-4b13-99b9-832dc8b5ab2f" providerId="ADAL" clId="{18B660C1-E39D-4763-B137-3079192971C7}" dt="2022-11-06T12:59:53.553" v="572" actId="1076"/>
          <ac:spMkLst>
            <pc:docMk/>
            <pc:sldMk cId="1525364606" sldId="1062"/>
            <ac:spMk id="34" creationId="{DE25E975-3B73-4310-A481-5CCA3FE45C29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35" creationId="{7D5C5F80-EA28-4499-89F6-E905CEA856EE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36" creationId="{8C413CA0-26A9-4B3B-BD11-3490C2A56591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44" creationId="{12E6A134-8962-463D-8990-B8B5319C8B44}"/>
          </ac:spMkLst>
        </pc:spChg>
        <pc:spChg chg="del">
          <ac:chgData name="Buchs Yannick, INI-NET-TCZ-ZH2" userId="907fd220-e0d2-4b13-99b9-832dc8b5ab2f" providerId="ADAL" clId="{18B660C1-E39D-4763-B137-3079192971C7}" dt="2022-11-06T12:54:25.263" v="492" actId="478"/>
          <ac:spMkLst>
            <pc:docMk/>
            <pc:sldMk cId="1525364606" sldId="1062"/>
            <ac:spMk id="45" creationId="{B830C4A7-6E40-4669-B8C3-C3EBA3A9CE4E}"/>
          </ac:spMkLst>
        </pc:spChg>
        <pc:picChg chg="del">
          <ac:chgData name="Buchs Yannick, INI-NET-TCZ-ZH2" userId="907fd220-e0d2-4b13-99b9-832dc8b5ab2f" providerId="ADAL" clId="{18B660C1-E39D-4763-B137-3079192971C7}" dt="2022-11-06T12:54:20.059" v="490" actId="478"/>
          <ac:picMkLst>
            <pc:docMk/>
            <pc:sldMk cId="1525364606" sldId="1062"/>
            <ac:picMk id="7" creationId="{07C08FC4-20DC-4E6D-B2AA-C1B98F02083D}"/>
          </ac:picMkLst>
        </pc:picChg>
        <pc:picChg chg="add mod">
          <ac:chgData name="Buchs Yannick, INI-NET-TCZ-ZH2" userId="907fd220-e0d2-4b13-99b9-832dc8b5ab2f" providerId="ADAL" clId="{18B660C1-E39D-4763-B137-3079192971C7}" dt="2022-11-06T12:58:10.266" v="534" actId="1076"/>
          <ac:picMkLst>
            <pc:docMk/>
            <pc:sldMk cId="1525364606" sldId="1062"/>
            <ac:picMk id="9" creationId="{B49128F8-BFA4-45F2-A2F3-3C60592E233E}"/>
          </ac:picMkLst>
        </pc:picChg>
        <pc:picChg chg="add mod modCrop">
          <ac:chgData name="Buchs Yannick, INI-NET-TCZ-ZH2" userId="907fd220-e0d2-4b13-99b9-832dc8b5ab2f" providerId="ADAL" clId="{18B660C1-E39D-4763-B137-3079192971C7}" dt="2022-11-06T12:58:07.499" v="533" actId="1076"/>
          <ac:picMkLst>
            <pc:docMk/>
            <pc:sldMk cId="1525364606" sldId="1062"/>
            <ac:picMk id="11" creationId="{1972F7C2-0943-47B8-A68B-7450FDE415ED}"/>
          </ac:picMkLst>
        </pc:picChg>
        <pc:picChg chg="add mod">
          <ac:chgData name="Buchs Yannick, INI-NET-TCZ-ZH2" userId="907fd220-e0d2-4b13-99b9-832dc8b5ab2f" providerId="ADAL" clId="{18B660C1-E39D-4763-B137-3079192971C7}" dt="2022-11-06T12:57:29.539" v="529" actId="1076"/>
          <ac:picMkLst>
            <pc:docMk/>
            <pc:sldMk cId="1525364606" sldId="1062"/>
            <ac:picMk id="2050" creationId="{E91FD6BA-70DC-4F9B-8AD6-CA63226B4063}"/>
          </ac:picMkLst>
        </pc:picChg>
        <pc:cxnChg chg="add mod">
          <ac:chgData name="Buchs Yannick, INI-NET-TCZ-ZH2" userId="907fd220-e0d2-4b13-99b9-832dc8b5ab2f" providerId="ADAL" clId="{18B660C1-E39D-4763-B137-3079192971C7}" dt="2022-11-06T12:58:31.812" v="538" actId="14100"/>
          <ac:cxnSpMkLst>
            <pc:docMk/>
            <pc:sldMk cId="1525364606" sldId="1062"/>
            <ac:cxnSpMk id="12" creationId="{4F95BBDA-BEA3-4883-9423-7639BE5EE89D}"/>
          </ac:cxnSpMkLst>
        </pc:cxnChg>
        <pc:cxnChg chg="add mod">
          <ac:chgData name="Buchs Yannick, INI-NET-TCZ-ZH2" userId="907fd220-e0d2-4b13-99b9-832dc8b5ab2f" providerId="ADAL" clId="{18B660C1-E39D-4763-B137-3079192971C7}" dt="2022-11-06T13:00:52.214" v="582" actId="13822"/>
          <ac:cxnSpMkLst>
            <pc:docMk/>
            <pc:sldMk cId="1525364606" sldId="1062"/>
            <ac:cxnSpMk id="26" creationId="{543272A2-FF13-4137-91AA-18F05E8490D6}"/>
          </ac:cxnSpMkLst>
        </pc:cxnChg>
        <pc:cxnChg chg="add mod">
          <ac:chgData name="Buchs Yannick, INI-NET-TCZ-ZH2" userId="907fd220-e0d2-4b13-99b9-832dc8b5ab2f" providerId="ADAL" clId="{18B660C1-E39D-4763-B137-3079192971C7}" dt="2022-11-06T12:58:43.680" v="542" actId="14100"/>
          <ac:cxnSpMkLst>
            <pc:docMk/>
            <pc:sldMk cId="1525364606" sldId="1062"/>
            <ac:cxnSpMk id="30" creationId="{F6F59114-9B1E-47E7-9247-F381A7D9A167}"/>
          </ac:cxnSpMkLst>
        </pc:cxnChg>
      </pc:sldChg>
      <pc:sldChg chg="addSp delSp modSp add mod">
        <pc:chgData name="Buchs Yannick, INI-NET-TCZ-ZH2" userId="907fd220-e0d2-4b13-99b9-832dc8b5ab2f" providerId="ADAL" clId="{18B660C1-E39D-4763-B137-3079192971C7}" dt="2022-11-06T12:34:17.645" v="393" actId="20577"/>
        <pc:sldMkLst>
          <pc:docMk/>
          <pc:sldMk cId="160297533" sldId="1063"/>
        </pc:sldMkLst>
        <pc:spChg chg="mod">
          <ac:chgData name="Buchs Yannick, INI-NET-TCZ-ZH2" userId="907fd220-e0d2-4b13-99b9-832dc8b5ab2f" providerId="ADAL" clId="{18B660C1-E39D-4763-B137-3079192971C7}" dt="2022-11-06T12:34:17.645" v="393" actId="20577"/>
          <ac:spMkLst>
            <pc:docMk/>
            <pc:sldMk cId="160297533" sldId="1063"/>
            <ac:spMk id="2" creationId="{FF20F271-6F0D-4AC0-BB1D-F5C338165C13}"/>
          </ac:spMkLst>
        </pc:spChg>
        <pc:spChg chg="del mod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" creationId="{29C0DFD4-432D-4B0C-93DF-790441DCF5B9}"/>
          </ac:spMkLst>
        </pc:spChg>
        <pc:spChg chg="add mod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6" creationId="{3873D8E2-2056-4340-9CA2-D224E19C73CE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20" creationId="{0CA7C70F-43B7-4438-AF06-A7D00E3B0246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27" creationId="{7FC1F92E-6E32-4F17-A670-F0752121FE4D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28" creationId="{D06B273D-EDA4-4746-9FD8-C112784F6216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0" creationId="{5AC71393-E2EC-40AC-BA0A-BDA8E4D7DDFB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1" creationId="{5DE063EB-245A-4CB4-AF5C-F2F28DF78BEE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7" creationId="{C406B850-BCEA-496A-B4BF-A433C86290BA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8" creationId="{02FCD080-57BE-46CE-BE47-C5A0EE5828D2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39" creationId="{17BC6F73-81D4-48E9-8BDD-3AED82DAEB42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40" creationId="{9C9D723A-844F-43A4-BD5B-41E408FD0BB5}"/>
          </ac:spMkLst>
        </pc:spChg>
        <pc:spChg chg="del">
          <ac:chgData name="Buchs Yannick, INI-NET-TCZ-ZH2" userId="907fd220-e0d2-4b13-99b9-832dc8b5ab2f" providerId="ADAL" clId="{18B660C1-E39D-4763-B137-3079192971C7}" dt="2022-11-06T12:33:23.678" v="323" actId="478"/>
          <ac:spMkLst>
            <pc:docMk/>
            <pc:sldMk cId="160297533" sldId="1063"/>
            <ac:spMk id="41" creationId="{D5537D76-4475-44E9-8308-28F2395B103D}"/>
          </ac:spMkLst>
        </pc:spChg>
        <pc:picChg chg="del">
          <ac:chgData name="Buchs Yannick, INI-NET-TCZ-ZH2" userId="907fd220-e0d2-4b13-99b9-832dc8b5ab2f" providerId="ADAL" clId="{18B660C1-E39D-4763-B137-3079192971C7}" dt="2022-11-06T12:33:20.643" v="322" actId="478"/>
          <ac:picMkLst>
            <pc:docMk/>
            <pc:sldMk cId="160297533" sldId="1063"/>
            <ac:picMk id="5" creationId="{A7A73E0A-9085-4327-9216-AFECB6A53B2E}"/>
          </ac:picMkLst>
        </pc:picChg>
        <pc:picChg chg="add mod">
          <ac:chgData name="Buchs Yannick, INI-NET-TCZ-ZH2" userId="907fd220-e0d2-4b13-99b9-832dc8b5ab2f" providerId="ADAL" clId="{18B660C1-E39D-4763-B137-3079192971C7}" dt="2022-11-06T12:33:24.521" v="324"/>
          <ac:picMkLst>
            <pc:docMk/>
            <pc:sldMk cId="160297533" sldId="1063"/>
            <ac:picMk id="18" creationId="{A7A07464-17D8-4956-BA39-4235172816C8}"/>
          </ac:picMkLst>
        </pc:picChg>
      </pc:sldChg>
      <pc:sldChg chg="modSp add mod">
        <pc:chgData name="Buchs Yannick, INI-NET-TCZ-ZH2" userId="907fd220-e0d2-4b13-99b9-832dc8b5ab2f" providerId="ADAL" clId="{18B660C1-E39D-4763-B137-3079192971C7}" dt="2022-11-06T13:30:42.788" v="597" actId="20577"/>
        <pc:sldMkLst>
          <pc:docMk/>
          <pc:sldMk cId="1988495658" sldId="1064"/>
        </pc:sldMkLst>
        <pc:spChg chg="mod">
          <ac:chgData name="Buchs Yannick, INI-NET-TCZ-ZH2" userId="907fd220-e0d2-4b13-99b9-832dc8b5ab2f" providerId="ADAL" clId="{18B660C1-E39D-4763-B137-3079192971C7}" dt="2022-11-06T13:30:42.788" v="597" actId="20577"/>
          <ac:spMkLst>
            <pc:docMk/>
            <pc:sldMk cId="1988495658" sldId="1064"/>
            <ac:spMk id="23" creationId="{60DC7570-464B-4FC8-9924-FA59864EE277}"/>
          </ac:spMkLst>
        </pc:spChg>
      </pc:sldChg>
      <pc:sldMasterChg chg="delSldLayout">
        <pc:chgData name="Buchs Yannick, INI-NET-TCZ-ZH2" userId="907fd220-e0d2-4b13-99b9-832dc8b5ab2f" providerId="ADAL" clId="{18B660C1-E39D-4763-B137-3079192971C7}" dt="2022-11-06T12:34:36.178" v="394" actId="47"/>
        <pc:sldMasterMkLst>
          <pc:docMk/>
          <pc:sldMasterMk cId="0" sldId="2147483648"/>
        </pc:sldMasterMkLst>
        <pc:sldLayoutChg chg="del">
          <pc:chgData name="Buchs Yannick, INI-NET-TCZ-ZH2" userId="907fd220-e0d2-4b13-99b9-832dc8b5ab2f" providerId="ADAL" clId="{18B660C1-E39D-4763-B137-3079192971C7}" dt="2022-11-06T12:34:36.178" v="394" actId="47"/>
          <pc:sldLayoutMkLst>
            <pc:docMk/>
            <pc:sldMasterMk cId="0" sldId="2147483648"/>
            <pc:sldLayoutMk cId="1183846967" sldId="2147483664"/>
          </pc:sldLayoutMkLst>
        </pc:sldLayoutChg>
      </pc:sldMasterChg>
    </pc:docChg>
  </pc:docChgLst>
  <pc:docChgLst>
    <pc:chgData name="Thomas Graf" userId="487bc3e3-9ce7-4cdd-b7b4-8899ea88d289" providerId="ADAL" clId="{52AFFE39-F26C-43EB-B0DE-6E6CACCF396D}"/>
    <pc:docChg chg="undo custSel modSld sldOrd">
      <pc:chgData name="Thomas Graf" userId="487bc3e3-9ce7-4cdd-b7b4-8899ea88d289" providerId="ADAL" clId="{52AFFE39-F26C-43EB-B0DE-6E6CACCF396D}" dt="2023-03-25T07:02:35.770" v="988" actId="20577"/>
      <pc:docMkLst>
        <pc:docMk/>
      </pc:docMkLst>
      <pc:sldChg chg="modSp mod">
        <pc:chgData name="Thomas Graf" userId="487bc3e3-9ce7-4cdd-b7b4-8899ea88d289" providerId="ADAL" clId="{52AFFE39-F26C-43EB-B0DE-6E6CACCF396D}" dt="2023-03-25T06:01:20.392" v="739" actId="20577"/>
        <pc:sldMkLst>
          <pc:docMk/>
          <pc:sldMk cId="0" sldId="257"/>
        </pc:sldMkLst>
        <pc:spChg chg="mod">
          <ac:chgData name="Thomas Graf" userId="487bc3e3-9ce7-4cdd-b7b4-8899ea88d289" providerId="ADAL" clId="{52AFFE39-F26C-43EB-B0DE-6E6CACCF396D}" dt="2023-03-25T06:01:20.392" v="739" actId="20577"/>
          <ac:spMkLst>
            <pc:docMk/>
            <pc:sldMk cId="0" sldId="257"/>
            <ac:spMk id="1453" creationId="{00000000-0000-0000-0000-000000000000}"/>
          </ac:spMkLst>
        </pc:spChg>
      </pc:sldChg>
      <pc:sldChg chg="addSp delSp modSp mod">
        <pc:chgData name="Thomas Graf" userId="487bc3e3-9ce7-4cdd-b7b4-8899ea88d289" providerId="ADAL" clId="{52AFFE39-F26C-43EB-B0DE-6E6CACCF396D}" dt="2023-03-25T07:01:56.423" v="987" actId="1076"/>
        <pc:sldMkLst>
          <pc:docMk/>
          <pc:sldMk cId="0" sldId="259"/>
        </pc:sldMkLst>
        <pc:spChg chg="mod">
          <ac:chgData name="Thomas Graf" userId="487bc3e3-9ce7-4cdd-b7b4-8899ea88d289" providerId="ADAL" clId="{52AFFE39-F26C-43EB-B0DE-6E6CACCF396D}" dt="2023-03-25T06:00:57.695" v="731" actId="20577"/>
          <ac:spMkLst>
            <pc:docMk/>
            <pc:sldMk cId="0" sldId="259"/>
            <ac:spMk id="1461" creationId="{00000000-0000-0000-0000-000000000000}"/>
          </ac:spMkLst>
        </pc:spChg>
        <pc:picChg chg="del mod">
          <ac:chgData name="Thomas Graf" userId="487bc3e3-9ce7-4cdd-b7b4-8899ea88d289" providerId="ADAL" clId="{52AFFE39-F26C-43EB-B0DE-6E6CACCF396D}" dt="2023-03-25T07:01:40.383" v="980" actId="478"/>
          <ac:picMkLst>
            <pc:docMk/>
            <pc:sldMk cId="0" sldId="259"/>
            <ac:picMk id="3" creationId="{CBE2FD0F-D851-47D1-A7E5-93969E900713}"/>
          </ac:picMkLst>
        </pc:picChg>
        <pc:picChg chg="add mod">
          <ac:chgData name="Thomas Graf" userId="487bc3e3-9ce7-4cdd-b7b4-8899ea88d289" providerId="ADAL" clId="{52AFFE39-F26C-43EB-B0DE-6E6CACCF396D}" dt="2023-03-25T07:01:56.423" v="987" actId="1076"/>
          <ac:picMkLst>
            <pc:docMk/>
            <pc:sldMk cId="0" sldId="259"/>
            <ac:picMk id="4" creationId="{0E8DBC86-5DC8-4C64-BB4C-2CF8581E956C}"/>
          </ac:picMkLst>
        </pc:picChg>
        <pc:picChg chg="del mod">
          <ac:chgData name="Thomas Graf" userId="487bc3e3-9ce7-4cdd-b7b4-8899ea88d289" providerId="ADAL" clId="{52AFFE39-F26C-43EB-B0DE-6E6CACCF396D}" dt="2023-03-25T07:01:49.100" v="983" actId="478"/>
          <ac:picMkLst>
            <pc:docMk/>
            <pc:sldMk cId="0" sldId="259"/>
            <ac:picMk id="7" creationId="{6C292C11-4067-4087-986A-683C8BE32A40}"/>
          </ac:picMkLst>
        </pc:picChg>
      </pc:sldChg>
      <pc:sldChg chg="modSp mod">
        <pc:chgData name="Thomas Graf" userId="487bc3e3-9ce7-4cdd-b7b4-8899ea88d289" providerId="ADAL" clId="{52AFFE39-F26C-43EB-B0DE-6E6CACCF396D}" dt="2023-03-25T07:02:35.770" v="988" actId="20577"/>
        <pc:sldMkLst>
          <pc:docMk/>
          <pc:sldMk cId="1596945169" sldId="266"/>
        </pc:sldMkLst>
        <pc:spChg chg="mod">
          <ac:chgData name="Thomas Graf" userId="487bc3e3-9ce7-4cdd-b7b4-8899ea88d289" providerId="ADAL" clId="{52AFFE39-F26C-43EB-B0DE-6E6CACCF396D}" dt="2023-03-25T07:02:35.770" v="988" actId="20577"/>
          <ac:spMkLst>
            <pc:docMk/>
            <pc:sldMk cId="1596945169" sldId="266"/>
            <ac:spMk id="3" creationId="{00000000-0000-0000-0000-000000000000}"/>
          </ac:spMkLst>
        </pc:spChg>
      </pc:sldChg>
      <pc:sldChg chg="modSp mod">
        <pc:chgData name="Thomas Graf" userId="487bc3e3-9ce7-4cdd-b7b4-8899ea88d289" providerId="ADAL" clId="{52AFFE39-F26C-43EB-B0DE-6E6CACCF396D}" dt="2023-03-25T05:28:55.715" v="609" actId="255"/>
        <pc:sldMkLst>
          <pc:docMk/>
          <pc:sldMk cId="2799266806" sldId="269"/>
        </pc:sldMkLst>
        <pc:spChg chg="mod">
          <ac:chgData name="Thomas Graf" userId="487bc3e3-9ce7-4cdd-b7b4-8899ea88d289" providerId="ADAL" clId="{52AFFE39-F26C-43EB-B0DE-6E6CACCF396D}" dt="2023-03-25T05:28:55.715" v="609" actId="255"/>
          <ac:spMkLst>
            <pc:docMk/>
            <pc:sldMk cId="2799266806" sldId="269"/>
            <ac:spMk id="7" creationId="{6B096107-DB02-40BF-9F7D-649124B413CD}"/>
          </ac:spMkLst>
        </pc:spChg>
      </pc:sldChg>
      <pc:sldChg chg="modSp mod">
        <pc:chgData name="Thomas Graf" userId="487bc3e3-9ce7-4cdd-b7b4-8899ea88d289" providerId="ADAL" clId="{52AFFE39-F26C-43EB-B0DE-6E6CACCF396D}" dt="2023-03-25T05:33:00.520" v="720" actId="14100"/>
        <pc:sldMkLst>
          <pc:docMk/>
          <pc:sldMk cId="593293132" sldId="270"/>
        </pc:sldMkLst>
        <pc:spChg chg="mod">
          <ac:chgData name="Thomas Graf" userId="487bc3e3-9ce7-4cdd-b7b4-8899ea88d289" providerId="ADAL" clId="{52AFFE39-F26C-43EB-B0DE-6E6CACCF396D}" dt="2023-03-25T05:32:57.235" v="719" actId="14100"/>
          <ac:spMkLst>
            <pc:docMk/>
            <pc:sldMk cId="593293132" sldId="270"/>
            <ac:spMk id="1461" creationId="{00000000-0000-0000-0000-000000000000}"/>
          </ac:spMkLst>
        </pc:spChg>
        <pc:picChg chg="mod">
          <ac:chgData name="Thomas Graf" userId="487bc3e3-9ce7-4cdd-b7b4-8899ea88d289" providerId="ADAL" clId="{52AFFE39-F26C-43EB-B0DE-6E6CACCF396D}" dt="2023-03-25T05:33:00.520" v="720" actId="14100"/>
          <ac:picMkLst>
            <pc:docMk/>
            <pc:sldMk cId="593293132" sldId="270"/>
            <ac:picMk id="1026" creationId="{FD8162A0-9C3D-4909-89EE-273BA4176E20}"/>
          </ac:picMkLst>
        </pc:picChg>
      </pc:sldChg>
      <pc:sldChg chg="modSp mod">
        <pc:chgData name="Thomas Graf" userId="487bc3e3-9ce7-4cdd-b7b4-8899ea88d289" providerId="ADAL" clId="{52AFFE39-F26C-43EB-B0DE-6E6CACCF396D}" dt="2023-03-25T06:02:19.035" v="769" actId="20577"/>
        <pc:sldMkLst>
          <pc:docMk/>
          <pc:sldMk cId="4090365794" sldId="277"/>
        </pc:sldMkLst>
        <pc:spChg chg="mod">
          <ac:chgData name="Thomas Graf" userId="487bc3e3-9ce7-4cdd-b7b4-8899ea88d289" providerId="ADAL" clId="{52AFFE39-F26C-43EB-B0DE-6E6CACCF396D}" dt="2023-03-25T06:02:19.035" v="769" actId="20577"/>
          <ac:spMkLst>
            <pc:docMk/>
            <pc:sldMk cId="4090365794" sldId="277"/>
            <ac:spMk id="1457" creationId="{00000000-0000-0000-0000-000000000000}"/>
          </ac:spMkLst>
        </pc:spChg>
        <pc:picChg chg="mod">
          <ac:chgData name="Thomas Graf" userId="487bc3e3-9ce7-4cdd-b7b4-8899ea88d289" providerId="ADAL" clId="{52AFFE39-F26C-43EB-B0DE-6E6CACCF396D}" dt="2023-03-25T04:46:37.189" v="413" actId="1076"/>
          <ac:picMkLst>
            <pc:docMk/>
            <pc:sldMk cId="4090365794" sldId="277"/>
            <ac:picMk id="3" creationId="{333130C3-E1ED-4B9C-A7E6-E08354CB57AF}"/>
          </ac:picMkLst>
        </pc:picChg>
      </pc:sldChg>
      <pc:sldChg chg="modSp mod ord">
        <pc:chgData name="Thomas Graf" userId="487bc3e3-9ce7-4cdd-b7b4-8899ea88d289" providerId="ADAL" clId="{52AFFE39-F26C-43EB-B0DE-6E6CACCF396D}" dt="2023-03-25T05:46:13.371" v="722"/>
        <pc:sldMkLst>
          <pc:docMk/>
          <pc:sldMk cId="3255145719" sldId="1054"/>
        </pc:sldMkLst>
        <pc:spChg chg="mod">
          <ac:chgData name="Thomas Graf" userId="487bc3e3-9ce7-4cdd-b7b4-8899ea88d289" providerId="ADAL" clId="{52AFFE39-F26C-43EB-B0DE-6E6CACCF396D}" dt="2023-03-25T04:36:50.648" v="225"/>
          <ac:spMkLst>
            <pc:docMk/>
            <pc:sldMk cId="3255145719" sldId="1054"/>
            <ac:spMk id="3" creationId="{29C0DFD4-432D-4B0C-93DF-790441DCF5B9}"/>
          </ac:spMkLst>
        </pc:spChg>
      </pc:sldChg>
      <pc:sldChg chg="addSp delSp modSp mod">
        <pc:chgData name="Thomas Graf" userId="487bc3e3-9ce7-4cdd-b7b4-8899ea88d289" providerId="ADAL" clId="{52AFFE39-F26C-43EB-B0DE-6E6CACCF396D}" dt="2023-03-25T06:06:49.337" v="776" actId="1076"/>
        <pc:sldMkLst>
          <pc:docMk/>
          <pc:sldMk cId="2642828098" sldId="1059"/>
        </pc:sldMkLst>
        <pc:picChg chg="del">
          <ac:chgData name="Thomas Graf" userId="487bc3e3-9ce7-4cdd-b7b4-8899ea88d289" providerId="ADAL" clId="{52AFFE39-F26C-43EB-B0DE-6E6CACCF396D}" dt="2023-03-25T06:06:39.615" v="771" actId="478"/>
          <ac:picMkLst>
            <pc:docMk/>
            <pc:sldMk cId="2642828098" sldId="1059"/>
            <ac:picMk id="5" creationId="{20AF28CB-9AA9-4C4B-93B7-0612B7492A00}"/>
          </ac:picMkLst>
        </pc:picChg>
        <pc:picChg chg="add mod">
          <ac:chgData name="Thomas Graf" userId="487bc3e3-9ce7-4cdd-b7b4-8899ea88d289" providerId="ADAL" clId="{52AFFE39-F26C-43EB-B0DE-6E6CACCF396D}" dt="2023-03-25T06:06:49.337" v="776" actId="1076"/>
          <ac:picMkLst>
            <pc:docMk/>
            <pc:sldMk cId="2642828098" sldId="1059"/>
            <ac:picMk id="6" creationId="{CB98BEEE-DA57-4BAA-A442-EC288E5A9F22}"/>
          </ac:picMkLst>
        </pc:picChg>
      </pc:sldChg>
      <pc:sldChg chg="addSp delSp modSp mod ord">
        <pc:chgData name="Thomas Graf" userId="487bc3e3-9ce7-4cdd-b7b4-8899ea88d289" providerId="ADAL" clId="{52AFFE39-F26C-43EB-B0DE-6E6CACCF396D}" dt="2023-03-25T05:46:13.371" v="722"/>
        <pc:sldMkLst>
          <pc:docMk/>
          <pc:sldMk cId="1039623022" sldId="1061"/>
        </pc:sldMkLst>
        <pc:spChg chg="mod">
          <ac:chgData name="Thomas Graf" userId="487bc3e3-9ce7-4cdd-b7b4-8899ea88d289" providerId="ADAL" clId="{52AFFE39-F26C-43EB-B0DE-6E6CACCF396D}" dt="2023-03-25T04:36:24.706" v="224" actId="207"/>
          <ac:spMkLst>
            <pc:docMk/>
            <pc:sldMk cId="1039623022" sldId="1061"/>
            <ac:spMk id="3" creationId="{29C0DFD4-432D-4B0C-93DF-790441DCF5B9}"/>
          </ac:spMkLst>
        </pc:spChg>
        <pc:spChg chg="add del">
          <ac:chgData name="Thomas Graf" userId="487bc3e3-9ce7-4cdd-b7b4-8899ea88d289" providerId="ADAL" clId="{52AFFE39-F26C-43EB-B0DE-6E6CACCF396D}" dt="2023-03-25T04:01:26.185" v="92"/>
          <ac:spMkLst>
            <pc:docMk/>
            <pc:sldMk cId="1039623022" sldId="1061"/>
            <ac:spMk id="4" creationId="{8BC5F246-3123-4482-9D66-C39CA6504A26}"/>
          </ac:spMkLst>
        </pc:spChg>
        <pc:spChg chg="del">
          <ac:chgData name="Thomas Graf" userId="487bc3e3-9ce7-4cdd-b7b4-8899ea88d289" providerId="ADAL" clId="{52AFFE39-F26C-43EB-B0DE-6E6CACCF396D}" dt="2023-03-25T03:57:15.675" v="7" actId="478"/>
          <ac:spMkLst>
            <pc:docMk/>
            <pc:sldMk cId="1039623022" sldId="1061"/>
            <ac:spMk id="19" creationId="{1E96B8CD-E98F-4EB6-9E7F-14F83678BE3E}"/>
          </ac:spMkLst>
        </pc:spChg>
        <pc:spChg chg="del">
          <ac:chgData name="Thomas Graf" userId="487bc3e3-9ce7-4cdd-b7b4-8899ea88d289" providerId="ADAL" clId="{52AFFE39-F26C-43EB-B0DE-6E6CACCF396D}" dt="2023-03-25T03:57:31.976" v="10" actId="478"/>
          <ac:spMkLst>
            <pc:docMk/>
            <pc:sldMk cId="1039623022" sldId="1061"/>
            <ac:spMk id="20" creationId="{0CA7C70F-43B7-4438-AF06-A7D00E3B0246}"/>
          </ac:spMkLst>
        </pc:spChg>
        <pc:spChg chg="del">
          <ac:chgData name="Thomas Graf" userId="487bc3e3-9ce7-4cdd-b7b4-8899ea88d289" providerId="ADAL" clId="{52AFFE39-F26C-43EB-B0DE-6E6CACCF396D}" dt="2023-03-25T03:57:06.292" v="5" actId="478"/>
          <ac:spMkLst>
            <pc:docMk/>
            <pc:sldMk cId="1039623022" sldId="1061"/>
            <ac:spMk id="21" creationId="{7CC71C90-4F72-491C-9DF0-084958AA6340}"/>
          </ac:spMkLst>
        </pc:spChg>
        <pc:spChg chg="del">
          <ac:chgData name="Thomas Graf" userId="487bc3e3-9ce7-4cdd-b7b4-8899ea88d289" providerId="ADAL" clId="{52AFFE39-F26C-43EB-B0DE-6E6CACCF396D}" dt="2023-03-25T03:56:54.565" v="3" actId="478"/>
          <ac:spMkLst>
            <pc:docMk/>
            <pc:sldMk cId="1039623022" sldId="1061"/>
            <ac:spMk id="22" creationId="{7BEFBEB1-F2C4-4AB5-AFC1-F5109467B98A}"/>
          </ac:spMkLst>
        </pc:spChg>
        <pc:spChg chg="mod">
          <ac:chgData name="Thomas Graf" userId="487bc3e3-9ce7-4cdd-b7b4-8899ea88d289" providerId="ADAL" clId="{52AFFE39-F26C-43EB-B0DE-6E6CACCF396D}" dt="2023-03-25T03:56:43.075" v="2" actId="20577"/>
          <ac:spMkLst>
            <pc:docMk/>
            <pc:sldMk cId="1039623022" sldId="1061"/>
            <ac:spMk id="26" creationId="{DAD319A2-60F4-471A-9773-53A2706FC5CF}"/>
          </ac:spMkLst>
        </pc:spChg>
        <pc:spChg chg="mod">
          <ac:chgData name="Thomas Graf" userId="487bc3e3-9ce7-4cdd-b7b4-8899ea88d289" providerId="ADAL" clId="{52AFFE39-F26C-43EB-B0DE-6E6CACCF396D}" dt="2023-03-25T03:56:22.370" v="1" actId="20577"/>
          <ac:spMkLst>
            <pc:docMk/>
            <pc:sldMk cId="1039623022" sldId="1061"/>
            <ac:spMk id="29" creationId="{5E6B55A9-3002-408A-919A-89D4A1F75082}"/>
          </ac:spMkLst>
        </pc:spChg>
        <pc:spChg chg="mod">
          <ac:chgData name="Thomas Graf" userId="487bc3e3-9ce7-4cdd-b7b4-8899ea88d289" providerId="ADAL" clId="{52AFFE39-F26C-43EB-B0DE-6E6CACCF396D}" dt="2023-03-25T03:56:02.449" v="0" actId="20577"/>
          <ac:spMkLst>
            <pc:docMk/>
            <pc:sldMk cId="1039623022" sldId="1061"/>
            <ac:spMk id="32" creationId="{D42601D3-299C-4E35-A1BC-D29F6FA1CF9A}"/>
          </ac:spMkLst>
        </pc:spChg>
        <pc:spChg chg="del">
          <ac:chgData name="Thomas Graf" userId="487bc3e3-9ce7-4cdd-b7b4-8899ea88d289" providerId="ADAL" clId="{52AFFE39-F26C-43EB-B0DE-6E6CACCF396D}" dt="2023-03-25T03:57:33.242" v="11" actId="478"/>
          <ac:spMkLst>
            <pc:docMk/>
            <pc:sldMk cId="1039623022" sldId="1061"/>
            <ac:spMk id="37" creationId="{C406B850-BCEA-496A-B4BF-A433C86290BA}"/>
          </ac:spMkLst>
        </pc:spChg>
        <pc:spChg chg="mod">
          <ac:chgData name="Thomas Graf" userId="487bc3e3-9ce7-4cdd-b7b4-8899ea88d289" providerId="ADAL" clId="{52AFFE39-F26C-43EB-B0DE-6E6CACCF396D}" dt="2023-03-25T03:57:29.783" v="9" actId="20577"/>
          <ac:spMkLst>
            <pc:docMk/>
            <pc:sldMk cId="1039623022" sldId="1061"/>
            <ac:spMk id="38" creationId="{02FCD080-57BE-46CE-BE47-C5A0EE5828D2}"/>
          </ac:spMkLst>
        </pc:spChg>
        <pc:spChg chg="del">
          <ac:chgData name="Thomas Graf" userId="487bc3e3-9ce7-4cdd-b7b4-8899ea88d289" providerId="ADAL" clId="{52AFFE39-F26C-43EB-B0DE-6E6CACCF396D}" dt="2023-03-25T03:57:16.436" v="8" actId="478"/>
          <ac:spMkLst>
            <pc:docMk/>
            <pc:sldMk cId="1039623022" sldId="1061"/>
            <ac:spMk id="39" creationId="{17BC6F73-81D4-48E9-8BDD-3AED82DAEB42}"/>
          </ac:spMkLst>
        </pc:spChg>
        <pc:spChg chg="del">
          <ac:chgData name="Thomas Graf" userId="487bc3e3-9ce7-4cdd-b7b4-8899ea88d289" providerId="ADAL" clId="{52AFFE39-F26C-43EB-B0DE-6E6CACCF396D}" dt="2023-03-25T03:57:10.087" v="6" actId="478"/>
          <ac:spMkLst>
            <pc:docMk/>
            <pc:sldMk cId="1039623022" sldId="1061"/>
            <ac:spMk id="40" creationId="{9C9D723A-844F-43A4-BD5B-41E408FD0BB5}"/>
          </ac:spMkLst>
        </pc:spChg>
        <pc:spChg chg="del">
          <ac:chgData name="Thomas Graf" userId="487bc3e3-9ce7-4cdd-b7b4-8899ea88d289" providerId="ADAL" clId="{52AFFE39-F26C-43EB-B0DE-6E6CACCF396D}" dt="2023-03-25T03:56:55.553" v="4" actId="478"/>
          <ac:spMkLst>
            <pc:docMk/>
            <pc:sldMk cId="1039623022" sldId="1061"/>
            <ac:spMk id="41" creationId="{D5537D76-4475-44E9-8308-28F2395B103D}"/>
          </ac:spMkLst>
        </pc:spChg>
      </pc:sldChg>
      <pc:sldChg chg="modSp mod">
        <pc:chgData name="Thomas Graf" userId="487bc3e3-9ce7-4cdd-b7b4-8899ea88d289" providerId="ADAL" clId="{52AFFE39-F26C-43EB-B0DE-6E6CACCF396D}" dt="2023-03-25T04:38:16.463" v="239" actId="207"/>
        <pc:sldMkLst>
          <pc:docMk/>
          <pc:sldMk cId="1525364606" sldId="1062"/>
        </pc:sldMkLst>
        <pc:spChg chg="mod">
          <ac:chgData name="Thomas Graf" userId="487bc3e3-9ce7-4cdd-b7b4-8899ea88d289" providerId="ADAL" clId="{52AFFE39-F26C-43EB-B0DE-6E6CACCF396D}" dt="2023-03-25T04:38:16.463" v="239" actId="207"/>
          <ac:spMkLst>
            <pc:docMk/>
            <pc:sldMk cId="1525364606" sldId="1062"/>
            <ac:spMk id="19" creationId="{CEBC47B8-4836-4511-8B73-827D0F57004D}"/>
          </ac:spMkLst>
        </pc:spChg>
      </pc:sldChg>
      <pc:sldChg chg="addSp delSp modSp mod">
        <pc:chgData name="Thomas Graf" userId="487bc3e3-9ce7-4cdd-b7b4-8899ea88d289" providerId="ADAL" clId="{52AFFE39-F26C-43EB-B0DE-6E6CACCF396D}" dt="2023-03-25T06:59:11.562" v="979" actId="1038"/>
        <pc:sldMkLst>
          <pc:docMk/>
          <pc:sldMk cId="1988495658" sldId="1064"/>
        </pc:sldMkLst>
        <pc:spChg chg="mod">
          <ac:chgData name="Thomas Graf" userId="487bc3e3-9ce7-4cdd-b7b4-8899ea88d289" providerId="ADAL" clId="{52AFFE39-F26C-43EB-B0DE-6E6CACCF396D}" dt="2023-03-25T05:31:31.512" v="673" actId="20577"/>
          <ac:spMkLst>
            <pc:docMk/>
            <pc:sldMk cId="1988495658" sldId="1064"/>
            <ac:spMk id="23" creationId="{60DC7570-464B-4FC8-9924-FA59864EE277}"/>
          </ac:spMkLst>
        </pc:spChg>
        <pc:spChg chg="mod">
          <ac:chgData name="Thomas Graf" userId="487bc3e3-9ce7-4cdd-b7b4-8899ea88d289" providerId="ADAL" clId="{52AFFE39-F26C-43EB-B0DE-6E6CACCF396D}" dt="2023-03-25T06:57:08.664" v="791" actId="1076"/>
          <ac:spMkLst>
            <pc:docMk/>
            <pc:sldMk cId="1988495658" sldId="1064"/>
            <ac:spMk id="35" creationId="{7D5C5F80-EA28-4499-89F6-E905CEA856EE}"/>
          </ac:spMkLst>
        </pc:spChg>
        <pc:spChg chg="mod">
          <ac:chgData name="Thomas Graf" userId="487bc3e3-9ce7-4cdd-b7b4-8899ea88d289" providerId="ADAL" clId="{52AFFE39-F26C-43EB-B0DE-6E6CACCF396D}" dt="2023-03-25T06:57:11.956" v="792" actId="1076"/>
          <ac:spMkLst>
            <pc:docMk/>
            <pc:sldMk cId="1988495658" sldId="1064"/>
            <ac:spMk id="36" creationId="{8C413CA0-26A9-4B3B-BD11-3490C2A56591}"/>
          </ac:spMkLst>
        </pc:spChg>
        <pc:spChg chg="mod">
          <ac:chgData name="Thomas Graf" userId="487bc3e3-9ce7-4cdd-b7b4-8899ea88d289" providerId="ADAL" clId="{52AFFE39-F26C-43EB-B0DE-6E6CACCF396D}" dt="2023-03-25T06:57:14.538" v="793" actId="1076"/>
          <ac:spMkLst>
            <pc:docMk/>
            <pc:sldMk cId="1988495658" sldId="1064"/>
            <ac:spMk id="44" creationId="{12E6A134-8962-463D-8990-B8B5319C8B44}"/>
          </ac:spMkLst>
        </pc:spChg>
        <pc:spChg chg="mod">
          <ac:chgData name="Thomas Graf" userId="487bc3e3-9ce7-4cdd-b7b4-8899ea88d289" providerId="ADAL" clId="{52AFFE39-F26C-43EB-B0DE-6E6CACCF396D}" dt="2023-03-25T06:57:05.295" v="790" actId="1076"/>
          <ac:spMkLst>
            <pc:docMk/>
            <pc:sldMk cId="1988495658" sldId="1064"/>
            <ac:spMk id="45" creationId="{B830C4A7-6E40-4669-B8C3-C3EBA3A9CE4E}"/>
          </ac:spMkLst>
        </pc:spChg>
        <pc:picChg chg="add del mod">
          <ac:chgData name="Thomas Graf" userId="487bc3e3-9ce7-4cdd-b7b4-8899ea88d289" providerId="ADAL" clId="{52AFFE39-F26C-43EB-B0DE-6E6CACCF396D}" dt="2023-03-25T06:56:19.079" v="781" actId="478"/>
          <ac:picMkLst>
            <pc:docMk/>
            <pc:sldMk cId="1988495658" sldId="1064"/>
            <ac:picMk id="3" creationId="{777EF872-8F6E-49E8-B462-B0EC4FE0DAFE}"/>
          </ac:picMkLst>
        </pc:picChg>
        <pc:picChg chg="add mod ord">
          <ac:chgData name="Thomas Graf" userId="487bc3e3-9ce7-4cdd-b7b4-8899ea88d289" providerId="ADAL" clId="{52AFFE39-F26C-43EB-B0DE-6E6CACCF396D}" dt="2023-03-25T06:56:59.491" v="789" actId="1076"/>
          <ac:picMkLst>
            <pc:docMk/>
            <pc:sldMk cId="1988495658" sldId="1064"/>
            <ac:picMk id="5" creationId="{AE1330E3-8E10-44D9-9095-36152AE950B3}"/>
          </ac:picMkLst>
        </pc:picChg>
        <pc:picChg chg="del">
          <ac:chgData name="Thomas Graf" userId="487bc3e3-9ce7-4cdd-b7b4-8899ea88d289" providerId="ADAL" clId="{52AFFE39-F26C-43EB-B0DE-6E6CACCF396D}" dt="2023-03-25T06:56:12.892" v="777" actId="478"/>
          <ac:picMkLst>
            <pc:docMk/>
            <pc:sldMk cId="1988495658" sldId="1064"/>
            <ac:picMk id="8" creationId="{67EE776D-2B7A-4A76-A8D8-05CF615FA280}"/>
          </ac:picMkLst>
        </pc:picChg>
        <pc:cxnChg chg="add mod">
          <ac:chgData name="Thomas Graf" userId="487bc3e3-9ce7-4cdd-b7b4-8899ea88d289" providerId="ADAL" clId="{52AFFE39-F26C-43EB-B0DE-6E6CACCF396D}" dt="2023-03-25T06:58:49.221" v="862" actId="1037"/>
          <ac:cxnSpMkLst>
            <pc:docMk/>
            <pc:sldMk cId="1988495658" sldId="1064"/>
            <ac:cxnSpMk id="7" creationId="{452FE475-8D9E-4088-A36A-C0BF6BC32E63}"/>
          </ac:cxnSpMkLst>
        </pc:cxnChg>
        <pc:cxnChg chg="add mod">
          <ac:chgData name="Thomas Graf" userId="487bc3e3-9ce7-4cdd-b7b4-8899ea88d289" providerId="ADAL" clId="{52AFFE39-F26C-43EB-B0DE-6E6CACCF396D}" dt="2023-03-25T06:58:41.456" v="856" actId="1035"/>
          <ac:cxnSpMkLst>
            <pc:docMk/>
            <pc:sldMk cId="1988495658" sldId="1064"/>
            <ac:cxnSpMk id="18" creationId="{C002E55D-BEBE-4737-877B-C6060C381AE2}"/>
          </ac:cxnSpMkLst>
        </pc:cxnChg>
        <pc:cxnChg chg="add mod">
          <ac:chgData name="Thomas Graf" userId="487bc3e3-9ce7-4cdd-b7b4-8899ea88d289" providerId="ADAL" clId="{52AFFE39-F26C-43EB-B0DE-6E6CACCF396D}" dt="2023-03-25T06:58:59.475" v="884" actId="1038"/>
          <ac:cxnSpMkLst>
            <pc:docMk/>
            <pc:sldMk cId="1988495658" sldId="1064"/>
            <ac:cxnSpMk id="19" creationId="{0E90FF3E-CD7F-423C-8C39-ECB87BC6C3A7}"/>
          </ac:cxnSpMkLst>
        </pc:cxnChg>
        <pc:cxnChg chg="add mod">
          <ac:chgData name="Thomas Graf" userId="487bc3e3-9ce7-4cdd-b7b4-8899ea88d289" providerId="ADAL" clId="{52AFFE39-F26C-43EB-B0DE-6E6CACCF396D}" dt="2023-03-25T06:59:11.562" v="979" actId="1038"/>
          <ac:cxnSpMkLst>
            <pc:docMk/>
            <pc:sldMk cId="1988495658" sldId="1064"/>
            <ac:cxnSpMk id="20" creationId="{C9871806-A099-4A2F-96D0-F6D7E20A9372}"/>
          </ac:cxnSpMkLst>
        </pc:cxnChg>
      </pc:sldChg>
    </pc:docChg>
  </pc:docChgLst>
  <pc:docChgLst>
    <pc:chgData name="Graf Thomas, INI-NET-VNC-HCS" userId="487bc3e3-9ce7-4cdd-b7b4-8899ea88d289" providerId="ADAL" clId="{B527AFF1-ADEE-4AC3-9C68-39E4100EF0DE}"/>
    <pc:docChg chg="delSld">
      <pc:chgData name="Graf Thomas, INI-NET-VNC-HCS" userId="487bc3e3-9ce7-4cdd-b7b4-8899ea88d289" providerId="ADAL" clId="{B527AFF1-ADEE-4AC3-9C68-39E4100EF0DE}" dt="2023-11-04T15:09:01.996" v="0" actId="47"/>
      <pc:docMkLst>
        <pc:docMk/>
      </pc:docMkLst>
      <pc:sldChg chg="del">
        <pc:chgData name="Graf Thomas, INI-NET-VNC-HCS" userId="487bc3e3-9ce7-4cdd-b7b4-8899ea88d289" providerId="ADAL" clId="{B527AFF1-ADEE-4AC3-9C68-39E4100EF0DE}" dt="2023-11-04T15:09:01.996" v="0" actId="47"/>
        <pc:sldMkLst>
          <pc:docMk/>
          <pc:sldMk cId="3255145719" sldId="1054"/>
        </pc:sldMkLst>
      </pc:sldChg>
      <pc:sldChg chg="del">
        <pc:chgData name="Graf Thomas, INI-NET-VNC-HCS" userId="487bc3e3-9ce7-4cdd-b7b4-8899ea88d289" providerId="ADAL" clId="{B527AFF1-ADEE-4AC3-9C68-39E4100EF0DE}" dt="2023-11-04T15:09:01.996" v="0" actId="47"/>
        <pc:sldMkLst>
          <pc:docMk/>
          <pc:sldMk cId="1039623022" sldId="1061"/>
        </pc:sldMkLst>
      </pc:sldChg>
    </pc:docChg>
  </pc:docChgLst>
  <pc:docChgLst>
    <pc:chgData name="Graf Thomas, INI-NET-TCZ-ZH1" userId="487bc3e3-9ce7-4cdd-b7b4-8899ea88d289" providerId="ADAL" clId="{4B039CBA-2F31-4AF3-8305-225AD841B5DD}"/>
    <pc:docChg chg="undo custSel modSld">
      <pc:chgData name="Graf Thomas, INI-NET-TCZ-ZH1" userId="487bc3e3-9ce7-4cdd-b7b4-8899ea88d289" providerId="ADAL" clId="{4B039CBA-2F31-4AF3-8305-225AD841B5DD}" dt="2022-11-06T13:41:00.496" v="1258" actId="14100"/>
      <pc:docMkLst>
        <pc:docMk/>
      </pc:docMkLst>
      <pc:sldChg chg="modSp mod">
        <pc:chgData name="Graf Thomas, INI-NET-TCZ-ZH1" userId="487bc3e3-9ce7-4cdd-b7b4-8899ea88d289" providerId="ADAL" clId="{4B039CBA-2F31-4AF3-8305-225AD841B5DD}" dt="2022-11-06T13:41:00.496" v="1258" actId="14100"/>
        <pc:sldMkLst>
          <pc:docMk/>
          <pc:sldMk cId="0" sldId="257"/>
        </pc:sldMkLst>
        <pc:spChg chg="mod">
          <ac:chgData name="Graf Thomas, INI-NET-TCZ-ZH1" userId="487bc3e3-9ce7-4cdd-b7b4-8899ea88d289" providerId="ADAL" clId="{4B039CBA-2F31-4AF3-8305-225AD841B5DD}" dt="2022-11-06T13:41:00.496" v="1258" actId="14100"/>
          <ac:spMkLst>
            <pc:docMk/>
            <pc:sldMk cId="0" sldId="257"/>
            <ac:spMk id="1453" creationId="{00000000-0000-0000-0000-000000000000}"/>
          </ac:spMkLst>
        </pc:spChg>
      </pc:sldChg>
      <pc:sldChg chg="addSp delSp modSp mod">
        <pc:chgData name="Graf Thomas, INI-NET-TCZ-ZH1" userId="487bc3e3-9ce7-4cdd-b7b4-8899ea88d289" providerId="ADAL" clId="{4B039CBA-2F31-4AF3-8305-225AD841B5DD}" dt="2022-11-06T12:46:13.896" v="1018" actId="1076"/>
        <pc:sldMkLst>
          <pc:docMk/>
          <pc:sldMk cId="0" sldId="259"/>
        </pc:sldMkLst>
        <pc:spChg chg="mod">
          <ac:chgData name="Graf Thomas, INI-NET-TCZ-ZH1" userId="487bc3e3-9ce7-4cdd-b7b4-8899ea88d289" providerId="ADAL" clId="{4B039CBA-2F31-4AF3-8305-225AD841B5DD}" dt="2022-11-06T12:45:48.503" v="1017" actId="27636"/>
          <ac:spMkLst>
            <pc:docMk/>
            <pc:sldMk cId="0" sldId="259"/>
            <ac:spMk id="1461" creationId="{00000000-0000-0000-0000-000000000000}"/>
          </ac:spMkLst>
        </pc:spChg>
        <pc:picChg chg="add mod">
          <ac:chgData name="Graf Thomas, INI-NET-TCZ-ZH1" userId="487bc3e3-9ce7-4cdd-b7b4-8899ea88d289" providerId="ADAL" clId="{4B039CBA-2F31-4AF3-8305-225AD841B5DD}" dt="2022-11-06T12:45:13.221" v="982" actId="1076"/>
          <ac:picMkLst>
            <pc:docMk/>
            <pc:sldMk cId="0" sldId="259"/>
            <ac:picMk id="3" creationId="{CBE2FD0F-D851-47D1-A7E5-93969E900713}"/>
          </ac:picMkLst>
        </pc:picChg>
        <pc:picChg chg="add del mod">
          <ac:chgData name="Graf Thomas, INI-NET-TCZ-ZH1" userId="487bc3e3-9ce7-4cdd-b7b4-8899ea88d289" providerId="ADAL" clId="{4B039CBA-2F31-4AF3-8305-225AD841B5DD}" dt="2022-11-06T12:43:38.195" v="950" actId="478"/>
          <ac:picMkLst>
            <pc:docMk/>
            <pc:sldMk cId="0" sldId="259"/>
            <ac:picMk id="5" creationId="{99A36664-41EB-41CD-A0A2-D740AA702D1A}"/>
          </ac:picMkLst>
        </pc:picChg>
        <pc:picChg chg="add mod">
          <ac:chgData name="Graf Thomas, INI-NET-TCZ-ZH1" userId="487bc3e3-9ce7-4cdd-b7b4-8899ea88d289" providerId="ADAL" clId="{4B039CBA-2F31-4AF3-8305-225AD841B5DD}" dt="2022-11-06T12:46:13.896" v="1018" actId="1076"/>
          <ac:picMkLst>
            <pc:docMk/>
            <pc:sldMk cId="0" sldId="259"/>
            <ac:picMk id="7" creationId="{6C292C11-4067-4087-986A-683C8BE32A40}"/>
          </ac:picMkLst>
        </pc:picChg>
      </pc:sldChg>
      <pc:sldChg chg="addSp modSp mod">
        <pc:chgData name="Graf Thomas, INI-NET-TCZ-ZH1" userId="487bc3e3-9ce7-4cdd-b7b4-8899ea88d289" providerId="ADAL" clId="{4B039CBA-2F31-4AF3-8305-225AD841B5DD}" dt="2022-11-06T13:38:10.429" v="1182" actId="20577"/>
        <pc:sldMkLst>
          <pc:docMk/>
          <pc:sldMk cId="593293132" sldId="270"/>
        </pc:sldMkLst>
        <pc:spChg chg="mod">
          <ac:chgData name="Graf Thomas, INI-NET-TCZ-ZH1" userId="487bc3e3-9ce7-4cdd-b7b4-8899ea88d289" providerId="ADAL" clId="{4B039CBA-2F31-4AF3-8305-225AD841B5DD}" dt="2022-11-06T13:31:53.209" v="1062" actId="1076"/>
          <ac:spMkLst>
            <pc:docMk/>
            <pc:sldMk cId="593293132" sldId="270"/>
            <ac:spMk id="2" creationId="{4BA25B6C-B181-45B2-825D-8419CC04E8E4}"/>
          </ac:spMkLst>
        </pc:spChg>
        <pc:spChg chg="mod">
          <ac:chgData name="Graf Thomas, INI-NET-TCZ-ZH1" userId="487bc3e3-9ce7-4cdd-b7b4-8899ea88d289" providerId="ADAL" clId="{4B039CBA-2F31-4AF3-8305-225AD841B5DD}" dt="2022-11-06T13:29:10.760" v="1026" actId="21"/>
          <ac:spMkLst>
            <pc:docMk/>
            <pc:sldMk cId="593293132" sldId="270"/>
            <ac:spMk id="5" creationId="{A5F0E513-2B0C-433C-B658-3FC84FAA15FC}"/>
          </ac:spMkLst>
        </pc:spChg>
        <pc:spChg chg="mod">
          <ac:chgData name="Graf Thomas, INI-NET-TCZ-ZH1" userId="487bc3e3-9ce7-4cdd-b7b4-8899ea88d289" providerId="ADAL" clId="{4B039CBA-2F31-4AF3-8305-225AD841B5DD}" dt="2022-11-06T13:38:10.429" v="1182" actId="20577"/>
          <ac:spMkLst>
            <pc:docMk/>
            <pc:sldMk cId="593293132" sldId="270"/>
            <ac:spMk id="1461" creationId="{00000000-0000-0000-0000-000000000000}"/>
          </ac:spMkLst>
        </pc:spChg>
        <pc:picChg chg="add mod">
          <ac:chgData name="Graf Thomas, INI-NET-TCZ-ZH1" userId="487bc3e3-9ce7-4cdd-b7b4-8899ea88d289" providerId="ADAL" clId="{4B039CBA-2F31-4AF3-8305-225AD841B5DD}" dt="2022-11-06T13:32:39.238" v="1065" actId="196"/>
          <ac:picMkLst>
            <pc:docMk/>
            <pc:sldMk cId="593293132" sldId="270"/>
            <ac:picMk id="1026" creationId="{FD8162A0-9C3D-4909-89EE-273BA4176E20}"/>
          </ac:picMkLst>
        </pc:picChg>
      </pc:sldChg>
      <pc:sldChg chg="addSp modSp mod">
        <pc:chgData name="Graf Thomas, INI-NET-TCZ-ZH1" userId="487bc3e3-9ce7-4cdd-b7b4-8899ea88d289" providerId="ADAL" clId="{4B039CBA-2F31-4AF3-8305-225AD841B5DD}" dt="2022-11-06T13:35:42.112" v="1172" actId="20577"/>
        <pc:sldMkLst>
          <pc:docMk/>
          <pc:sldMk cId="4090365794" sldId="277"/>
        </pc:sldMkLst>
        <pc:spChg chg="mod">
          <ac:chgData name="Graf Thomas, INI-NET-TCZ-ZH1" userId="487bc3e3-9ce7-4cdd-b7b4-8899ea88d289" providerId="ADAL" clId="{4B039CBA-2F31-4AF3-8305-225AD841B5DD}" dt="2022-11-06T13:35:42.112" v="1172" actId="20577"/>
          <ac:spMkLst>
            <pc:docMk/>
            <pc:sldMk cId="4090365794" sldId="277"/>
            <ac:spMk id="1457" creationId="{00000000-0000-0000-0000-000000000000}"/>
          </ac:spMkLst>
        </pc:spChg>
        <pc:picChg chg="add mod">
          <ac:chgData name="Graf Thomas, INI-NET-TCZ-ZH1" userId="487bc3e3-9ce7-4cdd-b7b4-8899ea88d289" providerId="ADAL" clId="{4B039CBA-2F31-4AF3-8305-225AD841B5DD}" dt="2022-11-06T12:23:23.916" v="278" actId="1076"/>
          <ac:picMkLst>
            <pc:docMk/>
            <pc:sldMk cId="4090365794" sldId="277"/>
            <ac:picMk id="3" creationId="{333130C3-E1ED-4B9C-A7E6-E08354CB57AF}"/>
          </ac:picMkLst>
        </pc:picChg>
      </pc:sldChg>
    </pc:docChg>
  </pc:docChgLst>
  <pc:docChgLst>
    <pc:chgData name="Graf Thomas, INI-NET-VNC-HCS" userId="487bc3e3-9ce7-4cdd-b7b4-8899ea88d289" providerId="ADAL" clId="{8042A3FF-D3C4-4E40-BCEF-3B23FADBACA0}"/>
    <pc:docChg chg="undo custSel addSld delSld modSld sldOrd">
      <pc:chgData name="Graf Thomas, INI-NET-VNC-HCS" userId="487bc3e3-9ce7-4cdd-b7b4-8899ea88d289" providerId="ADAL" clId="{8042A3FF-D3C4-4E40-BCEF-3B23FADBACA0}" dt="2024-03-16T07:29:52.866" v="1843" actId="47"/>
      <pc:docMkLst>
        <pc:docMk/>
      </pc:docMkLst>
      <pc:sldChg chg="modSp mod">
        <pc:chgData name="Graf Thomas, INI-NET-VNC-HCS" userId="487bc3e3-9ce7-4cdd-b7b4-8899ea88d289" providerId="ADAL" clId="{8042A3FF-D3C4-4E40-BCEF-3B23FADBACA0}" dt="2024-03-16T04:40:37.272" v="1058" actId="108"/>
        <pc:sldMkLst>
          <pc:docMk/>
          <pc:sldMk cId="0" sldId="257"/>
        </pc:sldMkLst>
        <pc:spChg chg="mod">
          <ac:chgData name="Graf Thomas, INI-NET-VNC-HCS" userId="487bc3e3-9ce7-4cdd-b7b4-8899ea88d289" providerId="ADAL" clId="{8042A3FF-D3C4-4E40-BCEF-3B23FADBACA0}" dt="2024-03-16T04:14:59.744" v="918" actId="20577"/>
          <ac:spMkLst>
            <pc:docMk/>
            <pc:sldMk cId="0" sldId="257"/>
            <ac:spMk id="1452" creationId="{00000000-0000-0000-0000-000000000000}"/>
          </ac:spMkLst>
        </pc:spChg>
        <pc:spChg chg="mod">
          <ac:chgData name="Graf Thomas, INI-NET-VNC-HCS" userId="487bc3e3-9ce7-4cdd-b7b4-8899ea88d289" providerId="ADAL" clId="{8042A3FF-D3C4-4E40-BCEF-3B23FADBACA0}" dt="2024-03-16T04:40:37.272" v="1058" actId="108"/>
          <ac:spMkLst>
            <pc:docMk/>
            <pc:sldMk cId="0" sldId="257"/>
            <ac:spMk id="1453" creationId="{00000000-0000-0000-0000-000000000000}"/>
          </ac:spMkLst>
        </pc:spChg>
      </pc:sldChg>
      <pc:sldChg chg="addSp delSp modSp mod">
        <pc:chgData name="Graf Thomas, INI-NET-VNC-HCS" userId="487bc3e3-9ce7-4cdd-b7b4-8899ea88d289" providerId="ADAL" clId="{8042A3FF-D3C4-4E40-BCEF-3B23FADBACA0}" dt="2024-03-16T04:12:27.344" v="876" actId="20577"/>
        <pc:sldMkLst>
          <pc:docMk/>
          <pc:sldMk cId="0" sldId="259"/>
        </pc:sldMkLst>
        <pc:spChg chg="mod">
          <ac:chgData name="Graf Thomas, INI-NET-VNC-HCS" userId="487bc3e3-9ce7-4cdd-b7b4-8899ea88d289" providerId="ADAL" clId="{8042A3FF-D3C4-4E40-BCEF-3B23FADBACA0}" dt="2024-03-16T04:11:32.566" v="862" actId="20577"/>
          <ac:spMkLst>
            <pc:docMk/>
            <pc:sldMk cId="0" sldId="259"/>
            <ac:spMk id="1460" creationId="{00000000-0000-0000-0000-000000000000}"/>
          </ac:spMkLst>
        </pc:spChg>
        <pc:spChg chg="del mod">
          <ac:chgData name="Graf Thomas, INI-NET-VNC-HCS" userId="487bc3e3-9ce7-4cdd-b7b4-8899ea88d289" providerId="ADAL" clId="{8042A3FF-D3C4-4E40-BCEF-3B23FADBACA0}" dt="2024-03-16T03:48:58.543" v="670" actId="478"/>
          <ac:spMkLst>
            <pc:docMk/>
            <pc:sldMk cId="0" sldId="259"/>
            <ac:spMk id="1461" creationId="{00000000-0000-0000-0000-000000000000}"/>
          </ac:spMkLst>
        </pc:spChg>
        <pc:graphicFrameChg chg="add mod modGraphic">
          <ac:chgData name="Graf Thomas, INI-NET-VNC-HCS" userId="487bc3e3-9ce7-4cdd-b7b4-8899ea88d289" providerId="ADAL" clId="{8042A3FF-D3C4-4E40-BCEF-3B23FADBACA0}" dt="2024-03-16T04:12:27.344" v="876" actId="20577"/>
          <ac:graphicFrameMkLst>
            <pc:docMk/>
            <pc:sldMk cId="0" sldId="259"/>
            <ac:graphicFrameMk id="2" creationId="{49F3A6C0-F94B-3E8C-4C33-78EB6E6B1217}"/>
          </ac:graphicFrameMkLst>
        </pc:graphicFrameChg>
        <pc:picChg chg="del">
          <ac:chgData name="Graf Thomas, INI-NET-VNC-HCS" userId="487bc3e3-9ce7-4cdd-b7b4-8899ea88d289" providerId="ADAL" clId="{8042A3FF-D3C4-4E40-BCEF-3B23FADBACA0}" dt="2024-03-16T03:57:24.168" v="722" actId="478"/>
          <ac:picMkLst>
            <pc:docMk/>
            <pc:sldMk cId="0" sldId="259"/>
            <ac:picMk id="4" creationId="{0E8DBC86-5DC8-4C64-BB4C-2CF8581E956C}"/>
          </ac:picMkLst>
        </pc:picChg>
        <pc:picChg chg="add mod">
          <ac:chgData name="Graf Thomas, INI-NET-VNC-HCS" userId="487bc3e3-9ce7-4cdd-b7b4-8899ea88d289" providerId="ADAL" clId="{8042A3FF-D3C4-4E40-BCEF-3B23FADBACA0}" dt="2024-03-16T04:10:27.996" v="836" actId="1076"/>
          <ac:picMkLst>
            <pc:docMk/>
            <pc:sldMk cId="0" sldId="259"/>
            <ac:picMk id="5" creationId="{8D04495F-DB3C-3100-3885-F4C18D7A9031}"/>
          </ac:picMkLst>
        </pc:picChg>
      </pc:sldChg>
      <pc:sldChg chg="addSp delSp modSp mod">
        <pc:chgData name="Graf Thomas, INI-NET-VNC-HCS" userId="487bc3e3-9ce7-4cdd-b7b4-8899ea88d289" providerId="ADAL" clId="{8042A3FF-D3C4-4E40-BCEF-3B23FADBACA0}" dt="2024-03-16T06:50:04.948" v="1235" actId="20577"/>
        <pc:sldMkLst>
          <pc:docMk/>
          <pc:sldMk cId="1596945169" sldId="266"/>
        </pc:sldMkLst>
        <pc:spChg chg="mod">
          <ac:chgData name="Graf Thomas, INI-NET-VNC-HCS" userId="487bc3e3-9ce7-4cdd-b7b4-8899ea88d289" providerId="ADAL" clId="{8042A3FF-D3C4-4E40-BCEF-3B23FADBACA0}" dt="2024-03-16T06:50:04.948" v="1235" actId="20577"/>
          <ac:spMkLst>
            <pc:docMk/>
            <pc:sldMk cId="1596945169" sldId="266"/>
            <ac:spMk id="2" creationId="{00000000-0000-0000-0000-000000000000}"/>
          </ac:spMkLst>
        </pc:spChg>
        <pc:spChg chg="mod">
          <ac:chgData name="Graf Thomas, INI-NET-VNC-HCS" userId="487bc3e3-9ce7-4cdd-b7b4-8899ea88d289" providerId="ADAL" clId="{8042A3FF-D3C4-4E40-BCEF-3B23FADBACA0}" dt="2024-03-16T06:44:07.729" v="1222" actId="27636"/>
          <ac:spMkLst>
            <pc:docMk/>
            <pc:sldMk cId="1596945169" sldId="266"/>
            <ac:spMk id="3" creationId="{00000000-0000-0000-0000-000000000000}"/>
          </ac:spMkLst>
        </pc:spChg>
        <pc:picChg chg="add mod">
          <ac:chgData name="Graf Thomas, INI-NET-VNC-HCS" userId="487bc3e3-9ce7-4cdd-b7b4-8899ea88d289" providerId="ADAL" clId="{8042A3FF-D3C4-4E40-BCEF-3B23FADBACA0}" dt="2024-03-16T06:44:22.417" v="1224" actId="1076"/>
          <ac:picMkLst>
            <pc:docMk/>
            <pc:sldMk cId="1596945169" sldId="266"/>
            <ac:picMk id="4" creationId="{0018B147-30AE-7939-FD5F-811700CFDFE1}"/>
          </ac:picMkLst>
        </pc:picChg>
        <pc:picChg chg="del">
          <ac:chgData name="Graf Thomas, INI-NET-VNC-HCS" userId="487bc3e3-9ce7-4cdd-b7b4-8899ea88d289" providerId="ADAL" clId="{8042A3FF-D3C4-4E40-BCEF-3B23FADBACA0}" dt="2024-03-16T03:16:33.958" v="15" actId="478"/>
          <ac:picMkLst>
            <pc:docMk/>
            <pc:sldMk cId="1596945169" sldId="266"/>
            <ac:picMk id="5" creationId="{3DEB4EA0-48C9-4E21-A0BC-302BFB75C9A0}"/>
          </ac:picMkLst>
        </pc:picChg>
        <pc:picChg chg="add mod">
          <ac:chgData name="Graf Thomas, INI-NET-VNC-HCS" userId="487bc3e3-9ce7-4cdd-b7b4-8899ea88d289" providerId="ADAL" clId="{8042A3FF-D3C4-4E40-BCEF-3B23FADBACA0}" dt="2024-03-16T06:44:29.217" v="1226" actId="1076"/>
          <ac:picMkLst>
            <pc:docMk/>
            <pc:sldMk cId="1596945169" sldId="266"/>
            <ac:picMk id="6" creationId="{1B7AA16F-BFCE-6A40-FC2D-49EBFADAC509}"/>
          </ac:picMkLst>
        </pc:picChg>
      </pc:sldChg>
      <pc:sldChg chg="del">
        <pc:chgData name="Graf Thomas, INI-NET-VNC-HCS" userId="487bc3e3-9ce7-4cdd-b7b4-8899ea88d289" providerId="ADAL" clId="{8042A3FF-D3C4-4E40-BCEF-3B23FADBACA0}" dt="2024-03-16T03:24:10.207" v="372" actId="2696"/>
        <pc:sldMkLst>
          <pc:docMk/>
          <pc:sldMk cId="2799266806" sldId="269"/>
        </pc:sldMkLst>
      </pc:sldChg>
      <pc:sldChg chg="delSp modSp mod">
        <pc:chgData name="Graf Thomas, INI-NET-VNC-HCS" userId="487bc3e3-9ce7-4cdd-b7b4-8899ea88d289" providerId="ADAL" clId="{8042A3FF-D3C4-4E40-BCEF-3B23FADBACA0}" dt="2024-03-16T04:01:29.506" v="806" actId="20577"/>
        <pc:sldMkLst>
          <pc:docMk/>
          <pc:sldMk cId="593293132" sldId="270"/>
        </pc:sldMkLst>
        <pc:spChg chg="del">
          <ac:chgData name="Graf Thomas, INI-NET-VNC-HCS" userId="487bc3e3-9ce7-4cdd-b7b4-8899ea88d289" providerId="ADAL" clId="{8042A3FF-D3C4-4E40-BCEF-3B23FADBACA0}" dt="2024-03-16T04:00:52.536" v="758" actId="478"/>
          <ac:spMkLst>
            <pc:docMk/>
            <pc:sldMk cId="593293132" sldId="270"/>
            <ac:spMk id="2" creationId="{4BA25B6C-B181-45B2-825D-8419CC04E8E4}"/>
          </ac:spMkLst>
        </pc:spChg>
        <pc:spChg chg="mod">
          <ac:chgData name="Graf Thomas, INI-NET-VNC-HCS" userId="487bc3e3-9ce7-4cdd-b7b4-8899ea88d289" providerId="ADAL" clId="{8042A3FF-D3C4-4E40-BCEF-3B23FADBACA0}" dt="2024-03-16T04:01:29.506" v="806" actId="20577"/>
          <ac:spMkLst>
            <pc:docMk/>
            <pc:sldMk cId="593293132" sldId="270"/>
            <ac:spMk id="1461" creationId="{00000000-0000-0000-0000-000000000000}"/>
          </ac:spMkLst>
        </pc:spChg>
        <pc:picChg chg="del">
          <ac:chgData name="Graf Thomas, INI-NET-VNC-HCS" userId="487bc3e3-9ce7-4cdd-b7b4-8899ea88d289" providerId="ADAL" clId="{8042A3FF-D3C4-4E40-BCEF-3B23FADBACA0}" dt="2024-03-16T03:48:20.093" v="662" actId="478"/>
          <ac:picMkLst>
            <pc:docMk/>
            <pc:sldMk cId="593293132" sldId="270"/>
            <ac:picMk id="4" creationId="{EC6348C5-915A-4F75-9464-395CEAA87297}"/>
          </ac:picMkLst>
        </pc:picChg>
      </pc:sldChg>
      <pc:sldChg chg="modSp del mod">
        <pc:chgData name="Graf Thomas, INI-NET-VNC-HCS" userId="487bc3e3-9ce7-4cdd-b7b4-8899ea88d289" providerId="ADAL" clId="{8042A3FF-D3C4-4E40-BCEF-3B23FADBACA0}" dt="2024-03-16T03:24:07.263" v="371" actId="2696"/>
        <pc:sldMkLst>
          <pc:docMk/>
          <pc:sldMk cId="3284505603" sldId="279"/>
        </pc:sldMkLst>
        <pc:spChg chg="mod">
          <ac:chgData name="Graf Thomas, INI-NET-VNC-HCS" userId="487bc3e3-9ce7-4cdd-b7b4-8899ea88d289" providerId="ADAL" clId="{8042A3FF-D3C4-4E40-BCEF-3B23FADBACA0}" dt="2024-03-16T03:23:01.353" v="349" actId="20577"/>
          <ac:spMkLst>
            <pc:docMk/>
            <pc:sldMk cId="3284505603" sldId="279"/>
            <ac:spMk id="1453" creationId="{00000000-0000-0000-0000-000000000000}"/>
          </ac:spMkLst>
        </pc:spChg>
      </pc:sldChg>
      <pc:sldChg chg="del">
        <pc:chgData name="Graf Thomas, INI-NET-VNC-HCS" userId="487bc3e3-9ce7-4cdd-b7b4-8899ea88d289" providerId="ADAL" clId="{8042A3FF-D3C4-4E40-BCEF-3B23FADBACA0}" dt="2024-03-16T03:24:21.486" v="373" actId="47"/>
        <pc:sldMkLst>
          <pc:docMk/>
          <pc:sldMk cId="2642828098" sldId="1059"/>
        </pc:sldMkLst>
      </pc:sldChg>
      <pc:sldChg chg="addSp modSp mod">
        <pc:chgData name="Graf Thomas, INI-NET-VNC-HCS" userId="487bc3e3-9ce7-4cdd-b7b4-8899ea88d289" providerId="ADAL" clId="{8042A3FF-D3C4-4E40-BCEF-3B23FADBACA0}" dt="2024-03-16T04:24:00.945" v="1057" actId="1076"/>
        <pc:sldMkLst>
          <pc:docMk/>
          <pc:sldMk cId="1525364606" sldId="1062"/>
        </pc:sldMkLst>
        <pc:spChg chg="add mod">
          <ac:chgData name="Graf Thomas, INI-NET-VNC-HCS" userId="487bc3e3-9ce7-4cdd-b7b4-8899ea88d289" providerId="ADAL" clId="{8042A3FF-D3C4-4E40-BCEF-3B23FADBACA0}" dt="2024-03-16T04:23:53.382" v="1054" actId="1038"/>
          <ac:spMkLst>
            <pc:docMk/>
            <pc:sldMk cId="1525364606" sldId="1062"/>
            <ac:spMk id="4" creationId="{97B55174-2C74-B5A7-DF40-B3FDE0365A3F}"/>
          </ac:spMkLst>
        </pc:spChg>
        <pc:spChg chg="add mod">
          <ac:chgData name="Graf Thomas, INI-NET-VNC-HCS" userId="487bc3e3-9ce7-4cdd-b7b4-8899ea88d289" providerId="ADAL" clId="{8042A3FF-D3C4-4E40-BCEF-3B23FADBACA0}" dt="2024-03-16T04:23:53.382" v="1054" actId="1038"/>
          <ac:spMkLst>
            <pc:docMk/>
            <pc:sldMk cId="1525364606" sldId="1062"/>
            <ac:spMk id="5" creationId="{946FB480-A5D6-12E0-1506-D462A46056BA}"/>
          </ac:spMkLst>
        </pc:spChg>
        <pc:spChg chg="add mod">
          <ac:chgData name="Graf Thomas, INI-NET-VNC-HCS" userId="487bc3e3-9ce7-4cdd-b7b4-8899ea88d289" providerId="ADAL" clId="{8042A3FF-D3C4-4E40-BCEF-3B23FADBACA0}" dt="2024-03-16T04:23:53.382" v="1054" actId="1038"/>
          <ac:spMkLst>
            <pc:docMk/>
            <pc:sldMk cId="1525364606" sldId="1062"/>
            <ac:spMk id="6" creationId="{3386FB5E-88F6-4753-52E5-E2C06818DC76}"/>
          </ac:spMkLst>
        </pc:spChg>
        <pc:spChg chg="mod">
          <ac:chgData name="Graf Thomas, INI-NET-VNC-HCS" userId="487bc3e3-9ce7-4cdd-b7b4-8899ea88d289" providerId="ADAL" clId="{8042A3FF-D3C4-4E40-BCEF-3B23FADBACA0}" dt="2024-03-16T04:16:04.820" v="968" actId="20577"/>
          <ac:spMkLst>
            <pc:docMk/>
            <pc:sldMk cId="1525364606" sldId="1062"/>
            <ac:spMk id="17" creationId="{B98D60A1-3155-46F6-B1C8-E3FA03DB1EBB}"/>
          </ac:spMkLst>
        </pc:spChg>
        <pc:spChg chg="mod ord">
          <ac:chgData name="Graf Thomas, INI-NET-VNC-HCS" userId="487bc3e3-9ce7-4cdd-b7b4-8899ea88d289" providerId="ADAL" clId="{8042A3FF-D3C4-4E40-BCEF-3B23FADBACA0}" dt="2024-03-16T04:22:09.453" v="1013" actId="1076"/>
          <ac:spMkLst>
            <pc:docMk/>
            <pc:sldMk cId="1525364606" sldId="1062"/>
            <ac:spMk id="19" creationId="{CEBC47B8-4836-4511-8B73-827D0F57004D}"/>
          </ac:spMkLst>
        </pc:spChg>
        <pc:spChg chg="mod">
          <ac:chgData name="Graf Thomas, INI-NET-VNC-HCS" userId="487bc3e3-9ce7-4cdd-b7b4-8899ea88d289" providerId="ADAL" clId="{8042A3FF-D3C4-4E40-BCEF-3B23FADBACA0}" dt="2024-03-16T04:23:53.382" v="1054" actId="1038"/>
          <ac:spMkLst>
            <pc:docMk/>
            <pc:sldMk cId="1525364606" sldId="1062"/>
            <ac:spMk id="21" creationId="{C9E4F41F-AEB9-41F4-AE2A-EDB7ADFFCA69}"/>
          </ac:spMkLst>
        </pc:spChg>
        <pc:spChg chg="mod">
          <ac:chgData name="Graf Thomas, INI-NET-VNC-HCS" userId="487bc3e3-9ce7-4cdd-b7b4-8899ea88d289" providerId="ADAL" clId="{8042A3FF-D3C4-4E40-BCEF-3B23FADBACA0}" dt="2024-03-16T04:23:53.382" v="1054" actId="1038"/>
          <ac:spMkLst>
            <pc:docMk/>
            <pc:sldMk cId="1525364606" sldId="1062"/>
            <ac:spMk id="34" creationId="{DE25E975-3B73-4310-A481-5CCA3FE45C29}"/>
          </ac:spMkLst>
        </pc:spChg>
        <pc:picChg chg="add mod">
          <ac:chgData name="Graf Thomas, INI-NET-VNC-HCS" userId="487bc3e3-9ce7-4cdd-b7b4-8899ea88d289" providerId="ADAL" clId="{8042A3FF-D3C4-4E40-BCEF-3B23FADBACA0}" dt="2024-03-16T04:24:00.945" v="1057" actId="1076"/>
          <ac:picMkLst>
            <pc:docMk/>
            <pc:sldMk cId="1525364606" sldId="1062"/>
            <ac:picMk id="8" creationId="{E183307D-3D12-0E09-7263-9D51CA8FC6A0}"/>
          </ac:picMkLst>
        </pc:picChg>
        <pc:picChg chg="mod">
          <ac:chgData name="Graf Thomas, INI-NET-VNC-HCS" userId="487bc3e3-9ce7-4cdd-b7b4-8899ea88d289" providerId="ADAL" clId="{8042A3FF-D3C4-4E40-BCEF-3B23FADBACA0}" dt="2024-03-16T04:23:53.382" v="1054" actId="1038"/>
          <ac:picMkLst>
            <pc:docMk/>
            <pc:sldMk cId="1525364606" sldId="1062"/>
            <ac:picMk id="9" creationId="{B49128F8-BFA4-45F2-A2F3-3C60592E233E}"/>
          </ac:picMkLst>
        </pc:picChg>
        <pc:picChg chg="mod">
          <ac:chgData name="Graf Thomas, INI-NET-VNC-HCS" userId="487bc3e3-9ce7-4cdd-b7b4-8899ea88d289" providerId="ADAL" clId="{8042A3FF-D3C4-4E40-BCEF-3B23FADBACA0}" dt="2024-03-16T04:23:53.382" v="1054" actId="1038"/>
          <ac:picMkLst>
            <pc:docMk/>
            <pc:sldMk cId="1525364606" sldId="1062"/>
            <ac:picMk id="11" creationId="{1972F7C2-0943-47B8-A68B-7450FDE415ED}"/>
          </ac:picMkLst>
        </pc:picChg>
        <pc:picChg chg="mod">
          <ac:chgData name="Graf Thomas, INI-NET-VNC-HCS" userId="487bc3e3-9ce7-4cdd-b7b4-8899ea88d289" providerId="ADAL" clId="{8042A3FF-D3C4-4E40-BCEF-3B23FADBACA0}" dt="2024-03-16T04:23:53.382" v="1054" actId="1038"/>
          <ac:picMkLst>
            <pc:docMk/>
            <pc:sldMk cId="1525364606" sldId="1062"/>
            <ac:picMk id="2050" creationId="{E91FD6BA-70DC-4F9B-8AD6-CA63226B4063}"/>
          </ac:picMkLst>
        </pc:picChg>
        <pc:cxnChg chg="mod">
          <ac:chgData name="Graf Thomas, INI-NET-VNC-HCS" userId="487bc3e3-9ce7-4cdd-b7b4-8899ea88d289" providerId="ADAL" clId="{8042A3FF-D3C4-4E40-BCEF-3B23FADBACA0}" dt="2024-03-16T04:23:53.382" v="1054" actId="1038"/>
          <ac:cxnSpMkLst>
            <pc:docMk/>
            <pc:sldMk cId="1525364606" sldId="1062"/>
            <ac:cxnSpMk id="12" creationId="{4F95BBDA-BEA3-4883-9423-7639BE5EE89D}"/>
          </ac:cxnSpMkLst>
        </pc:cxnChg>
        <pc:cxnChg chg="add mod">
          <ac:chgData name="Graf Thomas, INI-NET-VNC-HCS" userId="487bc3e3-9ce7-4cdd-b7b4-8899ea88d289" providerId="ADAL" clId="{8042A3FF-D3C4-4E40-BCEF-3B23FADBACA0}" dt="2024-03-16T04:23:53.382" v="1054" actId="1038"/>
          <ac:cxnSpMkLst>
            <pc:docMk/>
            <pc:sldMk cId="1525364606" sldId="1062"/>
            <ac:cxnSpMk id="13" creationId="{78181283-ACEE-7E70-E3D1-92D86EA69CFC}"/>
          </ac:cxnSpMkLst>
        </pc:cxnChg>
        <pc:cxnChg chg="mod">
          <ac:chgData name="Graf Thomas, INI-NET-VNC-HCS" userId="487bc3e3-9ce7-4cdd-b7b4-8899ea88d289" providerId="ADAL" clId="{8042A3FF-D3C4-4E40-BCEF-3B23FADBACA0}" dt="2024-03-16T04:23:53.382" v="1054" actId="1038"/>
          <ac:cxnSpMkLst>
            <pc:docMk/>
            <pc:sldMk cId="1525364606" sldId="1062"/>
            <ac:cxnSpMk id="26" creationId="{543272A2-FF13-4137-91AA-18F05E8490D6}"/>
          </ac:cxnSpMkLst>
        </pc:cxnChg>
        <pc:cxnChg chg="mod">
          <ac:chgData name="Graf Thomas, INI-NET-VNC-HCS" userId="487bc3e3-9ce7-4cdd-b7b4-8899ea88d289" providerId="ADAL" clId="{8042A3FF-D3C4-4E40-BCEF-3B23FADBACA0}" dt="2024-03-16T04:23:53.382" v="1054" actId="1038"/>
          <ac:cxnSpMkLst>
            <pc:docMk/>
            <pc:sldMk cId="1525364606" sldId="1062"/>
            <ac:cxnSpMk id="30" creationId="{F6F59114-9B1E-47E7-9247-F381A7D9A167}"/>
          </ac:cxnSpMkLst>
        </pc:cxnChg>
      </pc:sldChg>
      <pc:sldChg chg="addSp delSp modSp add mod ord">
        <pc:chgData name="Graf Thomas, INI-NET-VNC-HCS" userId="487bc3e3-9ce7-4cdd-b7b4-8899ea88d289" providerId="ADAL" clId="{8042A3FF-D3C4-4E40-BCEF-3B23FADBACA0}" dt="2024-03-16T03:40:22.370" v="612" actId="20577"/>
        <pc:sldMkLst>
          <pc:docMk/>
          <pc:sldMk cId="3638075850" sldId="1063"/>
        </pc:sldMkLst>
        <pc:spChg chg="add del mod">
          <ac:chgData name="Graf Thomas, INI-NET-VNC-HCS" userId="487bc3e3-9ce7-4cdd-b7b4-8899ea88d289" providerId="ADAL" clId="{8042A3FF-D3C4-4E40-BCEF-3B23FADBACA0}" dt="2024-03-16T03:32:16.571" v="574" actId="478"/>
          <ac:spMkLst>
            <pc:docMk/>
            <pc:sldMk cId="3638075850" sldId="1063"/>
            <ac:spMk id="3" creationId="{CE9C5B1F-1AF4-F921-BCDB-1F0DD63C466B}"/>
          </ac:spMkLst>
        </pc:spChg>
        <pc:spChg chg="add mod">
          <ac:chgData name="Graf Thomas, INI-NET-VNC-HCS" userId="487bc3e3-9ce7-4cdd-b7b4-8899ea88d289" providerId="ADAL" clId="{8042A3FF-D3C4-4E40-BCEF-3B23FADBACA0}" dt="2024-03-16T03:34:43.750" v="597" actId="1076"/>
          <ac:spMkLst>
            <pc:docMk/>
            <pc:sldMk cId="3638075850" sldId="1063"/>
            <ac:spMk id="4" creationId="{3A7ED6C7-CEC7-8B90-A9CF-E3991F5432D5}"/>
          </ac:spMkLst>
        </pc:spChg>
        <pc:spChg chg="add mod">
          <ac:chgData name="Graf Thomas, INI-NET-VNC-HCS" userId="487bc3e3-9ce7-4cdd-b7b4-8899ea88d289" providerId="ADAL" clId="{8042A3FF-D3C4-4E40-BCEF-3B23FADBACA0}" dt="2024-03-16T03:34:10.974" v="588" actId="1076"/>
          <ac:spMkLst>
            <pc:docMk/>
            <pc:sldMk cId="3638075850" sldId="1063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8042A3FF-D3C4-4E40-BCEF-3B23FADBACA0}" dt="2024-03-16T03:40:22.370" v="612" actId="20577"/>
          <ac:spMkLst>
            <pc:docMk/>
            <pc:sldMk cId="3638075850" sldId="1063"/>
            <ac:spMk id="1452" creationId="{00000000-0000-0000-0000-000000000000}"/>
          </ac:spMkLst>
        </pc:spChg>
        <pc:spChg chg="del">
          <ac:chgData name="Graf Thomas, INI-NET-VNC-HCS" userId="487bc3e3-9ce7-4cdd-b7b4-8899ea88d289" providerId="ADAL" clId="{8042A3FF-D3C4-4E40-BCEF-3B23FADBACA0}" dt="2024-03-16T03:32:14.737" v="573" actId="478"/>
          <ac:spMkLst>
            <pc:docMk/>
            <pc:sldMk cId="3638075850" sldId="1063"/>
            <ac:spMk id="1453" creationId="{00000000-0000-0000-0000-000000000000}"/>
          </ac:spMkLst>
        </pc:spChg>
      </pc:sldChg>
      <pc:sldChg chg="modSp add mod">
        <pc:chgData name="Graf Thomas, INI-NET-VNC-HCS" userId="487bc3e3-9ce7-4cdd-b7b4-8899ea88d289" providerId="ADAL" clId="{8042A3FF-D3C4-4E40-BCEF-3B23FADBACA0}" dt="2024-03-16T03:40:34.383" v="613"/>
        <pc:sldMkLst>
          <pc:docMk/>
          <pc:sldMk cId="1916714737" sldId="1064"/>
        </pc:sldMkLst>
        <pc:spChg chg="mod">
          <ac:chgData name="Graf Thomas, INI-NET-VNC-HCS" userId="487bc3e3-9ce7-4cdd-b7b4-8899ea88d289" providerId="ADAL" clId="{8042A3FF-D3C4-4E40-BCEF-3B23FADBACA0}" dt="2024-03-16T03:40:34.383" v="613"/>
          <ac:spMkLst>
            <pc:docMk/>
            <pc:sldMk cId="1916714737" sldId="1064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8042A3FF-D3C4-4E40-BCEF-3B23FADBACA0}" dt="2024-03-16T03:39:38.373" v="601" actId="13926"/>
          <ac:spMkLst>
            <pc:docMk/>
            <pc:sldMk cId="1916714737" sldId="1064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8042A3FF-D3C4-4E40-BCEF-3B23FADBACA0}" dt="2024-03-16T03:40:15.685" v="609" actId="20577"/>
          <ac:spMkLst>
            <pc:docMk/>
            <pc:sldMk cId="1916714737" sldId="1064"/>
            <ac:spMk id="1452" creationId="{00000000-0000-0000-0000-000000000000}"/>
          </ac:spMkLst>
        </pc:spChg>
      </pc:sldChg>
      <pc:sldChg chg="del">
        <pc:chgData name="Graf Thomas, INI-NET-VNC-HCS" userId="487bc3e3-9ce7-4cdd-b7b4-8899ea88d289" providerId="ADAL" clId="{8042A3FF-D3C4-4E40-BCEF-3B23FADBACA0}" dt="2024-03-16T03:27:55.180" v="439" actId="2696"/>
        <pc:sldMkLst>
          <pc:docMk/>
          <pc:sldMk cId="1988495658" sldId="1064"/>
        </pc:sldMkLst>
      </pc:sldChg>
      <pc:sldChg chg="add del">
        <pc:chgData name="Graf Thomas, INI-NET-VNC-HCS" userId="487bc3e3-9ce7-4cdd-b7b4-8899ea88d289" providerId="ADAL" clId="{8042A3FF-D3C4-4E40-BCEF-3B23FADBACA0}" dt="2024-03-16T03:42:44.804" v="615" actId="2696"/>
        <pc:sldMkLst>
          <pc:docMk/>
          <pc:sldMk cId="1524287811" sldId="1065"/>
        </pc:sldMkLst>
      </pc:sldChg>
      <pc:sldChg chg="modSp add mod ord">
        <pc:chgData name="Graf Thomas, INI-NET-VNC-HCS" userId="487bc3e3-9ce7-4cdd-b7b4-8899ea88d289" providerId="ADAL" clId="{8042A3FF-D3C4-4E40-BCEF-3B23FADBACA0}" dt="2024-03-16T03:44:12.329" v="650" actId="14100"/>
        <pc:sldMkLst>
          <pc:docMk/>
          <pc:sldMk cId="1666603665" sldId="1065"/>
        </pc:sldMkLst>
        <pc:spChg chg="mod">
          <ac:chgData name="Graf Thomas, INI-NET-VNC-HCS" userId="487bc3e3-9ce7-4cdd-b7b4-8899ea88d289" providerId="ADAL" clId="{8042A3FF-D3C4-4E40-BCEF-3B23FADBACA0}" dt="2024-03-16T03:44:12.329" v="650" actId="14100"/>
          <ac:spMkLst>
            <pc:docMk/>
            <pc:sldMk cId="1666603665" sldId="1065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8042A3FF-D3C4-4E40-BCEF-3B23FADBACA0}" dt="2024-03-16T03:43:43.638" v="645" actId="13926"/>
          <ac:spMkLst>
            <pc:docMk/>
            <pc:sldMk cId="1666603665" sldId="1065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8042A3FF-D3C4-4E40-BCEF-3B23FADBACA0}" dt="2024-03-16T03:43:22.174" v="643" actId="20577"/>
          <ac:spMkLst>
            <pc:docMk/>
            <pc:sldMk cId="1666603665" sldId="1065"/>
            <ac:spMk id="1452" creationId="{00000000-0000-0000-0000-000000000000}"/>
          </ac:spMkLst>
        </pc:spChg>
      </pc:sldChg>
      <pc:sldChg chg="modSp add mod ord">
        <pc:chgData name="Graf Thomas, INI-NET-VNC-HCS" userId="487bc3e3-9ce7-4cdd-b7b4-8899ea88d289" providerId="ADAL" clId="{8042A3FF-D3C4-4E40-BCEF-3B23FADBACA0}" dt="2024-03-16T03:47:01.839" v="659" actId="20577"/>
        <pc:sldMkLst>
          <pc:docMk/>
          <pc:sldMk cId="4001364847" sldId="1066"/>
        </pc:sldMkLst>
        <pc:spChg chg="mod">
          <ac:chgData name="Graf Thomas, INI-NET-VNC-HCS" userId="487bc3e3-9ce7-4cdd-b7b4-8899ea88d289" providerId="ADAL" clId="{8042A3FF-D3C4-4E40-BCEF-3B23FADBACA0}" dt="2024-03-16T03:47:01.839" v="659" actId="20577"/>
          <ac:spMkLst>
            <pc:docMk/>
            <pc:sldMk cId="4001364847" sldId="1066"/>
            <ac:spMk id="4" creationId="{3A7ED6C7-CEC7-8B90-A9CF-E3991F5432D5}"/>
          </ac:spMkLst>
        </pc:spChg>
        <pc:spChg chg="mod">
          <ac:chgData name="Graf Thomas, INI-NET-VNC-HCS" userId="487bc3e3-9ce7-4cdd-b7b4-8899ea88d289" providerId="ADAL" clId="{8042A3FF-D3C4-4E40-BCEF-3B23FADBACA0}" dt="2024-03-16T03:46:55.089" v="658" actId="13926"/>
          <ac:spMkLst>
            <pc:docMk/>
            <pc:sldMk cId="4001364847" sldId="1066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8042A3FF-D3C4-4E40-BCEF-3B23FADBACA0}" dt="2024-03-16T03:44:26.248" v="652" actId="20577"/>
          <ac:spMkLst>
            <pc:docMk/>
            <pc:sldMk cId="4001364847" sldId="1066"/>
            <ac:spMk id="1452" creationId="{00000000-0000-0000-0000-000000000000}"/>
          </ac:spMkLst>
        </pc:spChg>
      </pc:sldChg>
      <pc:sldChg chg="addSp delSp modSp mod">
        <pc:chgData name="Graf Thomas, INI-NET-VNC-HCS" userId="487bc3e3-9ce7-4cdd-b7b4-8899ea88d289" providerId="ADAL" clId="{8042A3FF-D3C4-4E40-BCEF-3B23FADBACA0}" dt="2024-03-16T06:42:20.469" v="1179" actId="478"/>
        <pc:sldMkLst>
          <pc:docMk/>
          <pc:sldMk cId="320697580" sldId="26425"/>
        </pc:sldMkLst>
        <pc:spChg chg="add mod">
          <ac:chgData name="Graf Thomas, INI-NET-VNC-HCS" userId="487bc3e3-9ce7-4cdd-b7b4-8899ea88d289" providerId="ADAL" clId="{8042A3FF-D3C4-4E40-BCEF-3B23FADBACA0}" dt="2024-03-16T06:41:30.344" v="1172" actId="1076"/>
          <ac:spMkLst>
            <pc:docMk/>
            <pc:sldMk cId="320697580" sldId="26425"/>
            <ac:spMk id="2" creationId="{48AC6574-9BEC-B445-2CEB-B64172E37EB0}"/>
          </ac:spMkLst>
        </pc:spChg>
        <pc:spChg chg="mod">
          <ac:chgData name="Graf Thomas, INI-NET-VNC-HCS" userId="487bc3e3-9ce7-4cdd-b7b4-8899ea88d289" providerId="ADAL" clId="{8042A3FF-D3C4-4E40-BCEF-3B23FADBACA0}" dt="2024-03-16T06:39:52.514" v="1159" actId="1076"/>
          <ac:spMkLst>
            <pc:docMk/>
            <pc:sldMk cId="320697580" sldId="26425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8042A3FF-D3C4-4E40-BCEF-3B23FADBACA0}" dt="2024-03-16T05:01:41.263" v="1109" actId="20577"/>
          <ac:spMkLst>
            <pc:docMk/>
            <pc:sldMk cId="320697580" sldId="26425"/>
            <ac:spMk id="6" creationId="{ABB61075-2877-B162-7D8F-97EC17B8DF39}"/>
          </ac:spMkLst>
        </pc:spChg>
        <pc:spChg chg="mod">
          <ac:chgData name="Graf Thomas, INI-NET-VNC-HCS" userId="487bc3e3-9ce7-4cdd-b7b4-8899ea88d289" providerId="ADAL" clId="{8042A3FF-D3C4-4E40-BCEF-3B23FADBACA0}" dt="2024-03-16T06:40:02.183" v="1161" actId="1076"/>
          <ac:spMkLst>
            <pc:docMk/>
            <pc:sldMk cId="320697580" sldId="26425"/>
            <ac:spMk id="17" creationId="{8F78EE4C-6EFD-4363-A98F-3E5608669DF5}"/>
          </ac:spMkLst>
        </pc:spChg>
        <pc:picChg chg="add del mod">
          <ac:chgData name="Graf Thomas, INI-NET-VNC-HCS" userId="487bc3e3-9ce7-4cdd-b7b4-8899ea88d289" providerId="ADAL" clId="{8042A3FF-D3C4-4E40-BCEF-3B23FADBACA0}" dt="2024-03-16T06:42:20.469" v="1179" actId="478"/>
          <ac:picMkLst>
            <pc:docMk/>
            <pc:sldMk cId="320697580" sldId="26425"/>
            <ac:picMk id="4" creationId="{07BE8AB1-19ED-76D9-DBA4-8B5593498831}"/>
          </ac:picMkLst>
        </pc:picChg>
      </pc:sldChg>
      <pc:sldChg chg="modSp add del mod modTransition">
        <pc:chgData name="Graf Thomas, INI-NET-VNC-HCS" userId="487bc3e3-9ce7-4cdd-b7b4-8899ea88d289" providerId="ADAL" clId="{8042A3FF-D3C4-4E40-BCEF-3B23FADBACA0}" dt="2024-03-16T07:29:52.866" v="1843" actId="47"/>
        <pc:sldMkLst>
          <pc:docMk/>
          <pc:sldMk cId="2617504443" sldId="2145706242"/>
        </pc:sldMkLst>
        <pc:spChg chg="mod">
          <ac:chgData name="Graf Thomas, INI-NET-VNC-HCS" userId="487bc3e3-9ce7-4cdd-b7b4-8899ea88d289" providerId="ADAL" clId="{8042A3FF-D3C4-4E40-BCEF-3B23FADBACA0}" dt="2024-03-16T07:20:09.107" v="1695" actId="20577"/>
          <ac:spMkLst>
            <pc:docMk/>
            <pc:sldMk cId="2617504443" sldId="2145706242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8042A3FF-D3C4-4E40-BCEF-3B23FADBACA0}" dt="2024-03-16T07:27:55.920" v="1842" actId="14100"/>
          <ac:spMkLst>
            <pc:docMk/>
            <pc:sldMk cId="2617504443" sldId="2145706242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8042A3FF-D3C4-4E40-BCEF-3B23FADBACA0}" dt="2024-03-16T07:11:32.732" v="1439" actId="12"/>
          <ac:spMkLst>
            <pc:docMk/>
            <pc:sldMk cId="2617504443" sldId="2145706242"/>
            <ac:spMk id="4" creationId="{6E210162-8BA9-2D0F-F527-CE596B88B5FF}"/>
          </ac:spMkLst>
        </pc:spChg>
        <pc:spChg chg="mod">
          <ac:chgData name="Graf Thomas, INI-NET-VNC-HCS" userId="487bc3e3-9ce7-4cdd-b7b4-8899ea88d289" providerId="ADAL" clId="{8042A3FF-D3C4-4E40-BCEF-3B23FADBACA0}" dt="2024-03-16T07:11:57.646" v="1440" actId="14100"/>
          <ac:spMkLst>
            <pc:docMk/>
            <pc:sldMk cId="2617504443" sldId="2145706242"/>
            <ac:spMk id="8" creationId="{F03D7BF8-F90A-4F8C-8FCE-B1DB1DEC687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3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946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16.03.2024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8303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16.03.2024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38427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16.03.2024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3219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16.03.2024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373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16.03.2024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58261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16.03.2024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45842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16.03.2024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68465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16.03.2024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37753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16.03.2024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96765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16.03.2024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65477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16.03.2024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62420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899592" y="1113588"/>
            <a:ext cx="7884000" cy="367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/>
              <a:t>Level 2</a:t>
            </a:r>
          </a:p>
          <a:p>
            <a:pPr lvl="2"/>
            <a:r>
              <a:rPr lang="en-GB"/>
              <a:t>Level 3</a:t>
            </a:r>
          </a:p>
          <a:p>
            <a:pPr lvl="3"/>
            <a:r>
              <a:rPr lang="en-GB"/>
              <a:t>Level 4</a:t>
            </a:r>
          </a:p>
          <a:p>
            <a:pPr lvl="4"/>
            <a:r>
              <a:rPr lang="en-GB"/>
              <a:t>Level 5</a:t>
            </a:r>
          </a:p>
          <a:p>
            <a:pPr lvl="5"/>
            <a:r>
              <a:rPr lang="en-GB"/>
              <a:t>Level 6</a:t>
            </a:r>
          </a:p>
          <a:p>
            <a:pPr lvl="6"/>
            <a:r>
              <a:rPr lang="en-GB"/>
              <a:t>Level 7</a:t>
            </a:r>
          </a:p>
          <a:p>
            <a:pPr lvl="7"/>
            <a:r>
              <a:rPr lang="en-GB"/>
              <a:t>Level 8</a:t>
            </a:r>
          </a:p>
          <a:p>
            <a:pPr lvl="8"/>
            <a:r>
              <a:rPr lang="en-GB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234001" y="2544750"/>
            <a:ext cx="3078959" cy="215927"/>
          </a:xfrm>
        </p:spPr>
        <p:txBody>
          <a:bodyPr/>
          <a:lstStyle/>
          <a:p>
            <a:r>
              <a:rPr lang="en-US"/>
              <a:t>Introduction to Telemetry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899592" y="249492"/>
            <a:ext cx="7884000" cy="54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634252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icture | Neg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8">
            <a:extLst>
              <a:ext uri="{FF2B5EF4-FFF2-40B4-BE49-F238E27FC236}">
                <a16:creationId xmlns:a16="http://schemas.microsoft.com/office/drawing/2014/main" id="{4CAA1A37-9204-4A25-9054-31917E42559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1" y="0"/>
            <a:ext cx="9143999" cy="5143500"/>
          </a:xfrm>
          <a:solidFill>
            <a:srgbClr val="DDE3E7"/>
          </a:solidFill>
        </p:spPr>
        <p:txBody>
          <a:bodyPr lIns="9432000" rIns="504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>
            <a:pPr lvl="0"/>
            <a:r>
              <a:rPr lang="en-GB"/>
              <a:t>To add a picture, please right click the image placeholder and bring it to front. </a:t>
            </a:r>
            <a:br>
              <a:rPr lang="en-GB"/>
            </a:br>
            <a:br>
              <a:rPr lang="en-GB"/>
            </a:br>
            <a:r>
              <a:rPr lang="en-GB"/>
              <a:t>You can now insert a picture by clicking on the placeholder image icon. Then click the Reset button on the Home menu tab to send the picture to background.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DB9E957-3F55-4CEB-ABFA-916F4BB161AA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 bwMode="gray">
          <a:xfrm>
            <a:off x="197514" y="3840391"/>
            <a:ext cx="175500" cy="945605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899592" y="250031"/>
            <a:ext cx="6156000" cy="2429252"/>
          </a:xfrm>
        </p:spPr>
        <p:txBody>
          <a:bodyPr tIns="0" bIns="0" anchor="b"/>
          <a:lstStyle>
            <a:lvl1pPr algn="l">
              <a:lnSpc>
                <a:spcPct val="90000"/>
              </a:lnSpc>
              <a:defRPr sz="4950" b="1" i="0" spc="-113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edit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99592" y="2787235"/>
            <a:ext cx="6156000" cy="540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GB"/>
              <a:t>Click to edit subline</a:t>
            </a:r>
          </a:p>
          <a:p>
            <a:pPr lvl="1"/>
            <a:r>
              <a:rPr lang="en-GB"/>
              <a:t>Level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2FBF00-184A-445D-86C9-C33582C676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91700" y="270000"/>
            <a:ext cx="256500" cy="345600"/>
          </a:xfr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6E9A991-EE31-4DB7-89CA-2351FF7823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9592" y="4272939"/>
            <a:ext cx="6156684" cy="513057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r>
              <a:rPr lang="en-GB"/>
              <a:t>C2 Internal</a:t>
            </a:r>
          </a:p>
        </p:txBody>
      </p:sp>
    </p:spTree>
    <p:extLst>
      <p:ext uri="{BB962C8B-B14F-4D97-AF65-F5344CB8AC3E}">
        <p14:creationId xmlns:p14="http://schemas.microsoft.com/office/powerpoint/2010/main" val="1372200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16.03.2024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853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em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etwork-analytics/ietf-network-analytics-document-status/tree/main/119/Hackath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html/rfc8525" TargetMode="External"/><Relationship Id="rId3" Type="http://schemas.openxmlformats.org/officeDocument/2006/relationships/hyperlink" Target="https://datatracker.ietf.org/doc/html/draft-ietf-netconf-udp-notif" TargetMode="External"/><Relationship Id="rId7" Type="http://schemas.openxmlformats.org/officeDocument/2006/relationships/hyperlink" Target="https://datatracker.ietf.org/doc/html/draft-tgraf-netconf-yang-push-observation-time" TargetMode="External"/><Relationship Id="rId2" Type="http://schemas.openxmlformats.org/officeDocument/2006/relationships/hyperlink" Target="https://datatracker.ietf.org/doc/html/rfc8641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datatracker.ietf.org/doc/html/draft-ietf-netconf-yang-notifications-versioning" TargetMode="External"/><Relationship Id="rId5" Type="http://schemas.openxmlformats.org/officeDocument/2006/relationships/hyperlink" Target="https://datatracker.ietf.org/doc/html/draft-tgraf-netconf-notif-sequencing" TargetMode="External"/><Relationship Id="rId4" Type="http://schemas.openxmlformats.org/officeDocument/2006/relationships/hyperlink" Target="https://datatracker.ietf.org/doc/html/draft-ietf-netconf-distributed-notif" TargetMode="External"/><Relationship Id="rId9" Type="http://schemas.openxmlformats.org/officeDocument/2006/relationships/hyperlink" Target="https://datatracker.ietf.org/doc/html/draft-lincla-netconf-yang-library-augmentation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emf"/><Relationship Id="rId4" Type="http://schemas.openxmlformats.org/officeDocument/2006/relationships/image" Target="../media/image7.e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draft-tgraf-netconf-notif-sequenc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draft-ietf-netconf-yang-notifications-versioning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html/draft-tgraf-netconf-notif-sequencing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tgraf-netconf-yang-push-observation-time" TargetMode="External"/><Relationship Id="rId2" Type="http://schemas.openxmlformats.org/officeDocument/2006/relationships/hyperlink" Target="https://datatracker.ietf.org/doc/html/draft-tgraf-netconf-notif-sequencing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459" y="465835"/>
            <a:ext cx="4501643" cy="1804033"/>
          </a:xfrm>
        </p:spPr>
        <p:txBody>
          <a:bodyPr>
            <a:normAutofit fontScale="90000"/>
          </a:bodyPr>
          <a:lstStyle/>
          <a:p>
            <a:r>
              <a:rPr lang="en-US" sz="2800" b="1" i="0" dirty="0">
                <a:solidFill>
                  <a:srgbClr val="424242"/>
                </a:solidFill>
                <a:effectLst/>
              </a:rPr>
              <a:t>Validate </a:t>
            </a:r>
            <a:br>
              <a:rPr lang="en-US" sz="2800" b="1" i="0" dirty="0">
                <a:solidFill>
                  <a:srgbClr val="424242"/>
                </a:solidFill>
                <a:effectLst/>
              </a:rPr>
            </a:br>
            <a:r>
              <a:rPr lang="en-US" sz="2800" b="1" i="0" dirty="0">
                <a:solidFill>
                  <a:srgbClr val="424242"/>
                </a:solidFill>
                <a:effectLst/>
              </a:rPr>
              <a:t>Configured Subscription YANG-Push Publisher Implementations</a:t>
            </a:r>
            <a:br>
              <a:rPr lang="en-US" dirty="0"/>
            </a:br>
            <a:r>
              <a:rPr lang="en-US" sz="2800" dirty="0"/>
              <a:t>NETCONF &amp; NMOP WG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0622" y="3110958"/>
            <a:ext cx="3741363" cy="1663630"/>
          </a:xfrm>
        </p:spPr>
        <p:txBody>
          <a:bodyPr>
            <a:normAutofit/>
          </a:bodyPr>
          <a:lstStyle/>
          <a:p>
            <a:r>
              <a:rPr lang="en-US" sz="2500" dirty="0"/>
              <a:t>IETF 119</a:t>
            </a:r>
          </a:p>
          <a:p>
            <a:r>
              <a:rPr lang="en-US" sz="2500" dirty="0"/>
              <a:t>March 16-17th, 2024 </a:t>
            </a:r>
          </a:p>
          <a:p>
            <a:r>
              <a:rPr lang="en-US" sz="2500" dirty="0"/>
              <a:t>Hackathon</a:t>
            </a:r>
          </a:p>
        </p:txBody>
      </p:sp>
      <p:pic>
        <p:nvPicPr>
          <p:cNvPr id="6" name="Picture 5" descr="A logo with palm trees and koala bear&#10;&#10;Description automatically generated">
            <a:extLst>
              <a:ext uri="{FF2B5EF4-FFF2-40B4-BE49-F238E27FC236}">
                <a16:creationId xmlns:a16="http://schemas.microsoft.com/office/drawing/2014/main" id="{1B7AA16F-BFCE-6A40-FC2D-49EBFADAC5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4904" y="738807"/>
            <a:ext cx="2184549" cy="21174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018B147-30AE-7939-FD5F-811700CFDF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0635" y="2491914"/>
            <a:ext cx="3536184" cy="2108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4516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Thanks to…</a:t>
            </a:r>
            <a:endParaRPr/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39575" y="1146330"/>
            <a:ext cx="3907064" cy="3791192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de-CH" sz="1500" dirty="0"/>
              <a:t>Samuel Gauthier – 6WIND </a:t>
            </a:r>
            <a:r>
              <a:rPr lang="en-US" sz="1500" dirty="0"/>
              <a:t>(remote)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Liu Bin – Huawei (remote)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Benoit Claise - Huawei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Paolo Lucente - </a:t>
            </a:r>
            <a:r>
              <a:rPr lang="en-US" sz="1500" dirty="0" err="1"/>
              <a:t>Pmacct</a:t>
            </a:r>
            <a:endParaRPr lang="en-US" sz="1500" dirty="0"/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Yannick Buchs – Swisscom (remote)</a:t>
            </a:r>
          </a:p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r>
              <a:rPr lang="en-US" sz="1500" dirty="0"/>
              <a:t>Thomas Graf - Swisscom</a:t>
            </a:r>
          </a:p>
          <a:p>
            <a:pPr marL="0" indent="0">
              <a:lnSpc>
                <a:spcPct val="90000"/>
              </a:lnSpc>
              <a:spcBef>
                <a:spcPts val="500"/>
              </a:spcBef>
              <a:buNone/>
              <a:defRPr sz="2400"/>
            </a:pPr>
            <a:endParaRPr lang="en-US" sz="1400"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F0E513-2B0C-433C-B658-3FC84FAA15FC}"/>
              </a:ext>
            </a:extLst>
          </p:cNvPr>
          <p:cNvSpPr txBox="1">
            <a:spLocks/>
          </p:cNvSpPr>
          <p:nvPr/>
        </p:nvSpPr>
        <p:spPr>
          <a:xfrm>
            <a:off x="3555899" y="1399272"/>
            <a:ext cx="2655607" cy="1967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59329313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3800" dirty="0"/>
              <a:t>Hackathon </a:t>
            </a:r>
            <a:r>
              <a:rPr lang="en-US" sz="3800" dirty="0"/>
              <a:t>– </a:t>
            </a:r>
            <a:r>
              <a:rPr sz="3800" dirty="0"/>
              <a:t>Plan</a:t>
            </a:r>
            <a:r>
              <a:rPr lang="de-CH" sz="3800" dirty="0"/>
              <a:t>, Software, Repo</a:t>
            </a:r>
            <a:endParaRPr sz="3800" dirty="0"/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167729"/>
            <a:ext cx="8345352" cy="1924334"/>
          </a:xfrm>
          <a:prstGeom prst="rect">
            <a:avLst/>
          </a:prstGeom>
        </p:spPr>
        <p:txBody>
          <a:bodyPr>
            <a:noAutofit/>
          </a:bodyPr>
          <a:lstStyle/>
          <a:p>
            <a:pPr marL="16329" indent="0">
              <a:lnSpc>
                <a:spcPct val="90000"/>
              </a:lnSpc>
              <a:spcBef>
                <a:spcPts val="0"/>
              </a:spcBef>
              <a:buNone/>
              <a:defRPr sz="2400"/>
            </a:pPr>
            <a:r>
              <a:rPr lang="en-US" sz="2400" dirty="0"/>
              <a:t>Plan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800" dirty="0"/>
              <a:t>Validate work in progress vendor YANG-Push publisher implementations.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800" dirty="0"/>
              <a:t>Configure RFC 8641 compliant YANG-Push configured subscription.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800" dirty="0"/>
              <a:t>Verify output in packet capture before YANG-Push receiver and after transformation.</a:t>
            </a:r>
          </a:p>
          <a:p>
            <a:pPr marL="16329" indent="0">
              <a:lnSpc>
                <a:spcPct val="90000"/>
              </a:lnSpc>
              <a:spcBef>
                <a:spcPts val="1200"/>
              </a:spcBef>
              <a:buNone/>
              <a:defRPr sz="2400"/>
            </a:pPr>
            <a:r>
              <a:rPr lang="en-US" sz="2400" dirty="0"/>
              <a:t>Software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800" dirty="0"/>
              <a:t>6WIND VSR 3.8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800" dirty="0"/>
              <a:t>Huawei VRP 8.230 C10SPC305T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800" dirty="0" err="1"/>
              <a:t>Pmacct</a:t>
            </a:r>
            <a:r>
              <a:rPr lang="en-US" sz="1800" dirty="0"/>
              <a:t> 1.7.10 (20240314.1.7fae9b2-1.el8)</a:t>
            </a:r>
          </a:p>
          <a:p>
            <a:pPr marL="16329" indent="0">
              <a:lnSpc>
                <a:spcPct val="90000"/>
              </a:lnSpc>
              <a:spcBef>
                <a:spcPts val="1200"/>
              </a:spcBef>
              <a:buNone/>
              <a:defRPr sz="2400"/>
            </a:pPr>
            <a:r>
              <a:rPr lang="en-US" sz="2400" dirty="0"/>
              <a:t>Test Repository</a:t>
            </a:r>
          </a:p>
          <a:p>
            <a:pPr marL="302079" indent="-285750">
              <a:lnSpc>
                <a:spcPct val="90000"/>
              </a:lnSpc>
              <a:spcBef>
                <a:spcPts val="600"/>
              </a:spcBef>
              <a:defRPr sz="2400"/>
            </a:pPr>
            <a:r>
              <a:rPr lang="en-US" sz="1800" dirty="0">
                <a:hlinkClick r:id="rId2"/>
              </a:rPr>
              <a:t>https://github.com/network-analytics/ietf-network-analytics-document-status/tree/main/119/Hackathon</a:t>
            </a:r>
            <a:endParaRPr lang="en-US" sz="1800" dirty="0"/>
          </a:p>
          <a:p>
            <a:pPr marL="302079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424242"/>
              </a:solidFill>
            </a:endParaRP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6565" y="1268016"/>
            <a:ext cx="4075043" cy="2860887"/>
          </a:xfrm>
        </p:spPr>
        <p:txBody>
          <a:bodyPr>
            <a:noAutofit/>
          </a:bodyPr>
          <a:lstStyle/>
          <a:p>
            <a:r>
              <a:rPr lang="en-US" sz="1200" dirty="0"/>
              <a:t>Subscription to YANG Notifications for Datastore Updates</a:t>
            </a:r>
            <a:br>
              <a:rPr lang="en-US" sz="1200" dirty="0"/>
            </a:br>
            <a:r>
              <a:rPr lang="en-US" sz="1200" dirty="0">
                <a:hlinkClick r:id="rId2"/>
              </a:rPr>
              <a:t>RFC 8641</a:t>
            </a:r>
            <a:endParaRPr lang="en-US" sz="1200" dirty="0"/>
          </a:p>
          <a:p>
            <a:r>
              <a:rPr lang="en-US" sz="1200" dirty="0"/>
              <a:t>UDP-based Transport for Configured Subscriptions</a:t>
            </a:r>
            <a:br>
              <a:rPr lang="en-US" sz="1200" dirty="0"/>
            </a:br>
            <a:r>
              <a:rPr lang="en-US" sz="1200" dirty="0">
                <a:hlinkClick r:id="rId3"/>
              </a:rPr>
              <a:t>draft-</a:t>
            </a:r>
            <a:r>
              <a:rPr lang="en-US" sz="1200" dirty="0" err="1">
                <a:hlinkClick r:id="rId3"/>
              </a:rPr>
              <a:t>ietf</a:t>
            </a:r>
            <a:r>
              <a:rPr lang="en-US" sz="1200" dirty="0">
                <a:hlinkClick r:id="rId3"/>
              </a:rPr>
              <a:t>-netconf-</a:t>
            </a:r>
            <a:r>
              <a:rPr lang="en-US" sz="1200" dirty="0" err="1">
                <a:hlinkClick r:id="rId3"/>
              </a:rPr>
              <a:t>udp</a:t>
            </a:r>
            <a:r>
              <a:rPr lang="en-US" sz="1200" dirty="0">
                <a:hlinkClick r:id="rId3"/>
              </a:rPr>
              <a:t>-</a:t>
            </a:r>
            <a:r>
              <a:rPr lang="en-US" sz="1200" dirty="0" err="1">
                <a:hlinkClick r:id="rId3"/>
              </a:rPr>
              <a:t>notif</a:t>
            </a:r>
            <a:endParaRPr lang="en-US" sz="1200" dirty="0"/>
          </a:p>
          <a:p>
            <a:r>
              <a:rPr lang="en-US" sz="1200" dirty="0"/>
              <a:t>Subscription to Distributed Notifications</a:t>
            </a:r>
            <a:br>
              <a:rPr lang="en-US" sz="1200" dirty="0"/>
            </a:br>
            <a:r>
              <a:rPr lang="en-US" sz="1200" dirty="0">
                <a:hlinkClick r:id="rId4"/>
              </a:rPr>
              <a:t>draft-</a:t>
            </a:r>
            <a:r>
              <a:rPr lang="en-US" sz="1200" dirty="0" err="1">
                <a:hlinkClick r:id="rId4"/>
              </a:rPr>
              <a:t>ietf</a:t>
            </a:r>
            <a:r>
              <a:rPr lang="en-US" sz="1200" dirty="0">
                <a:hlinkClick r:id="rId4"/>
              </a:rPr>
              <a:t>-netconf-distributed-</a:t>
            </a:r>
            <a:r>
              <a:rPr lang="en-US" sz="1200" dirty="0" err="1">
                <a:hlinkClick r:id="rId4"/>
              </a:rPr>
              <a:t>notif</a:t>
            </a:r>
            <a:endParaRPr lang="en-US" sz="1200" dirty="0"/>
          </a:p>
          <a:p>
            <a:r>
              <a:rPr lang="en-US" sz="1200" dirty="0"/>
              <a:t>Support of Hostname and Sequencing in YANG Notifications</a:t>
            </a:r>
            <a:br>
              <a:rPr lang="en-US" sz="1200" dirty="0"/>
            </a:br>
            <a:r>
              <a:rPr lang="en-US" sz="1200" dirty="0">
                <a:hlinkClick r:id="rId5"/>
              </a:rPr>
              <a:t>draft-</a:t>
            </a:r>
            <a:r>
              <a:rPr lang="en-US" sz="1200" dirty="0" err="1">
                <a:hlinkClick r:id="rId5"/>
              </a:rPr>
              <a:t>tgraf</a:t>
            </a:r>
            <a:r>
              <a:rPr lang="en-US" sz="1200" dirty="0">
                <a:hlinkClick r:id="rId5"/>
              </a:rPr>
              <a:t>-netconf-</a:t>
            </a:r>
            <a:r>
              <a:rPr lang="en-US" sz="1200" dirty="0" err="1">
                <a:hlinkClick r:id="rId5"/>
              </a:rPr>
              <a:t>notif</a:t>
            </a:r>
            <a:r>
              <a:rPr lang="en-US" sz="1200" dirty="0">
                <a:hlinkClick r:id="rId5"/>
              </a:rPr>
              <a:t>-sequencing</a:t>
            </a:r>
            <a:endParaRPr lang="en-US" sz="1200" dirty="0"/>
          </a:p>
          <a:p>
            <a:r>
              <a:rPr lang="en-US" sz="1200" dirty="0"/>
              <a:t>Support of Versioning in YANG Notifications Subscription</a:t>
            </a:r>
            <a:br>
              <a:rPr lang="en-US" sz="1200" dirty="0"/>
            </a:br>
            <a:r>
              <a:rPr lang="en-US" sz="1200" dirty="0">
                <a:hlinkClick r:id="rId6"/>
              </a:rPr>
              <a:t>draft-</a:t>
            </a:r>
            <a:r>
              <a:rPr lang="en-US" sz="1200" dirty="0" err="1">
                <a:hlinkClick r:id="rId6"/>
              </a:rPr>
              <a:t>ietf</a:t>
            </a:r>
            <a:r>
              <a:rPr lang="en-US" sz="1200" dirty="0">
                <a:hlinkClick r:id="rId6"/>
              </a:rPr>
              <a:t>-netconf-yang-notifications-versioning</a:t>
            </a:r>
            <a:endParaRPr lang="en-US" sz="1200" dirty="0"/>
          </a:p>
          <a:p>
            <a:r>
              <a:rPr lang="en-US" sz="1200" dirty="0"/>
              <a:t>Support of Network Observation Timestamping in YANG Notifications</a:t>
            </a:r>
            <a:br>
              <a:rPr lang="en-US" sz="1200" dirty="0"/>
            </a:br>
            <a:r>
              <a:rPr lang="en-US" sz="1200" dirty="0">
                <a:hlinkClick r:id="rId7"/>
              </a:rPr>
              <a:t>draft-</a:t>
            </a:r>
            <a:r>
              <a:rPr lang="en-US" sz="1200" dirty="0" err="1">
                <a:hlinkClick r:id="rId7"/>
              </a:rPr>
              <a:t>tgraf</a:t>
            </a:r>
            <a:r>
              <a:rPr lang="en-US" sz="1200" dirty="0">
                <a:hlinkClick r:id="rId7"/>
              </a:rPr>
              <a:t>-netconf-yang-push-observation-time</a:t>
            </a:r>
            <a:endParaRPr lang="en-US" sz="1200" dirty="0"/>
          </a:p>
          <a:p>
            <a:r>
              <a:rPr lang="en-US" sz="1200" dirty="0"/>
              <a:t>YANG Library</a:t>
            </a:r>
            <a:br>
              <a:rPr lang="en-US" sz="1200" dirty="0"/>
            </a:br>
            <a:r>
              <a:rPr lang="en-US" sz="1200" dirty="0">
                <a:hlinkClick r:id="rId8"/>
              </a:rPr>
              <a:t>RFC 8525</a:t>
            </a:r>
            <a:endParaRPr lang="en-US" sz="1200" dirty="0"/>
          </a:p>
          <a:p>
            <a:r>
              <a:rPr lang="en-US" sz="1200" dirty="0"/>
              <a:t>Augmented-by Addition into the IETF-YANG-Library</a:t>
            </a:r>
            <a:br>
              <a:rPr lang="en-US" sz="1200" dirty="0"/>
            </a:br>
            <a:r>
              <a:rPr lang="en-US" sz="1200" dirty="0">
                <a:hlinkClick r:id="rId9"/>
              </a:rPr>
              <a:t>draft-</a:t>
            </a:r>
            <a:r>
              <a:rPr lang="en-US" sz="1200" dirty="0" err="1">
                <a:hlinkClick r:id="rId9"/>
              </a:rPr>
              <a:t>lincla</a:t>
            </a:r>
            <a:r>
              <a:rPr lang="en-US" sz="1200" dirty="0">
                <a:hlinkClick r:id="rId9"/>
              </a:rPr>
              <a:t>-netconf-yang-library-augmentation</a:t>
            </a:r>
            <a:endParaRPr lang="en-US" sz="1200" dirty="0"/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512B43D3-8F19-488A-8D0D-979DD7EC8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0920" y="4771228"/>
            <a:ext cx="310688" cy="273844"/>
          </a:xfrm>
        </p:spPr>
        <p:txBody>
          <a:bodyPr/>
          <a:lstStyle/>
          <a:p>
            <a:pPr defTabSz="685800" hangingPunct="1"/>
            <a:fld id="{FC4AC485-25DE-431E-B345-9C0A15BB7F8A}" type="slidenum">
              <a:rPr lang="de-CH" sz="105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 hangingPunct="1"/>
              <a:t>3</a:t>
            </a:fld>
            <a:endParaRPr lang="de-CH" sz="1050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BB61075-2877-B162-7D8F-97EC17B8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rmAutofit/>
          </a:bodyPr>
          <a:lstStyle/>
          <a:p>
            <a:r>
              <a:rPr lang="en-US" sz="2100" b="1" dirty="0"/>
              <a:t>An Architecture for YANG-Push to Apache Kafka Integration </a:t>
            </a:r>
            <a:br>
              <a:rPr lang="en-US" sz="2700" dirty="0"/>
            </a:b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draft-</a:t>
            </a:r>
            <a:r>
              <a:rPr lang="en-US" sz="2025" dirty="0" err="1">
                <a:solidFill>
                  <a:schemeClr val="bg2">
                    <a:lumMod val="75000"/>
                  </a:schemeClr>
                </a:solidFill>
              </a:rPr>
              <a:t>netana</a:t>
            </a: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en-US" sz="2025" dirty="0" err="1">
                <a:solidFill>
                  <a:schemeClr val="bg2">
                    <a:lumMod val="75000"/>
                  </a:schemeClr>
                </a:solidFill>
              </a:rPr>
              <a:t>nmop</a:t>
            </a: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-yang-</a:t>
            </a:r>
            <a:r>
              <a:rPr lang="en-US" sz="2025" dirty="0" err="1">
                <a:solidFill>
                  <a:schemeClr val="bg2">
                    <a:lumMod val="75000"/>
                  </a:schemeClr>
                </a:solidFill>
              </a:rPr>
              <a:t>kafka</a:t>
            </a: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-integration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625151" y="1268016"/>
            <a:ext cx="4304913" cy="36463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    Time Series Database      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^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| (11) Ingest Data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| According to Schema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         Time Series Database Ingestion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(9) Get  |  ^                                   ^ (8) Validate Kafka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Schema  |  |                                   | Against Schema on Consumer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|  |                     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|  |                     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|  | (10) Issue                        | (7) Produce Kafka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v  | Schema             (5) Post       | with Schema ID prefixed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+--------------------+          Schema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 YANG         | &lt;--------------  |  Data Collection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Schema Registry   | --------------&gt;  | YANG-Push Receiver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+--------------------+ (6) Issue      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Schema ID     (3) Get |  ^ (2) Receive YANG-Push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Schema |  | Subscription Start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|  |   ^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|  |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|  |   | (4) Publish YANG-Push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v  |   | Message with Subscription ID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+--------------------+                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   Network       | (1) Subscribe    |   Network Node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|   Orchestration    | ---------------&gt; | YANG-Push Publisher|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+--------------------+                  +--------------------+</a:t>
            </a:r>
          </a:p>
          <a:p>
            <a:pPr defTabSz="685800" hangingPunct="1">
              <a:lnSpc>
                <a:spcPct val="107000"/>
              </a:lnSpc>
            </a:pPr>
            <a:endParaRPr lang="en-US" sz="675" kern="1200" dirty="0">
              <a:solidFill>
                <a:prstClr val="black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defTabSz="685800" hangingPunct="1">
              <a:lnSpc>
                <a:spcPct val="107000"/>
              </a:lnSpc>
            </a:pPr>
            <a:r>
              <a:rPr lang="en-US" sz="675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Figure 1: End to End Workflow</a:t>
            </a:r>
            <a:endParaRPr lang="de-CH" sz="675" kern="1200" dirty="0">
              <a:solidFill>
                <a:prstClr val="black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8AC6574-9BEC-B445-2CEB-B64172E37EB0}"/>
              </a:ext>
            </a:extLst>
          </p:cNvPr>
          <p:cNvSpPr/>
          <p:nvPr/>
        </p:nvSpPr>
        <p:spPr>
          <a:xfrm>
            <a:off x="2571775" y="2804974"/>
            <a:ext cx="2205634" cy="2064682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6975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4AC485-25DE-431E-B345-9C0A15BB7F8A}" type="slidenum">
              <a:rPr lang="de-CH" smtClean="0"/>
              <a:pPr/>
              <a:t>4</a:t>
            </a:fld>
            <a:endParaRPr lang="en-US" sz="165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98D60A1-3155-46F6-B1C8-E3FA03DB1EBB}"/>
              </a:ext>
            </a:extLst>
          </p:cNvPr>
          <p:cNvSpPr txBox="1">
            <a:spLocks/>
          </p:cNvSpPr>
          <p:nvPr/>
        </p:nvSpPr>
        <p:spPr>
          <a:xfrm>
            <a:off x="532487" y="32532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sz="3800" dirty="0"/>
              <a:t>YANG-Push Data Processing Pipeline</a:t>
            </a:r>
          </a:p>
        </p:txBody>
      </p:sp>
      <p:pic>
        <p:nvPicPr>
          <p:cNvPr id="2050" name="Picture 2" descr="Apache Kafka (@apachekafka) / Twitter">
            <a:extLst>
              <a:ext uri="{FF2B5EF4-FFF2-40B4-BE49-F238E27FC236}">
                <a16:creationId xmlns:a16="http://schemas.microsoft.com/office/drawing/2014/main" id="{E91FD6BA-70DC-4F9B-8AD6-CA63226B4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976" y="1971862"/>
            <a:ext cx="834012" cy="8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CEBC47B8-4836-4511-8B73-827D0F57004D}"/>
              </a:ext>
            </a:extLst>
          </p:cNvPr>
          <p:cNvSpPr txBox="1"/>
          <p:nvPr/>
        </p:nvSpPr>
        <p:spPr>
          <a:xfrm>
            <a:off x="6033349" y="1556337"/>
            <a:ext cx="2759006" cy="24468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ietf-subscribed-notifications:notification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"2024-03-08T16:20:03.520570812+00:00",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"daisy-ietf-ipf-zbl1843-r-daisy-58",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publisherId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0,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sequenceNumber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1502,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ietf-subscribed-notifications:subscription-terminated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12345678,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reason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-such-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subscription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}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49128F8-BFA4-45F2-A2F3-3C60592E2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506" y="2075904"/>
            <a:ext cx="625929" cy="62592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972F7C2-0943-47B8-A68B-7450FDE415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7806"/>
          <a:stretch/>
        </p:blipFill>
        <p:spPr>
          <a:xfrm>
            <a:off x="1582178" y="2119021"/>
            <a:ext cx="1736271" cy="539694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F95BBDA-BEA3-4883-9423-7639BE5EE89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890989" y="2388868"/>
            <a:ext cx="739517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6F59114-9B1E-47E7-9247-F381A7D9A167}"/>
              </a:ext>
            </a:extLst>
          </p:cNvPr>
          <p:cNvCxnSpPr>
            <a:cxnSpLocks/>
            <a:stCxn id="9" idx="3"/>
            <a:endCxn id="2050" idx="1"/>
          </p:cNvCxnSpPr>
          <p:nvPr/>
        </p:nvCxnSpPr>
        <p:spPr>
          <a:xfrm flipV="1">
            <a:off x="4256435" y="2388868"/>
            <a:ext cx="876541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9E4F41F-AEB9-41F4-AE2A-EDB7ADFFCA69}"/>
              </a:ext>
            </a:extLst>
          </p:cNvPr>
          <p:cNvSpPr txBox="1"/>
          <p:nvPr/>
        </p:nvSpPr>
        <p:spPr>
          <a:xfrm>
            <a:off x="2823789" y="2510016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YANG Push</a:t>
            </a:r>
            <a:br>
              <a:rPr lang="de-CH" sz="1200" dirty="0"/>
            </a:br>
            <a:r>
              <a:rPr lang="de-CH" sz="1200" dirty="0"/>
              <a:t>JSON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E25E975-3B73-4310-A481-5CCA3FE45C29}"/>
              </a:ext>
            </a:extLst>
          </p:cNvPr>
          <p:cNvSpPr txBox="1"/>
          <p:nvPr/>
        </p:nvSpPr>
        <p:spPr>
          <a:xfrm>
            <a:off x="4141825" y="2510015"/>
            <a:ext cx="125731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Apache Kafka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JSON Message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543272A2-FF13-4137-91AA-18F05E8490D6}"/>
              </a:ext>
            </a:extLst>
          </p:cNvPr>
          <p:cNvCxnSpPr>
            <a:cxnSpLocks/>
          </p:cNvCxnSpPr>
          <p:nvPr/>
        </p:nvCxnSpPr>
        <p:spPr>
          <a:xfrm>
            <a:off x="4799601" y="3090950"/>
            <a:ext cx="1067201" cy="638050"/>
          </a:xfrm>
          <a:prstGeom prst="bentConnector3">
            <a:avLst>
              <a:gd name="adj1" fmla="val 103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feld 20">
            <a:extLst>
              <a:ext uri="{FF2B5EF4-FFF2-40B4-BE49-F238E27FC236}">
                <a16:creationId xmlns:a16="http://schemas.microsoft.com/office/drawing/2014/main" id="{97B55174-2C74-B5A7-DF40-B3FDE0365A3F}"/>
              </a:ext>
            </a:extLst>
          </p:cNvPr>
          <p:cNvSpPr txBox="1"/>
          <p:nvPr/>
        </p:nvSpPr>
        <p:spPr>
          <a:xfrm>
            <a:off x="1950705" y="1614241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YANG-Push</a:t>
            </a:r>
            <a:br>
              <a:rPr lang="de-CH" sz="1200" dirty="0"/>
            </a:br>
            <a:r>
              <a:rPr lang="de-CH" sz="1200" dirty="0"/>
              <a:t>Publisher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Textfeld 20">
            <a:extLst>
              <a:ext uri="{FF2B5EF4-FFF2-40B4-BE49-F238E27FC236}">
                <a16:creationId xmlns:a16="http://schemas.microsoft.com/office/drawing/2014/main" id="{946FB480-A5D6-12E0-1506-D462A46056BA}"/>
              </a:ext>
            </a:extLst>
          </p:cNvPr>
          <p:cNvSpPr txBox="1"/>
          <p:nvPr/>
        </p:nvSpPr>
        <p:spPr>
          <a:xfrm>
            <a:off x="3499362" y="1616119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YANG-Push</a:t>
            </a:r>
            <a:br>
              <a:rPr lang="de-CH" sz="1200" dirty="0"/>
            </a:br>
            <a:r>
              <a:rPr lang="de-CH" sz="1200" dirty="0"/>
              <a:t>Receiver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Textfeld 20">
            <a:extLst>
              <a:ext uri="{FF2B5EF4-FFF2-40B4-BE49-F238E27FC236}">
                <a16:creationId xmlns:a16="http://schemas.microsoft.com/office/drawing/2014/main" id="{3386FB5E-88F6-4753-52E5-E2C06818DC76}"/>
              </a:ext>
            </a:extLst>
          </p:cNvPr>
          <p:cNvSpPr txBox="1"/>
          <p:nvPr/>
        </p:nvSpPr>
        <p:spPr>
          <a:xfrm>
            <a:off x="4997928" y="1454696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Apache</a:t>
            </a:r>
            <a:br>
              <a:rPr lang="de-CH" sz="1200" dirty="0"/>
            </a:br>
            <a:r>
              <a:rPr lang="de-CH" sz="1200" dirty="0"/>
              <a:t>Kafka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183307D-3D12-0E09-7263-9D51CA8FC6A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952" y="2749559"/>
            <a:ext cx="2795747" cy="2142335"/>
          </a:xfrm>
          <a:prstGeom prst="rect">
            <a:avLst/>
          </a:prstGeom>
        </p:spPr>
      </p:pic>
      <p:cxnSp>
        <p:nvCxnSpPr>
          <p:cNvPr id="13" name="Verbinder: gewinkelt 25">
            <a:extLst>
              <a:ext uri="{FF2B5EF4-FFF2-40B4-BE49-F238E27FC236}">
                <a16:creationId xmlns:a16="http://schemas.microsoft.com/office/drawing/2014/main" id="{78181283-ACEE-7E70-E3D1-92D86EA69CFC}"/>
              </a:ext>
            </a:extLst>
          </p:cNvPr>
          <p:cNvCxnSpPr>
            <a:cxnSpLocks/>
          </p:cNvCxnSpPr>
          <p:nvPr/>
        </p:nvCxnSpPr>
        <p:spPr>
          <a:xfrm rot="5400000">
            <a:off x="2751578" y="3443607"/>
            <a:ext cx="975956" cy="270643"/>
          </a:xfrm>
          <a:prstGeom prst="bentConnector3">
            <a:avLst>
              <a:gd name="adj1" fmla="val 10086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25364606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 err="1"/>
              <a:t>Subscription</a:t>
            </a:r>
            <a:r>
              <a:rPr lang="de-CH" sz="3800" dirty="0"/>
              <a:t> </a:t>
            </a:r>
            <a:r>
              <a:rPr lang="de-CH" sz="3800" dirty="0" err="1"/>
              <a:t>Started</a:t>
            </a:r>
            <a:r>
              <a:rPr lang="de-CH" sz="3800" dirty="0"/>
              <a:t> </a:t>
            </a:r>
            <a:r>
              <a:rPr lang="de-CH" sz="3800" dirty="0" err="1"/>
              <a:t>Notifications</a:t>
            </a:r>
            <a:r>
              <a:rPr lang="de-CH" sz="3800" dirty="0"/>
              <a:t> (1)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5</a:t>
            </a:fld>
            <a:endParaRPr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7ED6C7-CEC7-8B90-A9CF-E3991F5432D5}"/>
              </a:ext>
            </a:extLst>
          </p:cNvPr>
          <p:cNvSpPr txBox="1">
            <a:spLocks/>
          </p:cNvSpPr>
          <p:nvPr/>
        </p:nvSpPr>
        <p:spPr>
          <a:xfrm>
            <a:off x="5053031" y="1535740"/>
            <a:ext cx="3743740" cy="222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sz="1600" b="1" dirty="0"/>
              <a:t>Support of Hostname and Sequencing in YANG Notifications</a:t>
            </a:r>
            <a:r>
              <a:rPr lang="en-US" sz="1600" dirty="0"/>
              <a:t>, </a:t>
            </a:r>
            <a:r>
              <a:rPr lang="en-US" sz="1600" dirty="0">
                <a:hlinkClick r:id="rId2"/>
              </a:rPr>
              <a:t>draft-</a:t>
            </a:r>
            <a:r>
              <a:rPr lang="en-US" sz="1600" dirty="0" err="1">
                <a:hlinkClick r:id="rId2"/>
              </a:rPr>
              <a:t>tgraf</a:t>
            </a:r>
            <a:r>
              <a:rPr lang="en-US" sz="1600" dirty="0">
                <a:hlinkClick r:id="rId2"/>
              </a:rPr>
              <a:t>-netconf-</a:t>
            </a:r>
            <a:r>
              <a:rPr lang="en-US" sz="1600" dirty="0" err="1">
                <a:hlinkClick r:id="rId2"/>
              </a:rPr>
              <a:t>notif</a:t>
            </a:r>
            <a:r>
              <a:rPr lang="en-US" sz="1600" dirty="0">
                <a:hlinkClick r:id="rId2"/>
              </a:rPr>
              <a:t>-sequencing</a:t>
            </a:r>
            <a:r>
              <a:rPr lang="en-US" sz="1600" dirty="0"/>
              <a:t>, extends the NETCONF notification defined in RFC5277 with </a:t>
            </a:r>
            <a:r>
              <a:rPr lang="en-US" sz="1600" dirty="0" err="1"/>
              <a:t>sysName</a:t>
            </a:r>
            <a:r>
              <a:rPr lang="en-US" sz="1600" dirty="0"/>
              <a:t>, </a:t>
            </a:r>
            <a:r>
              <a:rPr lang="en-US" sz="1600" dirty="0" err="1"/>
              <a:t>publisherId</a:t>
            </a:r>
            <a:r>
              <a:rPr lang="en-US" sz="1600" dirty="0"/>
              <a:t> and </a:t>
            </a:r>
            <a:r>
              <a:rPr lang="en-US" sz="1600" dirty="0" err="1"/>
              <a:t>sequenceNumber</a:t>
            </a:r>
            <a:r>
              <a:rPr lang="en-US" sz="16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225487" y="1386716"/>
            <a:ext cx="5121575" cy="33828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ietf-subscribed-notifications:notification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"2024-03-08T16:10:02.175903116+00:00",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"daisy-ietf-ipf-zbl1843-r-daisy-58",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publisherId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0,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sequenceNumber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1481,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ietf-subscribed-notifications:subscription-started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"id": 12345678,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ietf-yang-push:datastore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ietf-datastores:operational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ietf-yang-push:datastore-xpath-filter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"/state/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vrf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/interface/physical[name='ens192']/counters",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"transport":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ietf-udp-notif-transport:udp-notif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"encoding": "encode-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json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"purpose": "send notifications",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ietf-yang-push:periodic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"period": 3000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638075850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 err="1"/>
              <a:t>Subscription</a:t>
            </a:r>
            <a:r>
              <a:rPr lang="de-CH" sz="3800" dirty="0"/>
              <a:t> </a:t>
            </a:r>
            <a:r>
              <a:rPr lang="de-CH" sz="3800" dirty="0" err="1"/>
              <a:t>Started</a:t>
            </a:r>
            <a:r>
              <a:rPr lang="de-CH" sz="3800" dirty="0"/>
              <a:t> </a:t>
            </a:r>
            <a:r>
              <a:rPr lang="de-CH" sz="3800" dirty="0" err="1"/>
              <a:t>Notifications</a:t>
            </a:r>
            <a:r>
              <a:rPr lang="de-CH" sz="3800" dirty="0"/>
              <a:t> (2)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7ED6C7-CEC7-8B90-A9CF-E3991F5432D5}"/>
              </a:ext>
            </a:extLst>
          </p:cNvPr>
          <p:cNvSpPr txBox="1">
            <a:spLocks/>
          </p:cNvSpPr>
          <p:nvPr/>
        </p:nvSpPr>
        <p:spPr>
          <a:xfrm>
            <a:off x="5053031" y="1535740"/>
            <a:ext cx="3743740" cy="22287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r>
              <a:rPr lang="en-US" sz="1600" b="1" dirty="0"/>
              <a:t>Support of Versioning in YANG Notifications Subscription</a:t>
            </a:r>
            <a:r>
              <a:rPr lang="en-US" sz="1600" dirty="0"/>
              <a:t>, </a:t>
            </a:r>
            <a:r>
              <a:rPr lang="en-US" sz="1600" dirty="0">
                <a:hlinkClick r:id="rId2"/>
              </a:rPr>
              <a:t>draft-</a:t>
            </a:r>
            <a:r>
              <a:rPr lang="en-US" sz="1600" dirty="0" err="1">
                <a:hlinkClick r:id="rId2"/>
              </a:rPr>
              <a:t>ietf</a:t>
            </a:r>
            <a:r>
              <a:rPr lang="en-US" sz="1600" dirty="0">
                <a:hlinkClick r:id="rId2"/>
              </a:rPr>
              <a:t>-netconf-yang-notifications-versioning</a:t>
            </a:r>
            <a:r>
              <a:rPr lang="en-US" sz="1600" dirty="0"/>
              <a:t>, adds the ability to subscribe to a specific revision or latest-compatible-</a:t>
            </a:r>
            <a:r>
              <a:rPr lang="en-US" sz="1600" dirty="0" err="1"/>
              <a:t>semversion</a:t>
            </a:r>
            <a:r>
              <a:rPr lang="en-US" sz="1600" dirty="0"/>
              <a:t>. Extends the YANG-Push Subscription State Change Notifications so that the receiver learns on top of </a:t>
            </a:r>
            <a:r>
              <a:rPr lang="en-US" sz="1600" dirty="0" err="1"/>
              <a:t>xpath</a:t>
            </a:r>
            <a:r>
              <a:rPr lang="en-US" sz="1600" dirty="0"/>
              <a:t> and the sub-tree filter also the YANG module name, revision and revision-label.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225487" y="1386716"/>
            <a:ext cx="5121575" cy="35475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ietf-notification:notification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"2024-03-12T23:20:24Z",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ietf-subscribed-notification:subscription-started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"id": 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ietf-yang-push:datastore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ietf-datastores:operational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ietf-yang-push:datastore-xpath-filter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"/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ifm:ifm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ifm:interfaces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ifm:interface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ietf-yang-push-revision:revision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"2024-01-23",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ietf-yang-push-revision:module-name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ifm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ietf-yang-push-revision:revision-label</a:t>
            </a:r>
            <a:r>
              <a:rPr lang="en-US" sz="10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"1.0.0",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ietf-distributed-notif:message-observation-domain-id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[1,2],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"transport":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ietf-udp-notif-transport:udp-notif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"encoding": "encode-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json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ietf-yang-push:periodic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ietf-yang-push:period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60000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16714737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/>
              <a:t>Push Update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7ED6C7-CEC7-8B90-A9CF-E3991F5432D5}"/>
              </a:ext>
            </a:extLst>
          </p:cNvPr>
          <p:cNvSpPr txBox="1">
            <a:spLocks/>
          </p:cNvSpPr>
          <p:nvPr/>
        </p:nvSpPr>
        <p:spPr>
          <a:xfrm>
            <a:off x="5053031" y="1271452"/>
            <a:ext cx="3743740" cy="2493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sz="1600" b="1" dirty="0"/>
              <a:t>Support of Hostname and Sequencing in YANG Notifications</a:t>
            </a:r>
            <a:r>
              <a:rPr lang="en-US" sz="1600" dirty="0"/>
              <a:t>, </a:t>
            </a:r>
            <a:r>
              <a:rPr lang="en-US" sz="1600" dirty="0">
                <a:hlinkClick r:id="rId2"/>
              </a:rPr>
              <a:t>draft-</a:t>
            </a:r>
            <a:r>
              <a:rPr lang="en-US" sz="1600" dirty="0" err="1">
                <a:hlinkClick r:id="rId2"/>
              </a:rPr>
              <a:t>tgraf</a:t>
            </a:r>
            <a:r>
              <a:rPr lang="en-US" sz="1600" dirty="0">
                <a:hlinkClick r:id="rId2"/>
              </a:rPr>
              <a:t>-netconf-</a:t>
            </a:r>
            <a:r>
              <a:rPr lang="en-US" sz="1600" dirty="0" err="1">
                <a:hlinkClick r:id="rId2"/>
              </a:rPr>
              <a:t>notif</a:t>
            </a:r>
            <a:r>
              <a:rPr lang="en-US" sz="1600" dirty="0">
                <a:hlinkClick r:id="rId2"/>
              </a:rPr>
              <a:t>-sequencing</a:t>
            </a:r>
            <a:r>
              <a:rPr lang="en-US" sz="1600" dirty="0"/>
              <a:t>, extends the NETCONF notification defined in RFC5277 with </a:t>
            </a:r>
            <a:r>
              <a:rPr lang="en-US" sz="1600" dirty="0" err="1"/>
              <a:t>sysName</a:t>
            </a:r>
            <a:r>
              <a:rPr lang="en-US" sz="1600" dirty="0"/>
              <a:t>, </a:t>
            </a:r>
            <a:r>
              <a:rPr lang="en-US" sz="1600" dirty="0" err="1"/>
              <a:t>publisherId</a:t>
            </a:r>
            <a:r>
              <a:rPr lang="en-US" sz="1600" dirty="0"/>
              <a:t> and </a:t>
            </a:r>
            <a:r>
              <a:rPr lang="en-US" sz="1600" dirty="0" err="1"/>
              <a:t>sequenceNumber</a:t>
            </a:r>
            <a:r>
              <a:rPr lang="en-US" sz="1600" dirty="0"/>
              <a:t>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190653" y="1063229"/>
            <a:ext cx="5121575" cy="37778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ietf-subscribed-notifications:notification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"2024-03-08T16:10:32.161541885+00:00",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"daisy-ietf-ipf-zbl1843-r-daisy-58",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publisherId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0,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sequenceNumber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1482,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ietf-yang-push:push-update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"id": 12345678,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"datastore-contents":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vrouter:state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vrf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"name": "main",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vrouter-interface:interface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"physical":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"name": "ens192",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"counters":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"in-octets": "8150384",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"in-unicast-pkts": "21684",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"in-discards": "17266",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"in-errors": "0",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"out-octets": "35215236",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"out-unicast-pkts": "392099",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"out-discards": "0",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"out-errors": "0"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}</a:t>
            </a:r>
          </a:p>
        </p:txBody>
      </p:sp>
    </p:spTree>
    <p:extLst>
      <p:ext uri="{BB962C8B-B14F-4D97-AF65-F5344CB8AC3E}">
        <p14:creationId xmlns:p14="http://schemas.microsoft.com/office/powerpoint/2010/main" val="400136484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/>
              <a:t>Push Change Update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7ED6C7-CEC7-8B90-A9CF-E3991F5432D5}"/>
              </a:ext>
            </a:extLst>
          </p:cNvPr>
          <p:cNvSpPr txBox="1">
            <a:spLocks/>
          </p:cNvSpPr>
          <p:nvPr/>
        </p:nvSpPr>
        <p:spPr>
          <a:xfrm>
            <a:off x="5053031" y="1271452"/>
            <a:ext cx="3743740" cy="249306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sz="1600" b="1" dirty="0"/>
              <a:t>Support of Hostname and Sequencing in YANG Notifications</a:t>
            </a:r>
            <a:r>
              <a:rPr lang="en-US" sz="1600" dirty="0"/>
              <a:t>, </a:t>
            </a:r>
            <a:r>
              <a:rPr lang="en-US" sz="1600" dirty="0">
                <a:hlinkClick r:id="rId2"/>
              </a:rPr>
              <a:t>draft-</a:t>
            </a:r>
            <a:r>
              <a:rPr lang="en-US" sz="1600" dirty="0" err="1">
                <a:hlinkClick r:id="rId2"/>
              </a:rPr>
              <a:t>tgraf</a:t>
            </a:r>
            <a:r>
              <a:rPr lang="en-US" sz="1600" dirty="0">
                <a:hlinkClick r:id="rId2"/>
              </a:rPr>
              <a:t>-netconf-</a:t>
            </a:r>
            <a:r>
              <a:rPr lang="en-US" sz="1600" dirty="0" err="1">
                <a:hlinkClick r:id="rId2"/>
              </a:rPr>
              <a:t>notif</a:t>
            </a:r>
            <a:r>
              <a:rPr lang="en-US" sz="1600" dirty="0">
                <a:hlinkClick r:id="rId2"/>
              </a:rPr>
              <a:t>-sequencing</a:t>
            </a:r>
            <a:r>
              <a:rPr lang="en-US" sz="1600" dirty="0"/>
              <a:t>, extends the NETCONF notification defined in RFC5277 with </a:t>
            </a:r>
            <a:r>
              <a:rPr lang="en-US" sz="1600" dirty="0" err="1"/>
              <a:t>sysName</a:t>
            </a:r>
            <a:r>
              <a:rPr lang="en-US" sz="1600" dirty="0"/>
              <a:t>, </a:t>
            </a:r>
            <a:r>
              <a:rPr lang="en-US" sz="1600" dirty="0" err="1"/>
              <a:t>publisherId</a:t>
            </a:r>
            <a:r>
              <a:rPr lang="en-US" sz="1600" dirty="0"/>
              <a:t> and </a:t>
            </a:r>
            <a:r>
              <a:rPr lang="en-US" sz="1600" dirty="0" err="1"/>
              <a:t>sequenceNumber</a:t>
            </a:r>
            <a:r>
              <a:rPr lang="en-US" sz="1600" dirty="0"/>
              <a:t>.</a:t>
            </a:r>
          </a:p>
          <a:p>
            <a:pPr hangingPunct="1"/>
            <a:r>
              <a:rPr lang="en-US" sz="1600" b="1" dirty="0"/>
              <a:t>Support of Network Observation Timestamping in YANG Notifications</a:t>
            </a:r>
            <a:r>
              <a:rPr lang="en-US" sz="1600" dirty="0"/>
              <a:t>, </a:t>
            </a:r>
            <a:br>
              <a:rPr lang="en-US" sz="1600" dirty="0"/>
            </a:br>
            <a:r>
              <a:rPr lang="en-US" sz="1600" dirty="0">
                <a:hlinkClick r:id="rId3"/>
              </a:rPr>
              <a:t>draft-</a:t>
            </a:r>
            <a:r>
              <a:rPr lang="en-US" sz="1600" dirty="0" err="1">
                <a:hlinkClick r:id="rId3"/>
              </a:rPr>
              <a:t>tgraf</a:t>
            </a:r>
            <a:r>
              <a:rPr lang="en-US" sz="1600" dirty="0">
                <a:hlinkClick r:id="rId3"/>
              </a:rPr>
              <a:t>-netconf-yang-push-observation-time</a:t>
            </a:r>
            <a:r>
              <a:rPr lang="en-US" sz="1600" dirty="0"/>
              <a:t>, extends YANG-Push push-update notifications with observation-time and state-changed-observation-time.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190653" y="1063229"/>
            <a:ext cx="5121575" cy="3942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ietf-subscribed-notifications:notification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"2024-03-08T16:34:07.776844449+00:00",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sysName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"daisy-ietf-ipf-zbl1843-r-daisy-58",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publisherId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0,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sequenceNumber</a:t>
            </a: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1515,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ietf-yang-push:push-change-update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"id": 12345678,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"datastore-changes":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"yang-patch":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"patch-id": "patch-4",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"edit":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"edit-id": "edit-1",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"operation": "replace",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"target": "/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vrouter:state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vrf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[name='main']/l3vrf[name='A9']/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vrouter-interface:interface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vrouter-loopback:loopback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[name='Loopback-A9']/enabled",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"value":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"</a:t>
            </a:r>
            <a:r>
              <a:rPr lang="en-US" sz="8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vrouter-loopback:enabled</a:t>
            </a: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true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"ietf-yang-push-netobs-timestamping:state-changed-observation-time": "2024-03-08T16:34:07.776739137+00:00"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8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}</a:t>
            </a:r>
          </a:p>
        </p:txBody>
      </p:sp>
    </p:spTree>
    <p:extLst>
      <p:ext uri="{BB962C8B-B14F-4D97-AF65-F5344CB8AC3E}">
        <p14:creationId xmlns:p14="http://schemas.microsoft.com/office/powerpoint/2010/main" val="166660366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de-CH" dirty="0"/>
              <a:t>YANG-Push Implementation Status</a:t>
            </a:r>
            <a:endParaRPr dirty="0"/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9F3A6C0-F94B-3E8C-4C33-78EB6E6B12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9597421"/>
              </p:ext>
            </p:extLst>
          </p:nvPr>
        </p:nvGraphicFramePr>
        <p:xfrm>
          <a:off x="457200" y="1589636"/>
          <a:ext cx="6605452" cy="2825433"/>
        </p:xfrm>
        <a:graphic>
          <a:graphicData uri="http://schemas.openxmlformats.org/drawingml/2006/table">
            <a:tbl>
              <a:tblPr>
                <a:tableStyleId>{00A15C55-8517-42AA-B614-E9B94910E393}</a:tableStyleId>
              </a:tblPr>
              <a:tblGrid>
                <a:gridCol w="4254137">
                  <a:extLst>
                    <a:ext uri="{9D8B030D-6E8A-4147-A177-3AD203B41FA5}">
                      <a16:colId xmlns:a16="http://schemas.microsoft.com/office/drawing/2014/main" val="3836300285"/>
                    </a:ext>
                  </a:extLst>
                </a:gridCol>
                <a:gridCol w="714103">
                  <a:extLst>
                    <a:ext uri="{9D8B030D-6E8A-4147-A177-3AD203B41FA5}">
                      <a16:colId xmlns:a16="http://schemas.microsoft.com/office/drawing/2014/main" val="1271783730"/>
                    </a:ext>
                  </a:extLst>
                </a:gridCol>
                <a:gridCol w="783771">
                  <a:extLst>
                    <a:ext uri="{9D8B030D-6E8A-4147-A177-3AD203B41FA5}">
                      <a16:colId xmlns:a16="http://schemas.microsoft.com/office/drawing/2014/main" val="4030142434"/>
                    </a:ext>
                  </a:extLst>
                </a:gridCol>
                <a:gridCol w="853441">
                  <a:extLst>
                    <a:ext uri="{9D8B030D-6E8A-4147-A177-3AD203B41FA5}">
                      <a16:colId xmlns:a16="http://schemas.microsoft.com/office/drawing/2014/main" val="1200071660"/>
                    </a:ext>
                  </a:extLst>
                </a:gridCol>
              </a:tblGrid>
              <a:tr h="468233">
                <a:tc>
                  <a:txBody>
                    <a:bodyPr/>
                    <a:lstStyle/>
                    <a:p>
                      <a:pPr algn="l" fontAlgn="b"/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 dirty="0">
                          <a:effectLst/>
                        </a:rPr>
                        <a:t>6WIND</a:t>
                      </a:r>
                      <a:br>
                        <a:rPr lang="de-CH" sz="1600" u="none" strike="noStrike" dirty="0">
                          <a:effectLst/>
                        </a:rPr>
                      </a:br>
                      <a:r>
                        <a:rPr lang="de-CH" sz="1600" u="none" strike="noStrike" dirty="0">
                          <a:effectLst/>
                        </a:rPr>
                        <a:t>VRP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>
                          <a:effectLst/>
                        </a:rPr>
                        <a:t>Huawei VSR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 dirty="0">
                          <a:effectLst/>
                        </a:rPr>
                        <a:t>Cisco</a:t>
                      </a:r>
                      <a:br>
                        <a:rPr lang="de-CH" sz="1600" u="none" strike="noStrike" dirty="0">
                          <a:effectLst/>
                        </a:rPr>
                      </a:br>
                      <a:r>
                        <a:rPr lang="de-CH" sz="1600" u="none" strike="noStrike" dirty="0">
                          <a:effectLst/>
                        </a:rPr>
                        <a:t>IOS XR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01006520"/>
                  </a:ext>
                </a:extLst>
              </a:tr>
              <a:tr h="258692">
                <a:tc>
                  <a:txBody>
                    <a:bodyPr/>
                    <a:lstStyle/>
                    <a:p>
                      <a:pPr algn="l" fontAlgn="b"/>
                      <a:r>
                        <a:rPr lang="de-CH" sz="1600" u="none" strike="noStrike" dirty="0">
                          <a:effectLst/>
                        </a:rPr>
                        <a:t>RFC 8641 YANG-Push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>
                          <a:effectLst/>
                        </a:rPr>
                        <a:t>x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>
                          <a:effectLst/>
                        </a:rPr>
                        <a:t>x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44263626"/>
                  </a:ext>
                </a:extLst>
              </a:tr>
              <a:tr h="258692">
                <a:tc>
                  <a:txBody>
                    <a:bodyPr/>
                    <a:lstStyle/>
                    <a:p>
                      <a:pPr algn="l" fontAlgn="b"/>
                      <a:r>
                        <a:rPr lang="de-CH" sz="1600" u="none" strike="noStrike" dirty="0">
                          <a:effectLst/>
                        </a:rPr>
                        <a:t>draft-</a:t>
                      </a:r>
                      <a:r>
                        <a:rPr lang="de-CH" sz="1600" u="none" strike="noStrike" dirty="0" err="1">
                          <a:effectLst/>
                        </a:rPr>
                        <a:t>ietf</a:t>
                      </a:r>
                      <a:r>
                        <a:rPr lang="de-CH" sz="1600" u="none" strike="noStrike" dirty="0">
                          <a:effectLst/>
                        </a:rPr>
                        <a:t>-netconf-</a:t>
                      </a:r>
                      <a:r>
                        <a:rPr lang="de-CH" sz="1600" u="none" strike="noStrike" dirty="0" err="1">
                          <a:effectLst/>
                        </a:rPr>
                        <a:t>udp</a:t>
                      </a:r>
                      <a:r>
                        <a:rPr lang="de-CH" sz="1600" u="none" strike="noStrike" dirty="0">
                          <a:effectLst/>
                        </a:rPr>
                        <a:t>-</a:t>
                      </a:r>
                      <a:r>
                        <a:rPr lang="de-CH" sz="1600" u="none" strike="noStrike" dirty="0" err="1">
                          <a:effectLst/>
                        </a:rPr>
                        <a:t>notif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>
                          <a:effectLst/>
                        </a:rPr>
                        <a:t>x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>
                          <a:effectLst/>
                        </a:rPr>
                        <a:t>x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5582267"/>
                  </a:ext>
                </a:extLst>
              </a:tr>
              <a:tr h="258692">
                <a:tc>
                  <a:txBody>
                    <a:bodyPr/>
                    <a:lstStyle/>
                    <a:p>
                      <a:pPr algn="l" fontAlgn="b"/>
                      <a:r>
                        <a:rPr lang="de-CH" sz="1600" u="none" strike="noStrike">
                          <a:effectLst/>
                        </a:rPr>
                        <a:t>draft-ietf-netconf-distributed-notif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>
                          <a:effectLst/>
                        </a:rPr>
                        <a:t>x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>
                          <a:effectLst/>
                        </a:rPr>
                        <a:t>x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4704803"/>
                  </a:ext>
                </a:extLst>
              </a:tr>
              <a:tr h="258692">
                <a:tc>
                  <a:txBody>
                    <a:bodyPr/>
                    <a:lstStyle/>
                    <a:p>
                      <a:pPr algn="l" fontAlgn="b"/>
                      <a:r>
                        <a:rPr lang="de-CH" sz="1600" u="none" strike="noStrike">
                          <a:effectLst/>
                        </a:rPr>
                        <a:t>draft-ietf-netconf-yang-notifications-versioning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>
                          <a:effectLst/>
                        </a:rPr>
                        <a:t>x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00437539"/>
                  </a:ext>
                </a:extLst>
              </a:tr>
              <a:tr h="258692">
                <a:tc>
                  <a:txBody>
                    <a:bodyPr/>
                    <a:lstStyle/>
                    <a:p>
                      <a:pPr algn="l" fontAlgn="b"/>
                      <a:r>
                        <a:rPr lang="de-CH" sz="1600" u="none" strike="noStrike">
                          <a:effectLst/>
                        </a:rPr>
                        <a:t>draft-tgraf-netconf-notif-sequencing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>
                          <a:effectLst/>
                        </a:rPr>
                        <a:t>x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85552949"/>
                  </a:ext>
                </a:extLst>
              </a:tr>
              <a:tr h="258692">
                <a:tc>
                  <a:txBody>
                    <a:bodyPr/>
                    <a:lstStyle/>
                    <a:p>
                      <a:pPr algn="l" fontAlgn="b"/>
                      <a:r>
                        <a:rPr lang="de-CH" sz="1600" u="none" strike="noStrike" dirty="0">
                          <a:effectLst/>
                        </a:rPr>
                        <a:t>draft-</a:t>
                      </a:r>
                      <a:r>
                        <a:rPr lang="de-CH" sz="1600" u="none" strike="noStrike" dirty="0" err="1">
                          <a:effectLst/>
                        </a:rPr>
                        <a:t>tgraf</a:t>
                      </a:r>
                      <a:r>
                        <a:rPr lang="de-CH" sz="1600" u="none" strike="noStrike" dirty="0">
                          <a:effectLst/>
                        </a:rPr>
                        <a:t>-netconf-</a:t>
                      </a:r>
                      <a:r>
                        <a:rPr lang="de-CH" sz="1600" u="none" strike="noStrike" dirty="0" err="1">
                          <a:effectLst/>
                        </a:rPr>
                        <a:t>yang</a:t>
                      </a:r>
                      <a:r>
                        <a:rPr lang="de-CH" sz="1600" u="none" strike="noStrike" dirty="0">
                          <a:effectLst/>
                        </a:rPr>
                        <a:t>-push-observation-time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u="none" strike="noStrike">
                          <a:effectLst/>
                        </a:rPr>
                        <a:t>x</a:t>
                      </a:r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8201649"/>
                  </a:ext>
                </a:extLst>
              </a:tr>
              <a:tr h="258692">
                <a:tc>
                  <a:txBody>
                    <a:bodyPr/>
                    <a:lstStyle/>
                    <a:p>
                      <a:pPr algn="l" fontAlgn="b"/>
                      <a:r>
                        <a:rPr lang="de-CH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RFC 7895 YANG Module Library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x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8116000"/>
                  </a:ext>
                </a:extLst>
              </a:tr>
              <a:tr h="258692">
                <a:tc>
                  <a:txBody>
                    <a:bodyPr/>
                    <a:lstStyle/>
                    <a:p>
                      <a:pPr marL="0" marR="0" lvl="0" indent="0" algn="l" defTabSz="4572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RFC 8525 YANG Library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x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x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7622327"/>
                  </a:ext>
                </a:extLst>
              </a:tr>
              <a:tr h="258692">
                <a:tc>
                  <a:txBody>
                    <a:bodyPr/>
                    <a:lstStyle/>
                    <a:p>
                      <a:pPr algn="l" fontAlgn="b"/>
                      <a:r>
                        <a:rPr lang="de-CH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draft-</a:t>
                      </a:r>
                      <a:r>
                        <a:rPr lang="de-CH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lincla</a:t>
                      </a:r>
                      <a:r>
                        <a:rPr lang="de-CH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-netconf-</a:t>
                      </a:r>
                      <a:r>
                        <a:rPr lang="de-CH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yang</a:t>
                      </a:r>
                      <a:r>
                        <a:rPr lang="de-CH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</a:t>
                      </a:r>
                      <a:r>
                        <a:rPr lang="de-CH" sz="16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library</a:t>
                      </a:r>
                      <a:r>
                        <a:rPr lang="de-CH" sz="16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-augmentation</a:t>
                      </a:r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endParaRPr lang="de-CH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 (Headings)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6948864"/>
                  </a:ext>
                </a:extLst>
              </a:tr>
            </a:tbl>
          </a:graphicData>
        </a:graphic>
      </p:graphicFrame>
      <p:pic>
        <p:nvPicPr>
          <p:cNvPr id="5" name="Picture 4" descr="A cartoon koala holding a leaf&#10;&#10;Description automatically generated">
            <a:extLst>
              <a:ext uri="{FF2B5EF4-FFF2-40B4-BE49-F238E27FC236}">
                <a16:creationId xmlns:a16="http://schemas.microsoft.com/office/drawing/2014/main" id="{8D04495F-DB3C-3100-3885-F4C18D7A903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0191" y="1990975"/>
            <a:ext cx="1943809" cy="185084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EF4A6DB43E3D40B0DE65B9C072B3DB" ma:contentTypeVersion="16" ma:contentTypeDescription="Create a new document." ma:contentTypeScope="" ma:versionID="7a6c0af7b16a38b145c0aa55e284d18f">
  <xsd:schema xmlns:xsd="http://www.w3.org/2001/XMLSchema" xmlns:xs="http://www.w3.org/2001/XMLSchema" xmlns:p="http://schemas.microsoft.com/office/2006/metadata/properties" xmlns:ns2="e1298763-e545-4be1-82f8-4df8b8c23ea2" xmlns:ns3="1405d6e0-8097-4962-a335-478dac259ee9" targetNamespace="http://schemas.microsoft.com/office/2006/metadata/properties" ma:root="true" ma:fieldsID="d19793cf72287fc023b1b3b8dd312893" ns2:_="" ns3:_="">
    <xsd:import namespace="e1298763-e545-4be1-82f8-4df8b8c23ea2"/>
    <xsd:import namespace="1405d6e0-8097-4962-a335-478dac259e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298763-e545-4be1-82f8-4df8b8c23e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f5a5a1e1-4321-4c80-a404-756e151df5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05d6e0-8097-4962-a335-478dac259ee9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cc1adbb-9deb-4f85-a2e9-d59c55c0dc46}" ma:internalName="TaxCatchAll" ma:showField="CatchAllData" ma:web="1405d6e0-8097-4962-a335-478dac259e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1298763-e545-4be1-82f8-4df8b8c23ea2">
      <Terms xmlns="http://schemas.microsoft.com/office/infopath/2007/PartnerControls"/>
    </lcf76f155ced4ddcb4097134ff3c332f>
    <TaxCatchAll xmlns="1405d6e0-8097-4962-a335-478dac259ee9" xsi:nil="true"/>
  </documentManagement>
</p:properties>
</file>

<file path=customXml/itemProps1.xml><?xml version="1.0" encoding="utf-8"?>
<ds:datastoreItem xmlns:ds="http://schemas.openxmlformats.org/officeDocument/2006/customXml" ds:itemID="{31597E30-9206-474A-8FB7-6000384EFA2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0876E56-E068-462F-B22E-5DB660D301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298763-e545-4be1-82f8-4df8b8c23ea2"/>
    <ds:schemaRef ds:uri="1405d6e0-8097-4962-a335-478dac259e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1B2B72F-94A1-4B32-A6B4-DC59A1476CAA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e1298763-e545-4be1-82f8-4df8b8c23ea2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1405d6e0-8097-4962-a335-478dac259ee9"/>
    <ds:schemaRef ds:uri="http://www.w3.org/XML/1998/namespace"/>
    <ds:schemaRef ds:uri="http://purl.org/dc/dcmitype/"/>
  </ds:schemaRefs>
</ds:datastoreItem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1272</Words>
  <Application>Microsoft Office PowerPoint</Application>
  <PresentationFormat>On-screen Show (16:9)</PresentationFormat>
  <Paragraphs>218</Paragraphs>
  <Slides>10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Calibri (Headings)</vt:lpstr>
      <vt:lpstr>Arial</vt:lpstr>
      <vt:lpstr>Calibri</vt:lpstr>
      <vt:lpstr>Calibri Light</vt:lpstr>
      <vt:lpstr>Courier New</vt:lpstr>
      <vt:lpstr>Helvetica</vt:lpstr>
      <vt:lpstr>Times New Roman</vt:lpstr>
      <vt:lpstr>Office Theme</vt:lpstr>
      <vt:lpstr>1_Office Theme</vt:lpstr>
      <vt:lpstr>Validate  Configured Subscription YANG-Push Publisher Implementations NETCONF &amp; NMOP WG</vt:lpstr>
      <vt:lpstr>Hackathon – Plan, Software, Repo</vt:lpstr>
      <vt:lpstr>An Architecture for YANG-Push to Apache Kafka Integration  draft-netana-nmop-yang-kafka-integration</vt:lpstr>
      <vt:lpstr>PowerPoint Presentation</vt:lpstr>
      <vt:lpstr>Subscription Started Notifications (1)</vt:lpstr>
      <vt:lpstr>Subscription Started Notifications (2)</vt:lpstr>
      <vt:lpstr>Push Update Notifications</vt:lpstr>
      <vt:lpstr>Push Change Update Notifications</vt:lpstr>
      <vt:lpstr>YANG-Push Implementation Status</vt:lpstr>
      <vt:lpstr>Thanks to…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dc:creator>Tollini Marco, INI-NET-TCZ-ZH1</dc:creator>
  <cp:lastModifiedBy>Graf Thomas, INI-NET-VNC-HCS</cp:lastModifiedBy>
  <cp:revision>10</cp:revision>
  <dcterms:modified xsi:type="dcterms:W3CDTF">2024-03-16T07:29:57Z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0x010100BCEF4A6DB43E3D40B0DE65B9C072B3DB</vt:lpwstr>
  </property>
  <property fmtid="{D5CDD505-2E9C-101B-9397-08002B2CF9AE}" pid="3" name="MediaServiceImageTags">
    <vt:lpwstr/>
  </property>
  <property fmtid="{D5CDD505-2E9C-101B-9397-08002B2CF9AE}" pid="4" name="MSIP_Label_2e1fccfb-80ca-4fe1-a574-1516544edb53_Enabled">
    <vt:lpwstr>true</vt:lpwstr>
  </property>
  <property fmtid="{D5CDD505-2E9C-101B-9397-08002B2CF9AE}" pid="5" name="MSIP_Label_2e1fccfb-80ca-4fe1-a574-1516544edb53_SetDate">
    <vt:lpwstr>2023-03-25T03:51:15Z</vt:lpwstr>
  </property>
  <property fmtid="{D5CDD505-2E9C-101B-9397-08002B2CF9AE}" pid="6" name="MSIP_Label_2e1fccfb-80ca-4fe1-a574-1516544edb53_Method">
    <vt:lpwstr>Standard</vt:lpwstr>
  </property>
  <property fmtid="{D5CDD505-2E9C-101B-9397-08002B2CF9AE}" pid="7" name="MSIP_Label_2e1fccfb-80ca-4fe1-a574-1516544edb53_Name">
    <vt:lpwstr>C2 Internal</vt:lpwstr>
  </property>
  <property fmtid="{D5CDD505-2E9C-101B-9397-08002B2CF9AE}" pid="8" name="MSIP_Label_2e1fccfb-80ca-4fe1-a574-1516544edb53_SiteId">
    <vt:lpwstr>364e5b87-c1c7-420d-9bee-c35d19b557a1</vt:lpwstr>
  </property>
  <property fmtid="{D5CDD505-2E9C-101B-9397-08002B2CF9AE}" pid="9" name="MSIP_Label_2e1fccfb-80ca-4fe1-a574-1516544edb53_ActionId">
    <vt:lpwstr>4bcb6c03-434e-4a58-97cd-98007a5268f4</vt:lpwstr>
  </property>
  <property fmtid="{D5CDD505-2E9C-101B-9397-08002B2CF9AE}" pid="10" name="MSIP_Label_2e1fccfb-80ca-4fe1-a574-1516544edb53_ContentBits">
    <vt:lpwstr>0</vt:lpwstr>
  </property>
  <property fmtid="{D5CDD505-2E9C-101B-9397-08002B2CF9AE}" pid="11" name="Sensitivity">
    <vt:lpwstr>C2 General</vt:lpwstr>
  </property>
</Properties>
</file>