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1041" r:id="rId2"/>
    <p:sldId id="2145706298" r:id="rId3"/>
    <p:sldId id="2145706300" r:id="rId4"/>
    <p:sldId id="2145706304" r:id="rId5"/>
    <p:sldId id="2145706303" r:id="rId6"/>
    <p:sldId id="2145706305" r:id="rId7"/>
    <p:sldId id="214570630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2B30"/>
    <a:srgbClr val="AC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7DDD1E-476E-48B7-BB6B-12EE19C1CA43}" v="7" dt="2025-07-15T08:22:52.0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18" autoAdjust="0"/>
    <p:restoredTop sz="91674" autoAdjust="0"/>
  </p:normalViewPr>
  <p:slideViewPr>
    <p:cSldViewPr snapToGrid="0">
      <p:cViewPr varScale="1">
        <p:scale>
          <a:sx n="101" d="100"/>
          <a:sy n="101" d="100"/>
        </p:scale>
        <p:origin x="1110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SCS-INI-NET-VNC-E2E" userId="487bc3e3-9ce7-4cdd-b7b4-8899ea88d289" providerId="ADAL" clId="{8B7DDD1E-476E-48B7-BB6B-12EE19C1CA43}"/>
    <pc:docChg chg="undo custSel modSld">
      <pc:chgData name="Graf Thomas, SCS-INI-NET-VNC-E2E" userId="487bc3e3-9ce7-4cdd-b7b4-8899ea88d289" providerId="ADAL" clId="{8B7DDD1E-476E-48B7-BB6B-12EE19C1CA43}" dt="2025-07-15T08:22:52.010" v="1147"/>
      <pc:docMkLst>
        <pc:docMk/>
      </pc:docMkLst>
      <pc:sldChg chg="modSp mod">
        <pc:chgData name="Graf Thomas, SCS-INI-NET-VNC-E2E" userId="487bc3e3-9ce7-4cdd-b7b4-8899ea88d289" providerId="ADAL" clId="{8B7DDD1E-476E-48B7-BB6B-12EE19C1CA43}" dt="2025-07-15T08:20:21.348" v="1119" actId="113"/>
        <pc:sldMkLst>
          <pc:docMk/>
          <pc:sldMk cId="2556567447" sldId="2145706298"/>
        </pc:sldMkLst>
        <pc:spChg chg="mod">
          <ac:chgData name="Graf Thomas, SCS-INI-NET-VNC-E2E" userId="487bc3e3-9ce7-4cdd-b7b4-8899ea88d289" providerId="ADAL" clId="{8B7DDD1E-476E-48B7-BB6B-12EE19C1CA43}" dt="2025-07-15T07:46:55.048" v="0" actId="27636"/>
          <ac:spMkLst>
            <pc:docMk/>
            <pc:sldMk cId="2556567447" sldId="2145706298"/>
            <ac:spMk id="4" creationId="{EA7FBD0A-0CC6-6C45-999D-F08B603FE400}"/>
          </ac:spMkLst>
        </pc:spChg>
        <pc:spChg chg="mod">
          <ac:chgData name="Graf Thomas, SCS-INI-NET-VNC-E2E" userId="487bc3e3-9ce7-4cdd-b7b4-8899ea88d289" providerId="ADAL" clId="{8B7DDD1E-476E-48B7-BB6B-12EE19C1CA43}" dt="2025-07-15T08:20:21.348" v="1119" actId="113"/>
          <ac:spMkLst>
            <pc:docMk/>
            <pc:sldMk cId="2556567447" sldId="2145706298"/>
            <ac:spMk id="5" creationId="{319EF4AB-C888-06C3-853C-5D9A038F3A9C}"/>
          </ac:spMkLst>
        </pc:spChg>
      </pc:sldChg>
      <pc:sldChg chg="modSp mod">
        <pc:chgData name="Graf Thomas, SCS-INI-NET-VNC-E2E" userId="487bc3e3-9ce7-4cdd-b7b4-8899ea88d289" providerId="ADAL" clId="{8B7DDD1E-476E-48B7-BB6B-12EE19C1CA43}" dt="2025-07-15T08:21:41.405" v="1132" actId="20577"/>
        <pc:sldMkLst>
          <pc:docMk/>
          <pc:sldMk cId="3572563041" sldId="2145706300"/>
        </pc:sldMkLst>
        <pc:spChg chg="mod">
          <ac:chgData name="Graf Thomas, SCS-INI-NET-VNC-E2E" userId="487bc3e3-9ce7-4cdd-b7b4-8899ea88d289" providerId="ADAL" clId="{8B7DDD1E-476E-48B7-BB6B-12EE19C1CA43}" dt="2025-07-15T08:21:41.405" v="1132" actId="20577"/>
          <ac:spMkLst>
            <pc:docMk/>
            <pc:sldMk cId="3572563041" sldId="2145706300"/>
            <ac:spMk id="3" creationId="{16DE6F4D-FDC3-0850-6097-4E8C926A906C}"/>
          </ac:spMkLst>
        </pc:spChg>
      </pc:sldChg>
      <pc:sldChg chg="addSp modSp">
        <pc:chgData name="Graf Thomas, SCS-INI-NET-VNC-E2E" userId="487bc3e3-9ce7-4cdd-b7b4-8899ea88d289" providerId="ADAL" clId="{8B7DDD1E-476E-48B7-BB6B-12EE19C1CA43}" dt="2025-07-15T08:22:52.010" v="1147"/>
        <pc:sldMkLst>
          <pc:docMk/>
          <pc:sldMk cId="242833706" sldId="2145706302"/>
        </pc:sldMkLst>
        <pc:spChg chg="add mod">
          <ac:chgData name="Graf Thomas, SCS-INI-NET-VNC-E2E" userId="487bc3e3-9ce7-4cdd-b7b4-8899ea88d289" providerId="ADAL" clId="{8B7DDD1E-476E-48B7-BB6B-12EE19C1CA43}" dt="2025-07-15T08:22:52.010" v="1147"/>
          <ac:spMkLst>
            <pc:docMk/>
            <pc:sldMk cId="242833706" sldId="2145706302"/>
            <ac:spMk id="2" creationId="{8D4EFE3D-1B30-96CC-CDB5-7836844EFEDD}"/>
          </ac:spMkLst>
        </pc:spChg>
      </pc:sldChg>
      <pc:sldChg chg="modSp mod">
        <pc:chgData name="Graf Thomas, SCS-INI-NET-VNC-E2E" userId="487bc3e3-9ce7-4cdd-b7b4-8899ea88d289" providerId="ADAL" clId="{8B7DDD1E-476E-48B7-BB6B-12EE19C1CA43}" dt="2025-07-15T07:58:21.377" v="530" actId="20577"/>
        <pc:sldMkLst>
          <pc:docMk/>
          <pc:sldMk cId="1582024394" sldId="2145706304"/>
        </pc:sldMkLst>
        <pc:spChg chg="mod">
          <ac:chgData name="Graf Thomas, SCS-INI-NET-VNC-E2E" userId="487bc3e3-9ce7-4cdd-b7b4-8899ea88d289" providerId="ADAL" clId="{8B7DDD1E-476E-48B7-BB6B-12EE19C1CA43}" dt="2025-07-15T07:58:21.377" v="530" actId="20577"/>
          <ac:spMkLst>
            <pc:docMk/>
            <pc:sldMk cId="1582024394" sldId="2145706304"/>
            <ac:spMk id="3" creationId="{A4531EA2-603E-B6D1-1465-86C96A4D28A9}"/>
          </ac:spMkLst>
        </pc:spChg>
      </pc:sldChg>
      <pc:sldChg chg="modSp mod">
        <pc:chgData name="Graf Thomas, SCS-INI-NET-VNC-E2E" userId="487bc3e3-9ce7-4cdd-b7b4-8899ea88d289" providerId="ADAL" clId="{8B7DDD1E-476E-48B7-BB6B-12EE19C1CA43}" dt="2025-07-15T08:22:06.545" v="1146" actId="20577"/>
        <pc:sldMkLst>
          <pc:docMk/>
          <pc:sldMk cId="3642019823" sldId="2145706305"/>
        </pc:sldMkLst>
        <pc:spChg chg="mod">
          <ac:chgData name="Graf Thomas, SCS-INI-NET-VNC-E2E" userId="487bc3e3-9ce7-4cdd-b7b4-8899ea88d289" providerId="ADAL" clId="{8B7DDD1E-476E-48B7-BB6B-12EE19C1CA43}" dt="2025-07-15T08:19:35.114" v="1114" actId="20577"/>
          <ac:spMkLst>
            <pc:docMk/>
            <pc:sldMk cId="3642019823" sldId="2145706305"/>
            <ac:spMk id="3" creationId="{69031150-3125-7A5A-BE65-78792A5A03BB}"/>
          </ac:spMkLst>
        </pc:spChg>
        <pc:spChg chg="mod">
          <ac:chgData name="Graf Thomas, SCS-INI-NET-VNC-E2E" userId="487bc3e3-9ce7-4cdd-b7b4-8899ea88d289" providerId="ADAL" clId="{8B7DDD1E-476E-48B7-BB6B-12EE19C1CA43}" dt="2025-07-15T08:22:06.545" v="1146" actId="20577"/>
          <ac:spMkLst>
            <pc:docMk/>
            <pc:sldMk cId="3642019823" sldId="2145706305"/>
            <ac:spMk id="15" creationId="{4B5FD8CA-EAC9-5689-B175-1822CE08635A}"/>
          </ac:spMkLst>
        </pc:spChg>
      </pc:sldChg>
    </pc:docChg>
  </pc:docChgLst>
  <pc:docChgLst>
    <pc:chgData name="Graf Thomas, INI-NET-VNC-E2E" userId="487bc3e3-9ce7-4cdd-b7b4-8899ea88d289" providerId="ADAL" clId="{23DAAAFE-1C75-48F9-94BE-1C45A7C23D09}"/>
    <pc:docChg chg="undo custSel addSld delSld modSld sldOrd">
      <pc:chgData name="Graf Thomas, INI-NET-VNC-E2E" userId="487bc3e3-9ce7-4cdd-b7b4-8899ea88d289" providerId="ADAL" clId="{23DAAAFE-1C75-48F9-94BE-1C45A7C23D09}" dt="2025-02-21T09:51:52.396" v="1422" actId="20577"/>
      <pc:docMkLst>
        <pc:docMk/>
      </pc:docMkLst>
      <pc:sldChg chg="del">
        <pc:chgData name="Graf Thomas, INI-NET-VNC-E2E" userId="487bc3e3-9ce7-4cdd-b7b4-8899ea88d289" providerId="ADAL" clId="{23DAAAFE-1C75-48F9-94BE-1C45A7C23D09}" dt="2025-02-13T13:09:40.878" v="1411" actId="47"/>
        <pc:sldMkLst>
          <pc:docMk/>
          <pc:sldMk cId="0" sldId="273"/>
        </pc:sldMkLst>
      </pc:sldChg>
      <pc:sldChg chg="modSp mod">
        <pc:chgData name="Graf Thomas, INI-NET-VNC-E2E" userId="487bc3e3-9ce7-4cdd-b7b4-8899ea88d289" providerId="ADAL" clId="{23DAAAFE-1C75-48F9-94BE-1C45A7C23D09}" dt="2025-02-21T09:51:03.272" v="1418" actId="20577"/>
        <pc:sldMkLst>
          <pc:docMk/>
          <pc:sldMk cId="3578665336" sldId="1041"/>
        </pc:sldMkLst>
        <pc:spChg chg="mod">
          <ac:chgData name="Graf Thomas, INI-NET-VNC-E2E" userId="487bc3e3-9ce7-4cdd-b7b4-8899ea88d289" providerId="ADAL" clId="{23DAAAFE-1C75-48F9-94BE-1C45A7C23D09}" dt="2025-02-21T09:51:03.272" v="1418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add ord">
        <pc:chgData name="Graf Thomas, INI-NET-VNC-E2E" userId="487bc3e3-9ce7-4cdd-b7b4-8899ea88d289" providerId="ADAL" clId="{23DAAAFE-1C75-48F9-94BE-1C45A7C23D09}" dt="2025-02-13T12:10:28.301" v="20"/>
        <pc:sldMkLst>
          <pc:docMk/>
          <pc:sldMk cId="1088069469" sldId="26422"/>
        </pc:sldMkLst>
      </pc:sldChg>
      <pc:sldChg chg="add">
        <pc:chgData name="Graf Thomas, INI-NET-VNC-E2E" userId="487bc3e3-9ce7-4cdd-b7b4-8899ea88d289" providerId="ADAL" clId="{23DAAAFE-1C75-48F9-94BE-1C45A7C23D09}" dt="2025-02-13T13:10:06.531" v="1412"/>
        <pc:sldMkLst>
          <pc:docMk/>
          <pc:sldMk cId="670772560" sldId="2145706220"/>
        </pc:sldMkLst>
      </pc:sldChg>
      <pc:sldChg chg="add del">
        <pc:chgData name="Graf Thomas, INI-NET-VNC-E2E" userId="487bc3e3-9ce7-4cdd-b7b4-8899ea88d289" providerId="ADAL" clId="{23DAAAFE-1C75-48F9-94BE-1C45A7C23D09}" dt="2025-02-13T12:22:14.010" v="69" actId="47"/>
        <pc:sldMkLst>
          <pc:docMk/>
          <pc:sldMk cId="3864283889" sldId="2145706236"/>
        </pc:sldMkLst>
      </pc:sldChg>
      <pc:sldChg chg="del">
        <pc:chgData name="Graf Thomas, INI-NET-VNC-E2E" userId="487bc3e3-9ce7-4cdd-b7b4-8899ea88d289" providerId="ADAL" clId="{23DAAAFE-1C75-48F9-94BE-1C45A7C23D09}" dt="2025-02-13T12:09:00.050" v="10" actId="47"/>
        <pc:sldMkLst>
          <pc:docMk/>
          <pc:sldMk cId="2617504443" sldId="2145706242"/>
        </pc:sldMkLst>
      </pc:sldChg>
      <pc:sldChg chg="modSp add mod ord">
        <pc:chgData name="Graf Thomas, INI-NET-VNC-E2E" userId="487bc3e3-9ce7-4cdd-b7b4-8899ea88d289" providerId="ADAL" clId="{23DAAAFE-1C75-48F9-94BE-1C45A7C23D09}" dt="2025-02-13T12:26:03.115" v="93" actId="20577"/>
        <pc:sldMkLst>
          <pc:docMk/>
          <pc:sldMk cId="2325717052" sldId="2145706246"/>
        </pc:sldMkLst>
        <pc:spChg chg="mod">
          <ac:chgData name="Graf Thomas, INI-NET-VNC-E2E" userId="487bc3e3-9ce7-4cdd-b7b4-8899ea88d289" providerId="ADAL" clId="{23DAAAFE-1C75-48F9-94BE-1C45A7C23D09}" dt="2025-02-13T12:26:03.115" v="93" actId="20577"/>
          <ac:spMkLst>
            <pc:docMk/>
            <pc:sldMk cId="2325717052" sldId="2145706246"/>
            <ac:spMk id="2" creationId="{A2A6719D-B9BE-6230-EF0C-2923835A8199}"/>
          </ac:spMkLst>
        </pc:spChg>
      </pc:sldChg>
      <pc:sldChg chg="modSp mod ord">
        <pc:chgData name="Graf Thomas, INI-NET-VNC-E2E" userId="487bc3e3-9ce7-4cdd-b7b4-8899ea88d289" providerId="ADAL" clId="{23DAAAFE-1C75-48F9-94BE-1C45A7C23D09}" dt="2025-02-13T12:25:42.282" v="91" actId="13926"/>
        <pc:sldMkLst>
          <pc:docMk/>
          <pc:sldMk cId="2701002203" sldId="2145706256"/>
        </pc:sldMkLst>
        <pc:spChg chg="mod">
          <ac:chgData name="Graf Thomas, INI-NET-VNC-E2E" userId="487bc3e3-9ce7-4cdd-b7b4-8899ea88d289" providerId="ADAL" clId="{23DAAAFE-1C75-48F9-94BE-1C45A7C23D09}" dt="2025-02-13T12:25:20.949" v="89" actId="13926"/>
          <ac:spMkLst>
            <pc:docMk/>
            <pc:sldMk cId="2701002203" sldId="2145706256"/>
            <ac:spMk id="3" creationId="{29C0DFD4-432D-4B0C-93DF-790441DCF5B9}"/>
          </ac:spMkLst>
        </pc:spChg>
        <pc:spChg chg="mod">
          <ac:chgData name="Graf Thomas, INI-NET-VNC-E2E" userId="487bc3e3-9ce7-4cdd-b7b4-8899ea88d289" providerId="ADAL" clId="{23DAAAFE-1C75-48F9-94BE-1C45A7C23D09}" dt="2025-02-13T12:25:31.983" v="90" actId="13926"/>
          <ac:spMkLst>
            <pc:docMk/>
            <pc:sldMk cId="2701002203" sldId="2145706256"/>
            <ac:spMk id="5" creationId="{E6EDC80B-21EE-899E-6527-9932D706231D}"/>
          </ac:spMkLst>
        </pc:spChg>
        <pc:spChg chg="mod">
          <ac:chgData name="Graf Thomas, INI-NET-VNC-E2E" userId="487bc3e3-9ce7-4cdd-b7b4-8899ea88d289" providerId="ADAL" clId="{23DAAAFE-1C75-48F9-94BE-1C45A7C23D09}" dt="2025-02-13T12:25:42.282" v="91" actId="13926"/>
          <ac:spMkLst>
            <pc:docMk/>
            <pc:sldMk cId="2701002203" sldId="2145706256"/>
            <ac:spMk id="17" creationId="{8F78EE4C-6EFD-4363-A98F-3E5608669DF5}"/>
          </ac:spMkLst>
        </pc:spChg>
      </pc:sldChg>
      <pc:sldChg chg="add ord">
        <pc:chgData name="Graf Thomas, INI-NET-VNC-E2E" userId="487bc3e3-9ce7-4cdd-b7b4-8899ea88d289" providerId="ADAL" clId="{23DAAAFE-1C75-48F9-94BE-1C45A7C23D09}" dt="2025-02-13T12:18:25.700" v="54"/>
        <pc:sldMkLst>
          <pc:docMk/>
          <pc:sldMk cId="3965782337" sldId="2145706257"/>
        </pc:sldMkLst>
      </pc:sldChg>
      <pc:sldChg chg="del">
        <pc:chgData name="Graf Thomas, INI-NET-VNC-E2E" userId="487bc3e3-9ce7-4cdd-b7b4-8899ea88d289" providerId="ADAL" clId="{23DAAAFE-1C75-48F9-94BE-1C45A7C23D09}" dt="2025-02-13T12:21:10.466" v="67" actId="47"/>
        <pc:sldMkLst>
          <pc:docMk/>
          <pc:sldMk cId="2684272815" sldId="2145706258"/>
        </pc:sldMkLst>
      </pc:sldChg>
      <pc:sldChg chg="modSp del mod">
        <pc:chgData name="Graf Thomas, INI-NET-VNC-E2E" userId="487bc3e3-9ce7-4cdd-b7b4-8899ea88d289" providerId="ADAL" clId="{23DAAAFE-1C75-48F9-94BE-1C45A7C23D09}" dt="2025-02-13T12:21:14.404" v="68" actId="47"/>
        <pc:sldMkLst>
          <pc:docMk/>
          <pc:sldMk cId="179949106" sldId="2145706259"/>
        </pc:sldMkLst>
        <pc:spChg chg="mod">
          <ac:chgData name="Graf Thomas, INI-NET-VNC-E2E" userId="487bc3e3-9ce7-4cdd-b7b4-8899ea88d289" providerId="ADAL" clId="{23DAAAFE-1C75-48F9-94BE-1C45A7C23D09}" dt="2025-02-13T12:09:22.595" v="14" actId="13926"/>
          <ac:spMkLst>
            <pc:docMk/>
            <pc:sldMk cId="179949106" sldId="2145706259"/>
            <ac:spMk id="3" creationId="{29C0DFD4-432D-4B0C-93DF-790441DCF5B9}"/>
          </ac:spMkLst>
        </pc:spChg>
      </pc:sldChg>
      <pc:sldChg chg="modSp add mod ord">
        <pc:chgData name="Graf Thomas, INI-NET-VNC-E2E" userId="487bc3e3-9ce7-4cdd-b7b4-8899ea88d289" providerId="ADAL" clId="{23DAAAFE-1C75-48F9-94BE-1C45A7C23D09}" dt="2025-02-13T12:35:26.707" v="220" actId="13926"/>
        <pc:sldMkLst>
          <pc:docMk/>
          <pc:sldMk cId="218410027" sldId="2145706260"/>
        </pc:sldMkLst>
        <pc:spChg chg="mod">
          <ac:chgData name="Graf Thomas, INI-NET-VNC-E2E" userId="487bc3e3-9ce7-4cdd-b7b4-8899ea88d289" providerId="ADAL" clId="{23DAAAFE-1C75-48F9-94BE-1C45A7C23D09}" dt="2025-02-13T12:35:08.647" v="219" actId="14100"/>
          <ac:spMkLst>
            <pc:docMk/>
            <pc:sldMk cId="218410027" sldId="2145706260"/>
            <ac:spMk id="2" creationId="{FF20F271-6F0D-4AC0-BB1D-F5C338165C13}"/>
          </ac:spMkLst>
        </pc:spChg>
        <pc:spChg chg="mod">
          <ac:chgData name="Graf Thomas, INI-NET-VNC-E2E" userId="487bc3e3-9ce7-4cdd-b7b4-8899ea88d289" providerId="ADAL" clId="{23DAAAFE-1C75-48F9-94BE-1C45A7C23D09}" dt="2025-02-13T12:33:56.170" v="191" actId="14100"/>
          <ac:spMkLst>
            <pc:docMk/>
            <pc:sldMk cId="218410027" sldId="2145706260"/>
            <ac:spMk id="3" creationId="{29C0DFD4-432D-4B0C-93DF-790441DCF5B9}"/>
          </ac:spMkLst>
        </pc:spChg>
        <pc:spChg chg="mod">
          <ac:chgData name="Graf Thomas, INI-NET-VNC-E2E" userId="487bc3e3-9ce7-4cdd-b7b4-8899ea88d289" providerId="ADAL" clId="{23DAAAFE-1C75-48F9-94BE-1C45A7C23D09}" dt="2025-02-13T12:35:26.707" v="220" actId="13926"/>
          <ac:spMkLst>
            <pc:docMk/>
            <pc:sldMk cId="218410027" sldId="2145706260"/>
            <ac:spMk id="11" creationId="{5F51379D-FDAE-42E3-9798-6F3C423F4080}"/>
          </ac:spMkLst>
        </pc:spChg>
        <pc:spChg chg="mod">
          <ac:chgData name="Graf Thomas, INI-NET-VNC-E2E" userId="487bc3e3-9ce7-4cdd-b7b4-8899ea88d289" providerId="ADAL" clId="{23DAAAFE-1C75-48F9-94BE-1C45A7C23D09}" dt="2025-02-13T12:32:43.651" v="181" actId="6549"/>
          <ac:spMkLst>
            <pc:docMk/>
            <pc:sldMk cId="218410027" sldId="2145706260"/>
            <ac:spMk id="17" creationId="{8F78EE4C-6EFD-4363-A98F-3E5608669DF5}"/>
          </ac:spMkLst>
        </pc:spChg>
      </pc:sldChg>
      <pc:sldChg chg="modSp mod">
        <pc:chgData name="Graf Thomas, INI-NET-VNC-E2E" userId="487bc3e3-9ce7-4cdd-b7b4-8899ea88d289" providerId="ADAL" clId="{23DAAAFE-1C75-48F9-94BE-1C45A7C23D09}" dt="2025-02-13T13:06:12.265" v="1265" actId="113"/>
        <pc:sldMkLst>
          <pc:docMk/>
          <pc:sldMk cId="461661054" sldId="2145706267"/>
        </pc:sldMkLst>
        <pc:spChg chg="mod">
          <ac:chgData name="Graf Thomas, INI-NET-VNC-E2E" userId="487bc3e3-9ce7-4cdd-b7b4-8899ea88d289" providerId="ADAL" clId="{23DAAAFE-1C75-48F9-94BE-1C45A7C23D09}" dt="2025-02-13T13:06:12.265" v="1265" actId="113"/>
          <ac:spMkLst>
            <pc:docMk/>
            <pc:sldMk cId="461661054" sldId="2145706267"/>
            <ac:spMk id="5" creationId="{C26208B2-0D10-4C23-B2DE-372A62E98644}"/>
          </ac:spMkLst>
        </pc:spChg>
      </pc:sldChg>
      <pc:sldChg chg="add ord">
        <pc:chgData name="Graf Thomas, INI-NET-VNC-E2E" userId="487bc3e3-9ce7-4cdd-b7b4-8899ea88d289" providerId="ADAL" clId="{23DAAAFE-1C75-48F9-94BE-1C45A7C23D09}" dt="2025-02-13T12:18:08.286" v="50"/>
        <pc:sldMkLst>
          <pc:docMk/>
          <pc:sldMk cId="3562000331" sldId="2145706269"/>
        </pc:sldMkLst>
      </pc:sldChg>
      <pc:sldChg chg="add ord">
        <pc:chgData name="Graf Thomas, INI-NET-VNC-E2E" userId="487bc3e3-9ce7-4cdd-b7b4-8899ea88d289" providerId="ADAL" clId="{23DAAAFE-1C75-48F9-94BE-1C45A7C23D09}" dt="2025-02-13T12:18:52.283" v="58"/>
        <pc:sldMkLst>
          <pc:docMk/>
          <pc:sldMk cId="2855098073" sldId="2145706270"/>
        </pc:sldMkLst>
      </pc:sldChg>
      <pc:sldChg chg="del">
        <pc:chgData name="Graf Thomas, INI-NET-VNC-E2E" userId="487bc3e3-9ce7-4cdd-b7b4-8899ea88d289" providerId="ADAL" clId="{23DAAAFE-1C75-48F9-94BE-1C45A7C23D09}" dt="2025-02-13T12:08:57.381" v="9" actId="47"/>
        <pc:sldMkLst>
          <pc:docMk/>
          <pc:sldMk cId="2178954233" sldId="2145706271"/>
        </pc:sldMkLst>
      </pc:sldChg>
      <pc:sldChg chg="del">
        <pc:chgData name="Graf Thomas, INI-NET-VNC-E2E" userId="487bc3e3-9ce7-4cdd-b7b4-8899ea88d289" providerId="ADAL" clId="{23DAAAFE-1C75-48F9-94BE-1C45A7C23D09}" dt="2025-02-13T12:09:33.153" v="15" actId="47"/>
        <pc:sldMkLst>
          <pc:docMk/>
          <pc:sldMk cId="1170693214" sldId="2145706272"/>
        </pc:sldMkLst>
      </pc:sldChg>
      <pc:sldChg chg="modSp add mod">
        <pc:chgData name="Graf Thomas, INI-NET-VNC-E2E" userId="487bc3e3-9ce7-4cdd-b7b4-8899ea88d289" providerId="ADAL" clId="{23DAAAFE-1C75-48F9-94BE-1C45A7C23D09}" dt="2025-02-21T09:51:52.396" v="1422" actId="20577"/>
        <pc:sldMkLst>
          <pc:docMk/>
          <pc:sldMk cId="3524404663" sldId="2145706275"/>
        </pc:sldMkLst>
        <pc:spChg chg="mod">
          <ac:chgData name="Graf Thomas, INI-NET-VNC-E2E" userId="487bc3e3-9ce7-4cdd-b7b4-8899ea88d289" providerId="ADAL" clId="{23DAAAFE-1C75-48F9-94BE-1C45A7C23D09}" dt="2025-02-13T12:52:30.646" v="1259" actId="14100"/>
          <ac:spMkLst>
            <pc:docMk/>
            <pc:sldMk cId="3524404663" sldId="2145706275"/>
            <ac:spMk id="3" creationId="{11030B07-3F01-6016-F841-23039D654E77}"/>
          </ac:spMkLst>
        </pc:spChg>
        <pc:spChg chg="mod">
          <ac:chgData name="Graf Thomas, INI-NET-VNC-E2E" userId="487bc3e3-9ce7-4cdd-b7b4-8899ea88d289" providerId="ADAL" clId="{23DAAAFE-1C75-48F9-94BE-1C45A7C23D09}" dt="2025-02-21T09:51:52.396" v="1422" actId="20577"/>
          <ac:spMkLst>
            <pc:docMk/>
            <pc:sldMk cId="3524404663" sldId="2145706275"/>
            <ac:spMk id="5" creationId="{0194B37B-813A-99FE-7B78-4D87D8C30D44}"/>
          </ac:spMkLst>
        </pc:spChg>
        <pc:spChg chg="mod">
          <ac:chgData name="Graf Thomas, INI-NET-VNC-E2E" userId="487bc3e3-9ce7-4cdd-b7b4-8899ea88d289" providerId="ADAL" clId="{23DAAAFE-1C75-48F9-94BE-1C45A7C23D09}" dt="2025-02-13T12:52:18.023" v="1258" actId="20577"/>
          <ac:spMkLst>
            <pc:docMk/>
            <pc:sldMk cId="3524404663" sldId="2145706275"/>
            <ac:spMk id="7" creationId="{EF0A252B-DE40-6447-986A-A5F33DE9D8A1}"/>
          </ac:spMkLst>
        </pc:spChg>
      </pc:sldChg>
      <pc:sldChg chg="modSp add del mod">
        <pc:chgData name="Graf Thomas, INI-NET-VNC-E2E" userId="487bc3e3-9ce7-4cdd-b7b4-8899ea88d289" providerId="ADAL" clId="{23DAAAFE-1C75-48F9-94BE-1C45A7C23D09}" dt="2025-02-13T13:08:56.206" v="1410" actId="47"/>
        <pc:sldMkLst>
          <pc:docMk/>
          <pc:sldMk cId="1674016052" sldId="2145706276"/>
        </pc:sldMkLst>
        <pc:spChg chg="mod">
          <ac:chgData name="Graf Thomas, INI-NET-VNC-E2E" userId="487bc3e3-9ce7-4cdd-b7b4-8899ea88d289" providerId="ADAL" clId="{23DAAAFE-1C75-48F9-94BE-1C45A7C23D09}" dt="2025-02-13T13:07:56.547" v="1407" actId="20577"/>
          <ac:spMkLst>
            <pc:docMk/>
            <pc:sldMk cId="1674016052" sldId="2145706276"/>
            <ac:spMk id="5" creationId="{C26208B2-0D10-4C23-B2DE-372A62E98644}"/>
          </ac:spMkLst>
        </pc:spChg>
      </pc:sldChg>
      <pc:sldChg chg="del">
        <pc:chgData name="Graf Thomas, INI-NET-VNC-E2E" userId="487bc3e3-9ce7-4cdd-b7b4-8899ea88d289" providerId="ADAL" clId="{23DAAAFE-1C75-48F9-94BE-1C45A7C23D09}" dt="2025-02-13T12:09:04.367" v="11" actId="47"/>
        <pc:sldMkLst>
          <pc:docMk/>
          <pc:sldMk cId="2551479504" sldId="2145706277"/>
        </pc:sldMkLst>
      </pc:sldChg>
      <pc:sldChg chg="addSp delSp modSp add mod ord">
        <pc:chgData name="Graf Thomas, INI-NET-VNC-E2E" userId="487bc3e3-9ce7-4cdd-b7b4-8899ea88d289" providerId="ADAL" clId="{23DAAAFE-1C75-48F9-94BE-1C45A7C23D09}" dt="2025-02-13T12:13:18.334" v="32"/>
        <pc:sldMkLst>
          <pc:docMk/>
          <pc:sldMk cId="2764131050" sldId="2145706278"/>
        </pc:sldMkLst>
        <pc:spChg chg="del">
          <ac:chgData name="Graf Thomas, INI-NET-VNC-E2E" userId="487bc3e3-9ce7-4cdd-b7b4-8899ea88d289" providerId="ADAL" clId="{23DAAAFE-1C75-48F9-94BE-1C45A7C23D09}" dt="2025-02-13T12:10:45.199" v="21" actId="478"/>
          <ac:spMkLst>
            <pc:docMk/>
            <pc:sldMk cId="2764131050" sldId="2145706278"/>
            <ac:spMk id="3" creationId="{8E40D10A-D742-715C-213F-05E30B0AA6FE}"/>
          </ac:spMkLst>
        </pc:spChg>
        <pc:spChg chg="add mod">
          <ac:chgData name="Graf Thomas, INI-NET-VNC-E2E" userId="487bc3e3-9ce7-4cdd-b7b4-8899ea88d289" providerId="ADAL" clId="{23DAAAFE-1C75-48F9-94BE-1C45A7C23D09}" dt="2025-02-13T12:11:43.180" v="29" actId="207"/>
          <ac:spMkLst>
            <pc:docMk/>
            <pc:sldMk cId="2764131050" sldId="2145706278"/>
            <ac:spMk id="5" creationId="{27702359-26E7-83C1-A711-F9CD3208593C}"/>
          </ac:spMkLst>
        </pc:spChg>
        <pc:spChg chg="mod">
          <ac:chgData name="Graf Thomas, INI-NET-VNC-E2E" userId="487bc3e3-9ce7-4cdd-b7b4-8899ea88d289" providerId="ADAL" clId="{23DAAAFE-1C75-48F9-94BE-1C45A7C23D09}" dt="2025-02-13T12:12:00.531" v="30" actId="20577"/>
          <ac:spMkLst>
            <pc:docMk/>
            <pc:sldMk cId="2764131050" sldId="2145706278"/>
            <ac:spMk id="19" creationId="{56D79134-17A9-8BC8-B7D0-97BCFFB9A6B2}"/>
          </ac:spMkLst>
        </pc:spChg>
      </pc:sldChg>
      <pc:sldChg chg="add ord">
        <pc:chgData name="Graf Thomas, INI-NET-VNC-E2E" userId="487bc3e3-9ce7-4cdd-b7b4-8899ea88d289" providerId="ADAL" clId="{23DAAAFE-1C75-48F9-94BE-1C45A7C23D09}" dt="2025-02-13T12:10:16.750" v="18"/>
        <pc:sldMkLst>
          <pc:docMk/>
          <pc:sldMk cId="1315775908" sldId="2145706280"/>
        </pc:sldMkLst>
      </pc:sldChg>
      <pc:sldChg chg="add">
        <pc:chgData name="Graf Thomas, INI-NET-VNC-E2E" userId="487bc3e3-9ce7-4cdd-b7b4-8899ea88d289" providerId="ADAL" clId="{23DAAAFE-1C75-48F9-94BE-1C45A7C23D09}" dt="2025-02-13T12:03:35.452" v="2"/>
        <pc:sldMkLst>
          <pc:docMk/>
          <pc:sldMk cId="1875627337" sldId="2145706281"/>
        </pc:sldMkLst>
      </pc:sldChg>
      <pc:sldChg chg="modSp add mod ord">
        <pc:chgData name="Graf Thomas, INI-NET-VNC-E2E" userId="487bc3e3-9ce7-4cdd-b7b4-8899ea88d289" providerId="ADAL" clId="{23DAAAFE-1C75-48F9-94BE-1C45A7C23D09}" dt="2025-02-13T12:18:41.773" v="56"/>
        <pc:sldMkLst>
          <pc:docMk/>
          <pc:sldMk cId="3325836654" sldId="2145706282"/>
        </pc:sldMkLst>
        <pc:spChg chg="mod">
          <ac:chgData name="Graf Thomas, INI-NET-VNC-E2E" userId="487bc3e3-9ce7-4cdd-b7b4-8899ea88d289" providerId="ADAL" clId="{23DAAAFE-1C75-48F9-94BE-1C45A7C23D09}" dt="2025-02-13T12:15:13.704" v="47" actId="20577"/>
          <ac:spMkLst>
            <pc:docMk/>
            <pc:sldMk cId="3325836654" sldId="2145706282"/>
            <ac:spMk id="2" creationId="{FF20F271-6F0D-4AC0-BB1D-F5C338165C13}"/>
          </ac:spMkLst>
        </pc:spChg>
        <pc:spChg chg="mod">
          <ac:chgData name="Graf Thomas, INI-NET-VNC-E2E" userId="487bc3e3-9ce7-4cdd-b7b4-8899ea88d289" providerId="ADAL" clId="{23DAAAFE-1C75-48F9-94BE-1C45A7C23D09}" dt="2025-02-13T12:14:17.911" v="33" actId="6549"/>
          <ac:spMkLst>
            <pc:docMk/>
            <pc:sldMk cId="3325836654" sldId="2145706282"/>
            <ac:spMk id="4" creationId="{847B953C-E781-5A94-33AD-E38789C4C7F0}"/>
          </ac:spMkLst>
        </pc:spChg>
      </pc:sldChg>
      <pc:sldChg chg="modSp add mod">
        <pc:chgData name="Graf Thomas, INI-NET-VNC-E2E" userId="487bc3e3-9ce7-4cdd-b7b4-8899ea88d289" providerId="ADAL" clId="{23DAAAFE-1C75-48F9-94BE-1C45A7C23D09}" dt="2025-02-13T12:28:00.132" v="143" actId="108"/>
        <pc:sldMkLst>
          <pc:docMk/>
          <pc:sldMk cId="1552717135" sldId="2145706283"/>
        </pc:sldMkLst>
        <pc:spChg chg="mod">
          <ac:chgData name="Graf Thomas, INI-NET-VNC-E2E" userId="487bc3e3-9ce7-4cdd-b7b4-8899ea88d289" providerId="ADAL" clId="{23DAAAFE-1C75-48F9-94BE-1C45A7C23D09}" dt="2025-02-13T12:28:00.132" v="143" actId="108"/>
          <ac:spMkLst>
            <pc:docMk/>
            <pc:sldMk cId="1552717135" sldId="2145706283"/>
            <ac:spMk id="5" creationId="{0194B37B-813A-99FE-7B78-4D87D8C30D44}"/>
          </ac:spMkLst>
        </pc:spChg>
      </pc:sldChg>
      <pc:sldChg chg="add del">
        <pc:chgData name="Graf Thomas, INI-NET-VNC-E2E" userId="487bc3e3-9ce7-4cdd-b7b4-8899ea88d289" providerId="ADAL" clId="{23DAAAFE-1C75-48F9-94BE-1C45A7C23D09}" dt="2025-02-13T12:22:45.492" v="70" actId="47"/>
        <pc:sldMkLst>
          <pc:docMk/>
          <pc:sldMk cId="1939643520" sldId="2145706287"/>
        </pc:sldMkLst>
      </pc:sldChg>
      <pc:sldChg chg="add del">
        <pc:chgData name="Graf Thomas, INI-NET-VNC-E2E" userId="487bc3e3-9ce7-4cdd-b7b4-8899ea88d289" providerId="ADAL" clId="{23DAAAFE-1C75-48F9-94BE-1C45A7C23D09}" dt="2025-02-13T12:23:05.178" v="71" actId="47"/>
        <pc:sldMkLst>
          <pc:docMk/>
          <pc:sldMk cId="1775271079" sldId="2145706290"/>
        </pc:sldMkLst>
      </pc:sldChg>
      <pc:sldChg chg="add del">
        <pc:chgData name="Graf Thomas, INI-NET-VNC-E2E" userId="487bc3e3-9ce7-4cdd-b7b4-8899ea88d289" providerId="ADAL" clId="{23DAAAFE-1C75-48F9-94BE-1C45A7C23D09}" dt="2025-02-13T12:23:05.178" v="71" actId="47"/>
        <pc:sldMkLst>
          <pc:docMk/>
          <pc:sldMk cId="1060752161" sldId="2145706291"/>
        </pc:sldMkLst>
      </pc:sldChg>
      <pc:sldChg chg="add del">
        <pc:chgData name="Graf Thomas, INI-NET-VNC-E2E" userId="487bc3e3-9ce7-4cdd-b7b4-8899ea88d289" providerId="ADAL" clId="{23DAAAFE-1C75-48F9-94BE-1C45A7C23D09}" dt="2025-02-13T12:23:05.178" v="71" actId="47"/>
        <pc:sldMkLst>
          <pc:docMk/>
          <pc:sldMk cId="2224309717" sldId="2145706292"/>
        </pc:sldMkLst>
      </pc:sldChg>
      <pc:sldChg chg="modSp add mod ord">
        <pc:chgData name="Graf Thomas, INI-NET-VNC-E2E" userId="487bc3e3-9ce7-4cdd-b7b4-8899ea88d289" providerId="ADAL" clId="{23DAAAFE-1C75-48F9-94BE-1C45A7C23D09}" dt="2025-02-13T12:24:48.450" v="87" actId="108"/>
        <pc:sldMkLst>
          <pc:docMk/>
          <pc:sldMk cId="1033377780" sldId="2145706293"/>
        </pc:sldMkLst>
        <pc:spChg chg="mod">
          <ac:chgData name="Graf Thomas, INI-NET-VNC-E2E" userId="487bc3e3-9ce7-4cdd-b7b4-8899ea88d289" providerId="ADAL" clId="{23DAAAFE-1C75-48F9-94BE-1C45A7C23D09}" dt="2025-02-13T12:24:48.450" v="87" actId="108"/>
          <ac:spMkLst>
            <pc:docMk/>
            <pc:sldMk cId="1033377780" sldId="2145706293"/>
            <ac:spMk id="2" creationId="{FF20F271-6F0D-4AC0-BB1D-F5C338165C13}"/>
          </ac:spMkLst>
        </pc:spChg>
      </pc:sldChg>
      <pc:sldChg chg="add del">
        <pc:chgData name="Graf Thomas, INI-NET-VNC-E2E" userId="487bc3e3-9ce7-4cdd-b7b4-8899ea88d289" providerId="ADAL" clId="{23DAAAFE-1C75-48F9-94BE-1C45A7C23D09}" dt="2025-02-13T12:09:35.316" v="16" actId="47"/>
        <pc:sldMkLst>
          <pc:docMk/>
          <pc:sldMk cId="2870000217" sldId="2145706294"/>
        </pc:sldMkLst>
      </pc:sldChg>
      <pc:sldChg chg="modSp add mod">
        <pc:chgData name="Graf Thomas, INI-NET-VNC-E2E" userId="487bc3e3-9ce7-4cdd-b7b4-8899ea88d289" providerId="ADAL" clId="{23DAAAFE-1C75-48F9-94BE-1C45A7C23D09}" dt="2025-02-13T12:24:06.050" v="76" actId="108"/>
        <pc:sldMkLst>
          <pc:docMk/>
          <pc:sldMk cId="3181337443" sldId="2145706294"/>
        </pc:sldMkLst>
        <pc:spChg chg="mod">
          <ac:chgData name="Graf Thomas, INI-NET-VNC-E2E" userId="487bc3e3-9ce7-4cdd-b7b4-8899ea88d289" providerId="ADAL" clId="{23DAAAFE-1C75-48F9-94BE-1C45A7C23D09}" dt="2025-02-13T12:24:06.050" v="76" actId="108"/>
          <ac:spMkLst>
            <pc:docMk/>
            <pc:sldMk cId="3181337443" sldId="2145706294"/>
            <ac:spMk id="6" creationId="{ABB61075-2877-B162-7D8F-97EC17B8DF39}"/>
          </ac:spMkLst>
        </pc:spChg>
      </pc:sldChg>
      <pc:sldChg chg="new del">
        <pc:chgData name="Graf Thomas, INI-NET-VNC-E2E" userId="487bc3e3-9ce7-4cdd-b7b4-8899ea88d289" providerId="ADAL" clId="{23DAAAFE-1C75-48F9-94BE-1C45A7C23D09}" dt="2025-02-13T13:26:43.466" v="1414" actId="47"/>
        <pc:sldMkLst>
          <pc:docMk/>
          <pc:sldMk cId="1838475321" sldId="214570629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15.07.2025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C52A0-2F3F-497F-8536-39D60282E9C2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9135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3EE03B-4B37-A9AB-4E66-17F089864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4D0C48-DD66-2A93-7CCC-9E7B750657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CF0819-2768-501B-5CD6-975187AC95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2F073-7054-190C-90C1-B2CC56A48C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C52A0-2F3F-497F-8536-39D60282E9C2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76881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DE26CA-260C-4167-8C1E-342F1703A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3A6AF5-8B03-ED56-727A-6FBAF36064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F7643F-ABEF-1295-3BAD-B4F4C3FA42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464AF3-6C27-3DDB-6B40-AD707E5430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C52A0-2F3F-497F-8536-39D60282E9C2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3187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09B69C-278D-4DD4-4E06-B17C57380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3C60CB-CB86-8026-0965-81E6CF28EF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852D1F-46CC-D0A5-E683-3409457B48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658A94-4BBC-7370-7927-859CEC06AD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C52A0-2F3F-497F-8536-39D60282E9C2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91914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DA820-F171-8B65-8418-D095BE2D9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FFCF9F2-00AF-4419-A712-C565B463C1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76250" y="611188"/>
            <a:ext cx="5903913" cy="332105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2300BDD-670A-9C46-8A47-56370D0928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5925EC1-69CB-E02F-88DD-312F41DCD6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BCCF6-F8A8-4C49-BF3D-CA1AA74CA975}" type="slidenum">
              <a:rPr lang="de-DE" sz="1000" smtClean="0"/>
              <a:t>7</a:t>
            </a:fld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601308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81FD1-C2D9-DD4C-8451-38288517794C}" type="datetime1">
              <a:rPr lang="en-US" smtClean="0"/>
              <a:t>7/15/2025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CC714-994E-E448-8E77-C9D52DC5AFA5}" type="datetime1">
              <a:rPr lang="en-US" smtClean="0"/>
              <a:t>7/15/2025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3613A-477B-9340-A0BA-393404BB06D7}" type="datetime1">
              <a:rPr lang="en-US" smtClean="0"/>
              <a:t>7/15/2025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icture | Neg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8">
            <a:extLst>
              <a:ext uri="{FF2B5EF4-FFF2-40B4-BE49-F238E27FC236}">
                <a16:creationId xmlns:a16="http://schemas.microsoft.com/office/drawing/2014/main" id="{4CAA1A37-9204-4A25-9054-31917E42559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12191999" cy="6858000"/>
          </a:xfrm>
          <a:solidFill>
            <a:srgbClr val="DDE3E7"/>
          </a:solidFill>
        </p:spPr>
        <p:txBody>
          <a:bodyPr lIns="9432000" rIns="504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en-GB"/>
              <a:t>To add a picture, please right click the image placeholder and bring it to front. </a:t>
            </a:r>
            <a:br>
              <a:rPr lang="en-GB"/>
            </a:br>
            <a:br>
              <a:rPr lang="en-GB"/>
            </a:br>
            <a:r>
              <a:rPr lang="en-GB"/>
              <a:t>You can now insert a picture by clicking on the placeholder image icon. Then click the Reset button on the Home menu tab to send the picture to background.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DB9E957-3F55-4CEB-ABFA-916F4BB161AA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 bwMode="gray">
          <a:xfrm>
            <a:off x="263352" y="5120522"/>
            <a:ext cx="234000" cy="1260806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1199456" y="333375"/>
            <a:ext cx="8208000" cy="3239002"/>
          </a:xfrm>
        </p:spPr>
        <p:txBody>
          <a:bodyPr tIns="0" bIns="0" anchor="b"/>
          <a:lstStyle>
            <a:lvl1pPr algn="l">
              <a:lnSpc>
                <a:spcPct val="90000"/>
              </a:lnSpc>
              <a:defRPr sz="6600" b="1" i="0" spc="-15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Click to edit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1199456" y="3716313"/>
            <a:ext cx="8208000" cy="720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2pPr>
            <a:lvl3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3pPr>
            <a:lvl4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4pPr>
            <a:lvl5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5pPr>
            <a:lvl6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6pPr>
            <a:lvl7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7pPr>
            <a:lvl8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8pPr>
            <a:lvl9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GB"/>
              <a:t>Click to edit subline</a:t>
            </a:r>
          </a:p>
          <a:p>
            <a:pPr lvl="1"/>
            <a:r>
              <a:rPr lang="en-GB"/>
              <a:t>Level 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2FBF00-184A-445D-86C9-C33582C6762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55600" y="360000"/>
            <a:ext cx="342000" cy="460800"/>
          </a:xfr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6E9A991-EE31-4DB7-89CA-2351FF78238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99456" y="5697252"/>
            <a:ext cx="8208912" cy="684076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9pPr>
          </a:lstStyle>
          <a:p>
            <a:r>
              <a:rPr lang="en-GB"/>
              <a:t>C2 Internal</a:t>
            </a:r>
          </a:p>
        </p:txBody>
      </p:sp>
    </p:spTree>
    <p:extLst>
      <p:ext uri="{BB962C8B-B14F-4D97-AF65-F5344CB8AC3E}">
        <p14:creationId xmlns:p14="http://schemas.microsoft.com/office/powerpoint/2010/main" val="1795061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A4A2-2AFE-9C43-B8B7-99115FCDC56B}" type="datetime1">
              <a:rPr lang="en-US" smtClean="0"/>
              <a:t>7/15/2025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02C1-3929-C54D-98DA-9E30ED05E981}" type="datetime1">
              <a:rPr lang="en-US" smtClean="0"/>
              <a:t>7/15/2025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6F017-2592-8747-9022-4A74C2F8C368}" type="datetime1">
              <a:rPr lang="en-US" smtClean="0"/>
              <a:t>7/15/2025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F649-F9FE-F244-9473-47CF250C4809}" type="datetime1">
              <a:rPr lang="en-US" smtClean="0"/>
              <a:t>7/15/2025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94D1-3863-254E-B6B0-C8C5B06ADF60}" type="datetime1">
              <a:rPr lang="en-US" smtClean="0"/>
              <a:t>7/15/2025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2E3C0-921F-1C4F-B1D8-62EA72C50CA5}" type="datetime1">
              <a:rPr lang="en-US" smtClean="0"/>
              <a:t>7/15/2025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447BF-965A-9948-B96E-E2BE1CA0FA7E}" type="datetime1">
              <a:rPr lang="en-US" smtClean="0"/>
              <a:t>7/15/2025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325B-0A0E-7D40-8636-2C1A43305DE0}" type="datetime1">
              <a:rPr lang="en-US" smtClean="0"/>
              <a:t>7/15/2025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DE3D0-F018-984C-8E99-F3C047C252F9}" type="datetime1">
              <a:rPr lang="en-US" smtClean="0"/>
              <a:t>7/15/2025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atatracker.ietf.org/doc/html/draft-ietf-nmop-yang-message-broker-integra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draft-ietf-netmod-rfc8407bis" TargetMode="External"/><Relationship Id="rId2" Type="http://schemas.openxmlformats.org/officeDocument/2006/relationships/hyperlink" Target="https://github.com/NetGauze/NetGauz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draft-ietf-opsawg-collected-data-manifes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rfc8639#section-2.7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606830" y="1365772"/>
            <a:ext cx="11395314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b="1" dirty="0"/>
              <a:t>Extensible YANG Model for Network Telemetry Notifications</a:t>
            </a:r>
          </a:p>
          <a:p>
            <a:r>
              <a:rPr lang="en-US" sz="2800" dirty="0"/>
              <a:t>draft-</a:t>
            </a:r>
            <a:r>
              <a:rPr lang="en-US" sz="2800" dirty="0" err="1"/>
              <a:t>ietf</a:t>
            </a:r>
            <a:r>
              <a:rPr lang="en-US" sz="2800" dirty="0"/>
              <a:t>-</a:t>
            </a:r>
            <a:r>
              <a:rPr lang="en-US" sz="2800" dirty="0" err="1"/>
              <a:t>nmop</a:t>
            </a:r>
            <a:r>
              <a:rPr lang="en-US" sz="2800" dirty="0"/>
              <a:t>-message-broker-telemetry-message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1</a:t>
            </a:fld>
            <a:endParaRPr lang="de-CH" sz="22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6CAA0765-1318-4A03-8F91-D3ECC43D8FA7}"/>
              </a:ext>
            </a:extLst>
          </p:cNvPr>
          <p:cNvSpPr txBox="1">
            <a:spLocks/>
          </p:cNvSpPr>
          <p:nvPr/>
        </p:nvSpPr>
        <p:spPr>
          <a:xfrm>
            <a:off x="838200" y="5658415"/>
            <a:ext cx="11163943" cy="70322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1400" dirty="0" err="1">
                <a:latin typeface="+mj-lt"/>
              </a:rPr>
              <a:t>ahmed.elhassany@swisscom.com</a:t>
            </a:r>
            <a:endParaRPr lang="de-CH" sz="14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1400" dirty="0" err="1">
                <a:latin typeface="+mj-lt"/>
              </a:rPr>
              <a:t>thomas.graf@swisscom.com</a:t>
            </a:r>
            <a:br>
              <a:rPr lang="de-CH" sz="1400" dirty="0">
                <a:latin typeface="+mj-lt"/>
              </a:rPr>
            </a:br>
            <a:br>
              <a:rPr lang="de-CH" sz="1400" dirty="0">
                <a:latin typeface="+mj-lt"/>
              </a:rPr>
            </a:br>
            <a:endParaRPr lang="de-CH" sz="14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1400" dirty="0">
                <a:latin typeface="+mj-lt"/>
              </a:rPr>
              <a:t>21. </a:t>
            </a:r>
            <a:r>
              <a:rPr lang="de-CH" sz="1400" dirty="0" err="1">
                <a:latin typeface="+mj-lt"/>
              </a:rPr>
              <a:t>July</a:t>
            </a:r>
            <a:r>
              <a:rPr lang="de-CH" sz="1400" dirty="0">
                <a:latin typeface="+mj-lt"/>
              </a:rPr>
              <a:t> </a:t>
            </a:r>
            <a:r>
              <a:rPr lang="de-CH" sz="1400" dirty="0">
                <a:latin typeface="+mj-lt"/>
                <a:ea typeface="+mj-ea"/>
                <a:cs typeface="+mj-cs"/>
              </a:rPr>
              <a:t>2025</a:t>
            </a:r>
            <a:endParaRPr lang="de-CH" sz="1400" dirty="0">
              <a:latin typeface="+mj-lt"/>
            </a:endParaRP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1278942-1E77-434C-01EF-53AA29837101}"/>
              </a:ext>
            </a:extLst>
          </p:cNvPr>
          <p:cNvSpPr/>
          <p:nvPr/>
        </p:nvSpPr>
        <p:spPr>
          <a:xfrm>
            <a:off x="6601548" y="656155"/>
            <a:ext cx="4991629" cy="56500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55334" dist="188171" dir="3360000" sx="100071" sy="100071" algn="t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B099AC-0854-1C9B-BFDC-AFEF3443AF98}"/>
              </a:ext>
            </a:extLst>
          </p:cNvPr>
          <p:cNvSpPr/>
          <p:nvPr/>
        </p:nvSpPr>
        <p:spPr>
          <a:xfrm>
            <a:off x="716806" y="656156"/>
            <a:ext cx="5379194" cy="1362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55334" dist="188171" dir="3780000" sx="100071" sy="100071" algn="t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A7FBD0A-0CC6-6C45-999D-F08B603FE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  <a:noFill/>
        </p:spPr>
        <p:txBody>
          <a:bodyPr anchor="ctr">
            <a:normAutofit/>
          </a:bodyPr>
          <a:lstStyle/>
          <a:p>
            <a:r>
              <a:rPr lang="en-US" sz="2200" b="1" dirty="0"/>
              <a:t>YANG-Push to Message Broker Architecture</a:t>
            </a:r>
            <a:br>
              <a:rPr lang="en-US" sz="2200" b="1" dirty="0"/>
            </a:br>
            <a:r>
              <a:rPr lang="en-US" sz="2000" dirty="0"/>
              <a:t>draft-</a:t>
            </a:r>
            <a:r>
              <a:rPr lang="en-US" sz="2000" dirty="0" err="1"/>
              <a:t>ietf</a:t>
            </a:r>
            <a:r>
              <a:rPr lang="en-US" sz="2000" dirty="0"/>
              <a:t>-</a:t>
            </a:r>
            <a:r>
              <a:rPr lang="en-US" sz="2000" dirty="0" err="1"/>
              <a:t>nmop</a:t>
            </a:r>
            <a:r>
              <a:rPr lang="en-US" sz="2000" dirty="0"/>
              <a:t>-message-broker-telemetry-message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19EF4AB-C888-06C3-853C-5D9A038F3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 lnSpcReduction="10000"/>
          </a:bodyPr>
          <a:lstStyle/>
          <a:p>
            <a:r>
              <a:rPr lang="en-US" sz="1800" dirty="0"/>
              <a:t>The integration architecture is defined in </a:t>
            </a:r>
            <a:r>
              <a:rPr lang="en-US" sz="1800" dirty="0">
                <a:hlinkClick r:id="rId2"/>
              </a:rPr>
              <a:t>draft-</a:t>
            </a:r>
            <a:r>
              <a:rPr lang="en-US" sz="1800" dirty="0" err="1">
                <a:hlinkClick r:id="rId2"/>
              </a:rPr>
              <a:t>ietf</a:t>
            </a:r>
            <a:r>
              <a:rPr lang="en-US" sz="1800" dirty="0">
                <a:hlinkClick r:id="rId2"/>
              </a:rPr>
              <a:t>-</a:t>
            </a:r>
            <a:r>
              <a:rPr lang="en-US" sz="1800" dirty="0" err="1">
                <a:hlinkClick r:id="rId2"/>
              </a:rPr>
              <a:t>nmop</a:t>
            </a:r>
            <a:r>
              <a:rPr lang="en-US" sz="1800" dirty="0">
                <a:hlinkClick r:id="rId2"/>
              </a:rPr>
              <a:t>-yang-message-broker-integration</a:t>
            </a:r>
            <a:r>
              <a:rPr lang="en-US" sz="1800" dirty="0"/>
              <a:t> </a:t>
            </a:r>
          </a:p>
          <a:p>
            <a:r>
              <a:rPr lang="en-US" sz="1800" dirty="0"/>
              <a:t>The message produced by the </a:t>
            </a:r>
            <a:r>
              <a:rPr lang="en-US" sz="1800" b="1" dirty="0">
                <a:solidFill>
                  <a:srgbClr val="FF0000"/>
                </a:solidFill>
              </a:rPr>
              <a:t>Data Collection YANG-Push receiver</a:t>
            </a:r>
            <a:r>
              <a:rPr lang="en-US" sz="1800" b="1" dirty="0"/>
              <a:t> </a:t>
            </a:r>
            <a:r>
              <a:rPr lang="en-US" sz="1800" dirty="0"/>
              <a:t>towards the </a:t>
            </a:r>
            <a:r>
              <a:rPr lang="en-US" sz="1800" b="1" dirty="0">
                <a:solidFill>
                  <a:srgbClr val="FF0000"/>
                </a:solidFill>
              </a:rPr>
              <a:t>Message Broker</a:t>
            </a:r>
            <a:r>
              <a:rPr lang="en-US" sz="1800" b="1" dirty="0"/>
              <a:t> </a:t>
            </a:r>
            <a:r>
              <a:rPr lang="en-US" sz="1800" dirty="0"/>
              <a:t>is assumed to be the same as the one received from the router.</a:t>
            </a:r>
          </a:p>
          <a:p>
            <a:r>
              <a:rPr lang="en-US" sz="1800" dirty="0"/>
              <a:t>In production networks, operators often enrich collected data with additional information such as collection time and the YANG-Push subscription path.</a:t>
            </a:r>
          </a:p>
          <a:p>
            <a:r>
              <a:rPr lang="en-US" sz="1800" dirty="0"/>
              <a:t>This document </a:t>
            </a:r>
            <a:r>
              <a:rPr lang="en-US" sz="1800" b="1" dirty="0">
                <a:solidFill>
                  <a:srgbClr val="FF0000"/>
                </a:solidFill>
              </a:rPr>
              <a:t>aims to standardize the message format </a:t>
            </a:r>
            <a:r>
              <a:rPr lang="en-US" sz="1800" dirty="0"/>
              <a:t>between Message Broker Producer and Consumer.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C74AB2-35B4-006A-2404-5CF53C3B1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212" y="901032"/>
            <a:ext cx="4041813" cy="511622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896B49-4756-B087-AD0C-4B82DF0F9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0368" y="6368520"/>
            <a:ext cx="2743200" cy="365125"/>
          </a:xfrm>
        </p:spPr>
        <p:txBody>
          <a:bodyPr/>
          <a:lstStyle/>
          <a:p>
            <a:fld id="{FC4AC485-25DE-431E-B345-9C0A15BB7F8A}" type="slidenum">
              <a:rPr lang="de-CH" smtClean="0"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56567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312BD-5E08-EF29-AC40-156FA67D7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Feedback from NMOP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E6F4D-FDC3-0850-6097-4E8C926A9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Document adopted at NMOP. </a:t>
            </a:r>
            <a:r>
              <a:rPr lang="en-US" sz="1800" dirty="0"/>
              <a:t>Thanks a lot for the support and to Benoit and Reshad for their review.</a:t>
            </a:r>
          </a:p>
          <a:p>
            <a:r>
              <a:rPr lang="en-US" sz="1800" dirty="0"/>
              <a:t>Addressed all feedback from IETF 122, and on the NMOP mailing list from the adoption call.</a:t>
            </a:r>
          </a:p>
          <a:p>
            <a:pPr lvl="1"/>
            <a:r>
              <a:rPr lang="en-US" sz="1800" dirty="0" err="1"/>
              <a:t>ietf</a:t>
            </a:r>
            <a:r>
              <a:rPr lang="en-US" sz="1800" dirty="0"/>
              <a:t>-platform-manifest is now being imported and platform-details reused</a:t>
            </a:r>
          </a:p>
          <a:p>
            <a:pPr lvl="1"/>
            <a:r>
              <a:rPr lang="en-US" sz="1800" dirty="0"/>
              <a:t>Clear naming for </a:t>
            </a:r>
            <a:r>
              <a:rPr lang="en-US" sz="1800" dirty="0" err="1"/>
              <a:t>leafs</a:t>
            </a:r>
            <a:r>
              <a:rPr lang="en-US" sz="1800" dirty="0"/>
              <a:t> and containers based on NMOP feedback</a:t>
            </a:r>
          </a:p>
          <a:p>
            <a:pPr lvl="1"/>
            <a:r>
              <a:rPr lang="en-US" sz="1800" dirty="0"/>
              <a:t>Thanks to Benoit, address and port now distinguishes between local and remote in container data-collection-metadata.</a:t>
            </a:r>
          </a:p>
          <a:p>
            <a:pPr lvl="1"/>
            <a:r>
              <a:rPr lang="en-US" sz="1800" dirty="0"/>
              <a:t>Added session-protocol identities.</a:t>
            </a:r>
          </a:p>
          <a:p>
            <a:pPr lvl="1"/>
            <a:r>
              <a:rPr lang="en-US" sz="1800" dirty="0"/>
              <a:t>Added feature flags for optional metadata: network-node-manifest and data-collection-manifest.</a:t>
            </a:r>
          </a:p>
          <a:p>
            <a:r>
              <a:rPr lang="en-US" sz="1800" dirty="0"/>
              <a:t>Updated both </a:t>
            </a:r>
            <a:r>
              <a:rPr lang="en-US" sz="1800" dirty="0" err="1"/>
              <a:t>ietf</a:t>
            </a:r>
            <a:r>
              <a:rPr lang="en-US" sz="1800" dirty="0"/>
              <a:t>-telemetry-message and </a:t>
            </a:r>
            <a:r>
              <a:rPr lang="en-US" sz="1800" dirty="0" err="1"/>
              <a:t>ietf</a:t>
            </a:r>
            <a:r>
              <a:rPr lang="en-US" sz="1800" dirty="0"/>
              <a:t>-yang-push-telemetry-message YANG modules based on feedback from </a:t>
            </a:r>
            <a:r>
              <a:rPr lang="en-US" sz="1800" dirty="0">
                <a:hlinkClick r:id="rId2"/>
              </a:rPr>
              <a:t>Netgauze</a:t>
            </a:r>
            <a:r>
              <a:rPr lang="en-US" sz="1800" dirty="0"/>
              <a:t> example implementation.</a:t>
            </a:r>
          </a:p>
          <a:p>
            <a:r>
              <a:rPr lang="en-US" sz="1800" dirty="0"/>
              <a:t>Added security section as per </a:t>
            </a:r>
            <a:r>
              <a:rPr lang="en-US" sz="1800" dirty="0">
                <a:hlinkClick r:id="rId3"/>
              </a:rPr>
              <a:t>RFC 8407bis </a:t>
            </a:r>
            <a:r>
              <a:rPr lang="en-US" sz="1800" dirty="0"/>
              <a:t>and IANA consideration section.</a:t>
            </a:r>
          </a:p>
          <a:p>
            <a:r>
              <a:rPr lang="en-US" sz="1800" dirty="0"/>
              <a:t>Added information about implementation status and examples from produced messages.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73EF8-DE04-C97B-90AA-0431046BC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0535" y="6311900"/>
            <a:ext cx="2743200" cy="365125"/>
          </a:xfrm>
        </p:spPr>
        <p:txBody>
          <a:bodyPr/>
          <a:lstStyle/>
          <a:p>
            <a:fld id="{FC4AC485-25DE-431E-B345-9C0A15BB7F8A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72563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8A12F-1DF4-9EF6-FEA6-8DC1DD12A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8AB0D26-60F4-B946-DF1C-25D59BE26D20}"/>
              </a:ext>
            </a:extLst>
          </p:cNvPr>
          <p:cNvSpPr/>
          <p:nvPr/>
        </p:nvSpPr>
        <p:spPr>
          <a:xfrm>
            <a:off x="5844803" y="365125"/>
            <a:ext cx="5619881" cy="62243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55334" dist="188171" dir="3360000" sx="100071" sy="100071" algn="t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31EA2-603E-B6D1-1465-86C96A4D2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03" y="2616391"/>
            <a:ext cx="5121166" cy="413374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>
                <a:highlight>
                  <a:srgbClr val="FF00FF"/>
                </a:highlight>
              </a:rPr>
              <a:t>Optional network node and collector data manifest reused from </a:t>
            </a:r>
            <a:r>
              <a:rPr lang="en-US" sz="1800" dirty="0">
                <a:highlight>
                  <a:srgbClr val="FF00FF"/>
                </a:highlight>
                <a:hlinkClick r:id="rId3"/>
              </a:rPr>
              <a:t>draft-</a:t>
            </a:r>
            <a:r>
              <a:rPr lang="en-US" sz="1800" dirty="0" err="1">
                <a:highlight>
                  <a:srgbClr val="FF00FF"/>
                </a:highlight>
                <a:hlinkClick r:id="rId3"/>
              </a:rPr>
              <a:t>ietf</a:t>
            </a:r>
            <a:r>
              <a:rPr lang="en-US" sz="1800" dirty="0">
                <a:highlight>
                  <a:srgbClr val="FF00FF"/>
                </a:highlight>
                <a:hlinkClick r:id="rId3"/>
              </a:rPr>
              <a:t>-opsawg-collected-data-manifest</a:t>
            </a:r>
            <a:endParaRPr lang="en-US" sz="1800" dirty="0">
              <a:highlight>
                <a:srgbClr val="FF00FF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highlight>
                  <a:srgbClr val="FFFF00"/>
                </a:highlight>
              </a:rPr>
              <a:t>Telemetry Protocol Metadata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highlight>
                  <a:srgbClr val="00FFFF"/>
                </a:highlight>
              </a:rPr>
              <a:t>Optional network operator metadata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highlight>
                  <a:srgbClr val="FF0000"/>
                </a:highlight>
              </a:rPr>
              <a:t>YANG-Push message received from the router</a:t>
            </a:r>
          </a:p>
          <a:p>
            <a:pPr marL="0" indent="0">
              <a:buNone/>
            </a:pPr>
            <a:endParaRPr lang="en-US" sz="1800" dirty="0">
              <a:highlight>
                <a:srgbClr val="FF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4670A5-928B-EB1C-84C2-106DD79D9535}"/>
              </a:ext>
            </a:extLst>
          </p:cNvPr>
          <p:cNvSpPr txBox="1"/>
          <p:nvPr/>
        </p:nvSpPr>
        <p:spPr>
          <a:xfrm>
            <a:off x="6287284" y="368188"/>
            <a:ext cx="499451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module: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-telemetry-message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message</a:t>
            </a:r>
          </a:p>
          <a:p>
            <a:r>
              <a:rPr lang="en-US" sz="10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+--</a:t>
            </a:r>
            <a:r>
              <a:rPr lang="en-US" sz="1000" dirty="0" err="1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network-node-manifest {network-node-manifest}?</a:t>
            </a:r>
          </a:p>
          <a:p>
            <a:r>
              <a:rPr lang="en-US" sz="10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+--</a:t>
            </a:r>
            <a:r>
              <a:rPr lang="en-US" sz="1000" dirty="0" err="1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name?               string</a:t>
            </a:r>
          </a:p>
          <a:p>
            <a:r>
              <a:rPr lang="en-US" sz="10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+--</a:t>
            </a:r>
            <a:r>
              <a:rPr lang="en-US" sz="1000" dirty="0" err="1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vendor?             string</a:t>
            </a:r>
          </a:p>
          <a:p>
            <a:r>
              <a:rPr lang="en-US" sz="10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+--</a:t>
            </a:r>
            <a:r>
              <a:rPr lang="en-US" sz="1000" dirty="0" err="1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vendor-pen?         uint32</a:t>
            </a:r>
          </a:p>
          <a:p>
            <a:r>
              <a:rPr lang="en-US" sz="10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+--</a:t>
            </a:r>
            <a:r>
              <a:rPr lang="en-US" sz="1000" dirty="0" err="1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software-version?   string</a:t>
            </a:r>
          </a:p>
          <a:p>
            <a:r>
              <a:rPr lang="en-US" sz="10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+--</a:t>
            </a:r>
            <a:r>
              <a:rPr lang="en-US" sz="1000" dirty="0" err="1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software-flavor?    string</a:t>
            </a:r>
          </a:p>
          <a:p>
            <a:r>
              <a:rPr lang="en-US" sz="10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+--</a:t>
            </a:r>
            <a:r>
              <a:rPr lang="en-US" sz="1000" dirty="0" err="1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sz="10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-version?         string</a:t>
            </a:r>
          </a:p>
          <a:p>
            <a:r>
              <a:rPr lang="en-US" sz="10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+--</a:t>
            </a:r>
            <a:r>
              <a:rPr lang="en-US" sz="1000" dirty="0" err="1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sz="10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-type?            string</a:t>
            </a:r>
          </a:p>
          <a:p>
            <a:r>
              <a:rPr lang="en-US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+--</a:t>
            </a:r>
            <a:r>
              <a:rPr lang="en-US" sz="1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telemetry-message-metadata</a:t>
            </a:r>
          </a:p>
          <a:p>
            <a:r>
              <a:rPr lang="en-US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+--</a:t>
            </a:r>
            <a:r>
              <a:rPr lang="en-US" sz="1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node-export-timestamp?   </a:t>
            </a:r>
            <a:r>
              <a:rPr lang="en-US" sz="1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yang:date-and-time</a:t>
            </a:r>
            <a:endParaRPr lang="en-US" sz="10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+--</a:t>
            </a:r>
            <a:r>
              <a:rPr lang="en-US" sz="1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collection-timestamp     </a:t>
            </a:r>
            <a:r>
              <a:rPr lang="en-US" sz="1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yang:date-and-time</a:t>
            </a:r>
            <a:endParaRPr lang="en-US" sz="10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+--</a:t>
            </a:r>
            <a:r>
              <a:rPr lang="en-US" sz="1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session-protocol</a:t>
            </a:r>
          </a:p>
          <a:p>
            <a:r>
              <a:rPr lang="en-US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|       telemetry-session-protocol-type</a:t>
            </a:r>
          </a:p>
          <a:p>
            <a:r>
              <a:rPr lang="en-US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+--</a:t>
            </a:r>
            <a:r>
              <a:rPr lang="en-US" sz="1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export-address           </a:t>
            </a:r>
            <a:r>
              <a:rPr lang="en-US" sz="1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inet:host</a:t>
            </a:r>
            <a:endParaRPr lang="en-US" sz="10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+--</a:t>
            </a:r>
            <a:r>
              <a:rPr lang="en-US" sz="1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export-port?             </a:t>
            </a:r>
            <a:r>
              <a:rPr lang="en-US" sz="1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inet:port-number</a:t>
            </a:r>
            <a:endParaRPr lang="en-US" sz="10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+--</a:t>
            </a:r>
            <a:r>
              <a:rPr lang="en-US" sz="1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collection-address?      </a:t>
            </a:r>
            <a:r>
              <a:rPr lang="en-US" sz="1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inet:host</a:t>
            </a:r>
            <a:endParaRPr lang="en-US" sz="10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+--</a:t>
            </a:r>
            <a:r>
              <a:rPr lang="en-US" sz="1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collection-port?         </a:t>
            </a:r>
            <a:r>
              <a:rPr lang="en-US" sz="1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inet:port-number</a:t>
            </a:r>
            <a:endParaRPr lang="en-US" sz="10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+--</a:t>
            </a:r>
            <a:r>
              <a:rPr lang="en-US" sz="1000" dirty="0" err="1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data-collection-manifest {data-collection-manifest}?</a:t>
            </a:r>
          </a:p>
          <a:p>
            <a:r>
              <a:rPr lang="en-US" sz="10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+--</a:t>
            </a:r>
            <a:r>
              <a:rPr lang="en-US" sz="1000" dirty="0" err="1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name?               string</a:t>
            </a:r>
          </a:p>
          <a:p>
            <a:r>
              <a:rPr lang="en-US" sz="10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+--</a:t>
            </a:r>
            <a:r>
              <a:rPr lang="en-US" sz="1000" dirty="0" err="1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vendor?             string</a:t>
            </a:r>
          </a:p>
          <a:p>
            <a:r>
              <a:rPr lang="en-US" sz="10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+--</a:t>
            </a:r>
            <a:r>
              <a:rPr lang="en-US" sz="1000" dirty="0" err="1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vendor-pen?         uint32</a:t>
            </a:r>
          </a:p>
          <a:p>
            <a:r>
              <a:rPr lang="en-US" sz="10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+--</a:t>
            </a:r>
            <a:r>
              <a:rPr lang="en-US" sz="1000" dirty="0" err="1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software-version?   string</a:t>
            </a:r>
          </a:p>
          <a:p>
            <a:r>
              <a:rPr lang="en-US" sz="10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+--</a:t>
            </a:r>
            <a:r>
              <a:rPr lang="en-US" sz="1000" dirty="0" err="1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software-flavor?    string</a:t>
            </a:r>
          </a:p>
          <a:p>
            <a:r>
              <a:rPr lang="en-US" sz="10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+--</a:t>
            </a:r>
            <a:r>
              <a:rPr lang="en-US" sz="1000" dirty="0" err="1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sz="10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-version?         string</a:t>
            </a:r>
          </a:p>
          <a:p>
            <a:r>
              <a:rPr lang="en-US" sz="10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+--</a:t>
            </a:r>
            <a:r>
              <a:rPr lang="en-US" sz="1000" dirty="0" err="1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sz="10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-type?            string</a:t>
            </a:r>
          </a:p>
          <a:p>
            <a:r>
              <a:rPr lang="en-US" sz="1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+--</a:t>
            </a:r>
            <a:r>
              <a:rPr lang="en-US" sz="1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network-operator-metadata</a:t>
            </a:r>
          </a:p>
          <a:p>
            <a:r>
              <a:rPr lang="en-US" sz="1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+--</a:t>
            </a:r>
            <a:r>
              <a:rPr lang="en-US" sz="1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labels* [name]</a:t>
            </a:r>
          </a:p>
          <a:p>
            <a:r>
              <a:rPr lang="en-US" sz="1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   +--</a:t>
            </a:r>
            <a:r>
              <a:rPr lang="en-US" sz="1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name                          string</a:t>
            </a:r>
          </a:p>
          <a:p>
            <a:r>
              <a:rPr lang="en-US" sz="1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   +--</a:t>
            </a:r>
            <a:r>
              <a:rPr lang="en-US" sz="1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(value)</a:t>
            </a:r>
          </a:p>
          <a:p>
            <a:r>
              <a:rPr lang="en-US" sz="1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      +--:(string-choice)</a:t>
            </a:r>
          </a:p>
          <a:p>
            <a:r>
              <a:rPr lang="en-US" sz="1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      |  +--</a:t>
            </a:r>
            <a:r>
              <a:rPr lang="en-US" sz="1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(string-choice)?</a:t>
            </a:r>
          </a:p>
          <a:p>
            <a:r>
              <a:rPr lang="en-US" sz="1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      |     +--:(string-value)</a:t>
            </a:r>
          </a:p>
          <a:p>
            <a:r>
              <a:rPr lang="en-US" sz="1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      |        +--</a:t>
            </a:r>
            <a:r>
              <a:rPr lang="en-US" sz="1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string-value?     string</a:t>
            </a:r>
          </a:p>
          <a:p>
            <a:r>
              <a:rPr lang="en-US" sz="1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      +--:(</a:t>
            </a:r>
            <a:r>
              <a:rPr lang="en-US" sz="1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anydata</a:t>
            </a:r>
            <a:r>
              <a:rPr lang="en-US" sz="1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-choice)</a:t>
            </a:r>
          </a:p>
          <a:p>
            <a:r>
              <a:rPr lang="en-US" sz="1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         +--</a:t>
            </a:r>
            <a:r>
              <a:rPr lang="en-US" sz="1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anydata</a:t>
            </a:r>
            <a:r>
              <a:rPr lang="en-US" sz="1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-choice)?</a:t>
            </a:r>
          </a:p>
          <a:p>
            <a:r>
              <a:rPr lang="en-US" sz="1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            +--:(</a:t>
            </a:r>
            <a:r>
              <a:rPr lang="en-US" sz="1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anydata</a:t>
            </a:r>
            <a:r>
              <a:rPr lang="en-US" sz="1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-values)</a:t>
            </a:r>
          </a:p>
          <a:p>
            <a:r>
              <a:rPr lang="en-US" sz="1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               +--</a:t>
            </a:r>
            <a:r>
              <a:rPr lang="en-US" sz="1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anydata</a:t>
            </a:r>
            <a:r>
              <a:rPr lang="en-US" sz="1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-values?   &lt;</a:t>
            </a:r>
            <a:r>
              <a:rPr lang="en-US" sz="1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anydata</a:t>
            </a:r>
            <a:r>
              <a:rPr lang="en-US" sz="1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000" dirty="0"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+--</a:t>
            </a:r>
            <a:r>
              <a:rPr lang="en-US" sz="1000" dirty="0" err="1"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payload?                      &lt;</a:t>
            </a:r>
            <a:r>
              <a:rPr lang="en-US" sz="1000" dirty="0" err="1"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anydata</a:t>
            </a:r>
            <a:r>
              <a:rPr lang="en-US" sz="1000" dirty="0"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92B562-0B09-DD61-303F-BF7C6A32F1BB}"/>
              </a:ext>
            </a:extLst>
          </p:cNvPr>
          <p:cNvSpPr txBox="1"/>
          <p:nvPr/>
        </p:nvSpPr>
        <p:spPr>
          <a:xfrm>
            <a:off x="10736363" y="1152560"/>
            <a:ext cx="3216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049D6F-E5B2-128D-D8E0-D75A2F24BBC1}"/>
              </a:ext>
            </a:extLst>
          </p:cNvPr>
          <p:cNvSpPr txBox="1"/>
          <p:nvPr/>
        </p:nvSpPr>
        <p:spPr>
          <a:xfrm>
            <a:off x="10742646" y="2451941"/>
            <a:ext cx="3216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F4B98C-444F-C6FC-DF64-495C9DEDBFC9}"/>
              </a:ext>
            </a:extLst>
          </p:cNvPr>
          <p:cNvSpPr txBox="1"/>
          <p:nvPr/>
        </p:nvSpPr>
        <p:spPr>
          <a:xfrm>
            <a:off x="10737940" y="5038097"/>
            <a:ext cx="3216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18ECD4-6912-EE01-3535-614D3F87260A}"/>
              </a:ext>
            </a:extLst>
          </p:cNvPr>
          <p:cNvSpPr txBox="1"/>
          <p:nvPr/>
        </p:nvSpPr>
        <p:spPr>
          <a:xfrm>
            <a:off x="10742644" y="6238842"/>
            <a:ext cx="3216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3A7DDB-BE4B-06AD-33A3-9563C3DF0E72}"/>
              </a:ext>
            </a:extLst>
          </p:cNvPr>
          <p:cNvSpPr/>
          <p:nvPr/>
        </p:nvSpPr>
        <p:spPr>
          <a:xfrm>
            <a:off x="716806" y="656156"/>
            <a:ext cx="5379194" cy="1362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55334" dist="188171" dir="3780000" sx="100071" sy="100071" algn="t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F316005-07DD-8C56-8541-5286975D3695}"/>
              </a:ext>
            </a:extLst>
          </p:cNvPr>
          <p:cNvSpPr txBox="1">
            <a:spLocks/>
          </p:cNvSpPr>
          <p:nvPr/>
        </p:nvSpPr>
        <p:spPr>
          <a:xfrm>
            <a:off x="1043631" y="873940"/>
            <a:ext cx="5052369" cy="103578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 err="1"/>
              <a:t>ietf</a:t>
            </a:r>
            <a:r>
              <a:rPr lang="en-US" sz="2200" b="1" dirty="0"/>
              <a:t>-telemetry-message YANG Schema Tree</a:t>
            </a:r>
            <a:br>
              <a:rPr lang="en-US" sz="2200" b="1" dirty="0"/>
            </a:br>
            <a:r>
              <a:rPr lang="en-US" sz="2000" dirty="0"/>
              <a:t>draft-</a:t>
            </a:r>
            <a:r>
              <a:rPr lang="en-US" sz="2000" dirty="0" err="1"/>
              <a:t>ietf</a:t>
            </a:r>
            <a:r>
              <a:rPr lang="en-US" sz="2000" dirty="0"/>
              <a:t>-</a:t>
            </a:r>
            <a:r>
              <a:rPr lang="en-US" sz="2000" dirty="0" err="1"/>
              <a:t>nmop</a:t>
            </a:r>
            <a:r>
              <a:rPr lang="en-US" sz="2000" dirty="0"/>
              <a:t>-message-broker-telemetry-message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C0C5D9-F9EA-55D6-B184-8EBF0F019AF1}"/>
              </a:ext>
            </a:extLst>
          </p:cNvPr>
          <p:cNvSpPr txBox="1"/>
          <p:nvPr/>
        </p:nvSpPr>
        <p:spPr>
          <a:xfrm>
            <a:off x="10737940" y="3837352"/>
            <a:ext cx="3216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F6F62-D89A-8851-27C8-1778D070C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296565" cy="365125"/>
          </a:xfrm>
        </p:spPr>
        <p:txBody>
          <a:bodyPr/>
          <a:lstStyle/>
          <a:p>
            <a:fld id="{FC4AC485-25DE-431E-B345-9C0A15BB7F8A}" type="slidenum">
              <a:rPr lang="de-CH" smtClean="0"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82024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323C4-9B56-3C87-DC60-99011E804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C966D9-B39E-9F5E-7B31-3B7A12C82D08}"/>
              </a:ext>
            </a:extLst>
          </p:cNvPr>
          <p:cNvSpPr/>
          <p:nvPr/>
        </p:nvSpPr>
        <p:spPr>
          <a:xfrm>
            <a:off x="5844803" y="365125"/>
            <a:ext cx="5619881" cy="62243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55334" dist="188171" dir="3360000" sx="100071" sy="100071" algn="t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4D754-5552-3A1D-E6C4-5B95585AA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4542"/>
            <a:ext cx="5121166" cy="353730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Extends </a:t>
            </a:r>
            <a:r>
              <a:rPr lang="en-US" sz="1800" dirty="0" err="1">
                <a:cs typeface="Courier New" panose="02070309020205020404" pitchFamily="49" charset="0"/>
              </a:rPr>
              <a:t>ietf</a:t>
            </a:r>
            <a:r>
              <a:rPr lang="en-US" sz="1800" dirty="0">
                <a:cs typeface="Courier New" panose="02070309020205020404" pitchFamily="49" charset="0"/>
              </a:rPr>
              <a:t>-telemetry-message </a:t>
            </a:r>
            <a:r>
              <a:rPr lang="en-US" sz="1800" dirty="0" err="1">
                <a:cs typeface="Courier New" panose="02070309020205020404" pitchFamily="49" charset="0"/>
              </a:rPr>
              <a:t>ietf</a:t>
            </a:r>
            <a:r>
              <a:rPr lang="en-US" sz="1800" dirty="0">
                <a:cs typeface="Courier New" panose="02070309020205020404" pitchFamily="49" charset="0"/>
              </a:rPr>
              <a:t>-telemetry-message with YANG-Push subscription with information obtained from the </a:t>
            </a:r>
            <a:r>
              <a:rPr lang="en-US" sz="1800" dirty="0">
                <a:cs typeface="Courier New" panose="02070309020205020404" pitchFamily="49" charset="0"/>
                <a:hlinkClick r:id="rId3"/>
              </a:rPr>
              <a:t>YANG-Push subscription-started notification</a:t>
            </a:r>
            <a:r>
              <a:rPr lang="en-US" sz="1800" dirty="0">
                <a:cs typeface="Courier New" panose="02070309020205020404" pitchFamily="49" charset="0"/>
              </a:rPr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cs typeface="Courier New" panose="02070309020205020404" pitchFamily="49" charset="0"/>
              </a:rPr>
              <a:t>Previous implementation didn’t specify the correct filters (thanks Rob).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cs typeface="Courier New" panose="02070309020205020404" pitchFamily="49" charset="0"/>
              </a:rPr>
              <a:t>Unlike YANG-Push, we use one spec for datastore and notifications with a target leaf to specify the use of the filter.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cs typeface="Courier New" panose="02070309020205020404" pitchFamily="49" charset="0"/>
              </a:rPr>
              <a:t>Added additional metadata that are useful: transport, encoding, purpose, module-version, etc..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C66974-9642-77C0-9BB6-314CA0EF53B8}"/>
              </a:ext>
            </a:extLst>
          </p:cNvPr>
          <p:cNvSpPr txBox="1"/>
          <p:nvPr/>
        </p:nvSpPr>
        <p:spPr>
          <a:xfrm>
            <a:off x="6232636" y="920621"/>
            <a:ext cx="538970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module: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-yang-push-telemetry-message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augment 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tm:message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tm:telemetry-message-metadata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yang-push-subscription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id?    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sn:subscription-id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(filter-spec)?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+--:(subtree-filter)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|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subtree-filter?  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anydata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+--:(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xpath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-filter)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 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xpath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-filter?        yang:xpath1.0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(target)?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+--:(stream)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|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stream?              string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+--:(datastore)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 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datastore?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identityref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transport?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sn:transport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encoding?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sn:encoding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purpose?                   string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(update-trigger)?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+--:(periodic)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|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periodic!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|   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period?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yp:centiseconds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|   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anchor-time?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yang:date-and-time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+--:(on-change)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 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on-change!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    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dampening-period?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yp:centiseconds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    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sync-on-start?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module-version* [module-name]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module-name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yang:yang-identifier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revision?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rev:revision-date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revision-label?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ysver:version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yang-library-content-id?   string</a:t>
            </a:r>
            <a:endParaRPr lang="en-US" sz="1000" dirty="0">
              <a:highlight>
                <a:srgbClr val="FF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CBE094-081F-AB01-77BC-A80F79714D09}"/>
              </a:ext>
            </a:extLst>
          </p:cNvPr>
          <p:cNvSpPr/>
          <p:nvPr/>
        </p:nvSpPr>
        <p:spPr>
          <a:xfrm>
            <a:off x="716806" y="656156"/>
            <a:ext cx="5379194" cy="1362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55334" dist="188171" dir="3780000" sx="100071" sy="100071" algn="t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268AD68-7D27-5D1D-EEC2-D2490FA25A7A}"/>
              </a:ext>
            </a:extLst>
          </p:cNvPr>
          <p:cNvSpPr txBox="1">
            <a:spLocks/>
          </p:cNvSpPr>
          <p:nvPr/>
        </p:nvSpPr>
        <p:spPr>
          <a:xfrm>
            <a:off x="1043631" y="873940"/>
            <a:ext cx="5052369" cy="103578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 err="1"/>
              <a:t>ietf</a:t>
            </a:r>
            <a:r>
              <a:rPr lang="en-US" sz="2200" b="1" dirty="0"/>
              <a:t>-telemetry-message YANG Schema Tree</a:t>
            </a:r>
            <a:br>
              <a:rPr lang="en-US" sz="2200" b="1" dirty="0"/>
            </a:br>
            <a:r>
              <a:rPr lang="en-US" sz="2000" dirty="0"/>
              <a:t>draft-</a:t>
            </a:r>
            <a:r>
              <a:rPr lang="en-US" sz="2000" dirty="0" err="1"/>
              <a:t>ietf</a:t>
            </a:r>
            <a:r>
              <a:rPr lang="en-US" sz="2000" dirty="0"/>
              <a:t>-</a:t>
            </a:r>
            <a:r>
              <a:rPr lang="en-US" sz="2000" dirty="0" err="1"/>
              <a:t>nmop</a:t>
            </a:r>
            <a:r>
              <a:rPr lang="en-US" sz="2000" dirty="0"/>
              <a:t>-message-broker-telemetry-message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784703-8C1F-D211-CDF0-A3E2E0366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9194" y="6367856"/>
            <a:ext cx="2743200" cy="365125"/>
          </a:xfrm>
        </p:spPr>
        <p:txBody>
          <a:bodyPr/>
          <a:lstStyle/>
          <a:p>
            <a:fld id="{FC4AC485-25DE-431E-B345-9C0A15BB7F8A}" type="slidenum">
              <a:rPr lang="de-CH" smtClean="0"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54518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C0924D-E107-B104-218B-51C94D6D3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31150-3125-7A5A-BE65-78792A5A0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664542"/>
            <a:ext cx="10409903" cy="353730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1800" b="1" dirty="0">
                <a:solidFill>
                  <a:srgbClr val="FF0000"/>
                </a:solidFill>
              </a:rPr>
              <a:t>Request more feedback</a:t>
            </a:r>
            <a:r>
              <a:rPr lang="en-US" sz="1800" dirty="0"/>
              <a:t> from NMOP, BBF Broadband Network Data Collection (BNDC), network operators and network analytics software development colleagues wherever the proposed schema </a:t>
            </a:r>
            <a:br>
              <a:rPr lang="en-US" sz="1800" dirty="0"/>
            </a:br>
            <a:endParaRPr lang="en-US" sz="1800" dirty="0"/>
          </a:p>
          <a:p>
            <a:pPr lvl="1">
              <a:buFontTx/>
              <a:buChar char="-"/>
            </a:pPr>
            <a:r>
              <a:rPr lang="en-US" sz="1800" dirty="0"/>
              <a:t>The structure makes sense </a:t>
            </a:r>
          </a:p>
          <a:p>
            <a:pPr lvl="1">
              <a:buFontTx/>
              <a:buChar char="-"/>
            </a:pPr>
            <a:r>
              <a:rPr lang="en-US" sz="1800" dirty="0"/>
              <a:t>Accommodates all needs or is missing elements</a:t>
            </a:r>
            <a:br>
              <a:rPr lang="en-US" sz="1800" dirty="0"/>
            </a:br>
            <a:endParaRPr lang="en-US" sz="1800" dirty="0"/>
          </a:p>
          <a:p>
            <a:pPr>
              <a:buFontTx/>
              <a:buChar char="-"/>
            </a:pPr>
            <a:r>
              <a:rPr lang="en-US" sz="1800" dirty="0"/>
              <a:t>Validate consuming telemetry message with </a:t>
            </a:r>
            <a:r>
              <a:rPr lang="en-US" sz="1800" dirty="0" err="1"/>
              <a:t>Ciena</a:t>
            </a:r>
            <a:r>
              <a:rPr lang="en-US" sz="1800" dirty="0"/>
              <a:t> Blue Planet Unified Assurance and Analytics (UAA), Network Anomaly Detection and YANG transformation systems.</a:t>
            </a:r>
          </a:p>
          <a:p>
            <a:pPr>
              <a:buFontTx/>
              <a:buChar char="-"/>
            </a:pPr>
            <a:r>
              <a:rPr lang="en-US" sz="1800" dirty="0"/>
              <a:t>Propose second augmentation supporting IPFIX. Addressing WT-508 requirements from Broadband Forum.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11A896-E8B4-F36E-15CD-E2A6E31D9C83}"/>
              </a:ext>
            </a:extLst>
          </p:cNvPr>
          <p:cNvSpPr/>
          <p:nvPr/>
        </p:nvSpPr>
        <p:spPr>
          <a:xfrm>
            <a:off x="716806" y="656156"/>
            <a:ext cx="5379194" cy="1362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55334" dist="188171" dir="3780000" sx="100071" sy="100071" algn="t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B5FD8CA-EAC9-5689-B175-1822CE08635A}"/>
              </a:ext>
            </a:extLst>
          </p:cNvPr>
          <p:cNvSpPr txBox="1">
            <a:spLocks/>
          </p:cNvSpPr>
          <p:nvPr/>
        </p:nvSpPr>
        <p:spPr>
          <a:xfrm>
            <a:off x="1043631" y="873940"/>
            <a:ext cx="5052369" cy="103578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/>
              <a:t>Questions and Next steps</a:t>
            </a:r>
            <a:endParaRPr lang="en-US" sz="20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69F13A-6885-46BB-FF9A-B211163C3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9194" y="6367856"/>
            <a:ext cx="2743200" cy="365125"/>
          </a:xfrm>
        </p:spPr>
        <p:txBody>
          <a:bodyPr/>
          <a:lstStyle/>
          <a:p>
            <a:fld id="{FC4AC485-25DE-431E-B345-9C0A15BB7F8A}" type="slidenum">
              <a:rPr lang="de-CH" smtClean="0"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42019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EE552-D146-65A8-B7D2-B8F8351F2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109" descr="A cake with a message on it&#10;&#10;Description automatically generated with medium confidence">
            <a:extLst>
              <a:ext uri="{FF2B5EF4-FFF2-40B4-BE49-F238E27FC236}">
                <a16:creationId xmlns:a16="http://schemas.microsoft.com/office/drawing/2014/main" id="{18058DB3-ADAC-5E13-DAE9-859F628F17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" b="24198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861E2D5B-F8EF-10D2-EE27-4A8A7119F6D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gray">
          <a:xfrm flipH="1">
            <a:off x="191344" y="6093336"/>
            <a:ext cx="432048" cy="360000"/>
          </a:xfrm>
        </p:spPr>
        <p:txBody>
          <a:bodyPr/>
          <a:lstStyle/>
          <a:p>
            <a:pPr>
              <a:spcAft>
                <a:spcPts val="600"/>
              </a:spcAft>
            </a:pPr>
            <a:fld id="{8FF9B0DE-3FEB-4AA0-B465-B80EF7C1333D}" type="slidenum">
              <a:rPr lang="de-CH" smtClean="0"/>
              <a:pPr>
                <a:spcAft>
                  <a:spcPts val="600"/>
                </a:spcAft>
              </a:pPr>
              <a:t>7</a:t>
            </a:fld>
            <a:endParaRPr lang="de-C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4EFE3D-1B30-96CC-CDB5-7836844EFEDD}"/>
              </a:ext>
            </a:extLst>
          </p:cNvPr>
          <p:cNvSpPr txBox="1"/>
          <p:nvPr/>
        </p:nvSpPr>
        <p:spPr>
          <a:xfrm>
            <a:off x="5546786" y="307040"/>
            <a:ext cx="65301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800" dirty="0">
                <a:solidFill>
                  <a:schemeClr val="accent4"/>
                </a:solidFill>
                <a:latin typeface="TheSans Swisscom" panose="020B0603020202020204" pitchFamily="34" charset="0"/>
              </a:rPr>
              <a:t>https://www.network-analytics.org/yp/</a:t>
            </a:r>
          </a:p>
        </p:txBody>
      </p:sp>
    </p:spTree>
    <p:extLst>
      <p:ext uri="{BB962C8B-B14F-4D97-AF65-F5344CB8AC3E}">
        <p14:creationId xmlns:p14="http://schemas.microsoft.com/office/powerpoint/2010/main" val="242833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2e1fccfb-80ca-4fe1-a574-1516544edb53}" enabled="1" method="Standard" siteId="{364e5b87-c1c7-420d-9bee-c35d19b557a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932</Words>
  <Application>Microsoft Office PowerPoint</Application>
  <PresentationFormat>Widescreen</PresentationFormat>
  <Paragraphs>127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TheSans Swisscom</vt:lpstr>
      <vt:lpstr>Office Theme</vt:lpstr>
      <vt:lpstr>PowerPoint Presentation</vt:lpstr>
      <vt:lpstr>YANG-Push to Message Broker Architecture draft-ietf-nmop-message-broker-telemetry-message</vt:lpstr>
      <vt:lpstr>Feedback from NMOP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Graf Thomas, SCS-INI-NET-VNC-E2E</cp:lastModifiedBy>
  <cp:revision>286</cp:revision>
  <dcterms:created xsi:type="dcterms:W3CDTF">2019-11-29T14:22:02Z</dcterms:created>
  <dcterms:modified xsi:type="dcterms:W3CDTF">2025-07-15T08:23:01Z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2023-03-20T10:46:29Z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f20e7325-fc30-45a7-a02f-991797c0d813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</Properties>
</file>