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70" r:id="rId3"/>
    <p:sldId id="2145706269" r:id="rId4"/>
    <p:sldId id="2145706260" r:id="rId5"/>
    <p:sldId id="214570627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C966E-BE0A-4622-8356-AE16CAED623C}" v="4" dt="2025-03-16T01:39:29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1695" autoAdjust="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E32BD9A3-B4CF-4973-8106-CF6D9B4F8D4F}"/>
    <pc:docChg chg="undo custSel addSld delSld modSld sldOrd">
      <pc:chgData name="Graf Thomas, INI-NET-VNC-HCS" userId="487bc3e3-9ce7-4cdd-b7b4-8899ea88d289" providerId="ADAL" clId="{E32BD9A3-B4CF-4973-8106-CF6D9B4F8D4F}" dt="2024-10-29T11:48:49.652" v="2332" actId="20577"/>
      <pc:docMkLst>
        <pc:docMk/>
      </pc:docMkLst>
      <pc:sldChg chg="modSp mod">
        <pc:chgData name="Graf Thomas, INI-NET-VNC-HCS" userId="487bc3e3-9ce7-4cdd-b7b4-8899ea88d289" providerId="ADAL" clId="{E32BD9A3-B4CF-4973-8106-CF6D9B4F8D4F}" dt="2024-10-29T11:48:46.011" v="2330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32BD9A3-B4CF-4973-8106-CF6D9B4F8D4F}" dt="2024-10-29T11:48:46.011" v="2330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E32BD9A3-B4CF-4973-8106-CF6D9B4F8D4F}" dt="2024-10-25T09:12:50.833" v="1943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Sp delSp modSp mod">
        <pc:chgData name="Graf Thomas, INI-NET-VNC-HCS" userId="487bc3e3-9ce7-4cdd-b7b4-8899ea88d289" providerId="ADAL" clId="{E32BD9A3-B4CF-4973-8106-CF6D9B4F8D4F}" dt="2024-10-25T09:23:36.718" v="2319" actId="6549"/>
        <pc:sldMkLst>
          <pc:docMk/>
          <pc:sldMk cId="2701002203" sldId="2145706256"/>
        </pc:sldMkLst>
        <pc:spChg chg="mod">
          <ac:chgData name="Graf Thomas, INI-NET-VNC-HCS" userId="487bc3e3-9ce7-4cdd-b7b4-8899ea88d289" providerId="ADAL" clId="{E32BD9A3-B4CF-4973-8106-CF6D9B4F8D4F}" dt="2024-10-25T08:41:48.103" v="879" actId="20577"/>
          <ac:spMkLst>
            <pc:docMk/>
            <pc:sldMk cId="2701002203" sldId="2145706256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9:23:36.718" v="2319" actId="6549"/>
          <ac:spMkLst>
            <pc:docMk/>
            <pc:sldMk cId="2701002203" sldId="2145706256"/>
            <ac:spMk id="3" creationId="{29C0DFD4-432D-4B0C-93DF-790441DCF5B9}"/>
          </ac:spMkLst>
        </pc:spChg>
        <pc:spChg chg="add">
          <ac:chgData name="Graf Thomas, INI-NET-VNC-HCS" userId="487bc3e3-9ce7-4cdd-b7b4-8899ea88d289" providerId="ADAL" clId="{E32BD9A3-B4CF-4973-8106-CF6D9B4F8D4F}" dt="2024-10-25T08:33:55.966" v="538"/>
          <ac:spMkLst>
            <pc:docMk/>
            <pc:sldMk cId="2701002203" sldId="2145706256"/>
            <ac:spMk id="4" creationId="{4D09B444-66D7-C157-34A9-F4536AA9AB4B}"/>
          </ac:spMkLst>
        </pc:spChg>
        <pc:spChg chg="del">
          <ac:chgData name="Graf Thomas, INI-NET-VNC-HCS" userId="487bc3e3-9ce7-4cdd-b7b4-8899ea88d289" providerId="ADAL" clId="{E32BD9A3-B4CF-4973-8106-CF6D9B4F8D4F}" dt="2024-10-25T08:24:01.598" v="284" actId="478"/>
          <ac:spMkLst>
            <pc:docMk/>
            <pc:sldMk cId="2701002203" sldId="2145706256"/>
            <ac:spMk id="5" creationId="{E6EDC80B-21EE-899E-6527-9932D706231D}"/>
          </ac:spMkLst>
        </pc:spChg>
        <pc:spChg chg="del mod">
          <ac:chgData name="Graf Thomas, INI-NET-VNC-HCS" userId="487bc3e3-9ce7-4cdd-b7b4-8899ea88d289" providerId="ADAL" clId="{E32BD9A3-B4CF-4973-8106-CF6D9B4F8D4F}" dt="2024-10-25T08:23:58.587" v="283" actId="478"/>
          <ac:spMkLst>
            <pc:docMk/>
            <pc:sldMk cId="2701002203" sldId="2145706256"/>
            <ac:spMk id="17" creationId="{8F78EE4C-6EFD-4363-A98F-3E5608669DF5}"/>
          </ac:spMkLst>
        </pc:spChg>
      </pc:sldChg>
      <pc:sldChg chg="add del">
        <pc:chgData name="Graf Thomas, INI-NET-VNC-HCS" userId="487bc3e3-9ce7-4cdd-b7b4-8899ea88d289" providerId="ADAL" clId="{E32BD9A3-B4CF-4973-8106-CF6D9B4F8D4F}" dt="2024-10-25T08:50:28.222" v="1089" actId="2696"/>
        <pc:sldMkLst>
          <pc:docMk/>
          <pc:sldMk cId="2684272815" sldId="2145706258"/>
        </pc:sldMkLst>
      </pc:sldChg>
      <pc:sldChg chg="addSp modSp add mod">
        <pc:chgData name="Graf Thomas, INI-NET-VNC-HCS" userId="487bc3e3-9ce7-4cdd-b7b4-8899ea88d289" providerId="ADAL" clId="{E32BD9A3-B4CF-4973-8106-CF6D9B4F8D4F}" dt="2024-10-29T11:48:49.652" v="2332" actId="20577"/>
        <pc:sldMkLst>
          <pc:docMk/>
          <pc:sldMk cId="1767383836" sldId="2145706260"/>
        </pc:sldMkLst>
        <pc:spChg chg="mod">
          <ac:chgData name="Graf Thomas, INI-NET-VNC-HCS" userId="487bc3e3-9ce7-4cdd-b7b4-8899ea88d289" providerId="ADAL" clId="{E32BD9A3-B4CF-4973-8106-CF6D9B4F8D4F}" dt="2024-10-25T09:13:02.593" v="1946" actId="108"/>
          <ac:spMkLst>
            <pc:docMk/>
            <pc:sldMk cId="1767383836" sldId="2145706260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9:28:52.902" v="2326" actId="20577"/>
          <ac:spMkLst>
            <pc:docMk/>
            <pc:sldMk cId="1767383836" sldId="2145706260"/>
            <ac:spMk id="3" creationId="{29C0DFD4-432D-4B0C-93DF-790441DCF5B9}"/>
          </ac:spMkLst>
        </pc:spChg>
        <pc:spChg chg="add mod">
          <ac:chgData name="Graf Thomas, INI-NET-VNC-HCS" userId="487bc3e3-9ce7-4cdd-b7b4-8899ea88d289" providerId="ADAL" clId="{E32BD9A3-B4CF-4973-8106-CF6D9B4F8D4F}" dt="2024-10-29T11:48:49.652" v="2332" actId="20577"/>
          <ac:spMkLst>
            <pc:docMk/>
            <pc:sldMk cId="1767383836" sldId="2145706260"/>
            <ac:spMk id="4" creationId="{15F8C987-861D-7CFE-2544-77166341489C}"/>
          </ac:spMkLst>
        </pc:spChg>
      </pc:sldChg>
      <pc:sldChg chg="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241911226" sldId="2145706262"/>
        </pc:sldMkLst>
      </pc:sldChg>
      <pc:sldChg chg="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2990999461" sldId="2145706267"/>
        </pc:sldMkLst>
      </pc:sldChg>
      <pc:sldChg chg="add 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3536455774" sldId="2145706268"/>
        </pc:sldMkLst>
      </pc:sldChg>
      <pc:sldChg chg="addSp modSp add mod">
        <pc:chgData name="Graf Thomas, INI-NET-VNC-HCS" userId="487bc3e3-9ce7-4cdd-b7b4-8899ea88d289" providerId="ADAL" clId="{E32BD9A3-B4CF-4973-8106-CF6D9B4F8D4F}" dt="2024-10-25T09:11:28.768" v="1938" actId="1076"/>
        <pc:sldMkLst>
          <pc:docMk/>
          <pc:sldMk cId="3562000331" sldId="2145706269"/>
        </pc:sldMkLst>
        <pc:spChg chg="mod">
          <ac:chgData name="Graf Thomas, INI-NET-VNC-HCS" userId="487bc3e3-9ce7-4cdd-b7b4-8899ea88d289" providerId="ADAL" clId="{E32BD9A3-B4CF-4973-8106-CF6D9B4F8D4F}" dt="2024-10-25T08:43:14.487" v="1035" actId="20577"/>
          <ac:spMkLst>
            <pc:docMk/>
            <pc:sldMk cId="3562000331" sldId="2145706269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8:48:48.433" v="1082" actId="20577"/>
          <ac:spMkLst>
            <pc:docMk/>
            <pc:sldMk cId="3562000331" sldId="2145706269"/>
            <ac:spMk id="3" creationId="{29C0DFD4-432D-4B0C-93DF-790441DCF5B9}"/>
          </ac:spMkLst>
        </pc:spChg>
        <pc:spChg chg="add">
          <ac:chgData name="Graf Thomas, INI-NET-VNC-HCS" userId="487bc3e3-9ce7-4cdd-b7b4-8899ea88d289" providerId="ADAL" clId="{E32BD9A3-B4CF-4973-8106-CF6D9B4F8D4F}" dt="2024-10-25T08:43:36.677" v="1036"/>
          <ac:spMkLst>
            <pc:docMk/>
            <pc:sldMk cId="3562000331" sldId="2145706269"/>
            <ac:spMk id="4" creationId="{7C5211F1-D7DE-6C26-A3DA-28A3FF9D22AE}"/>
          </ac:spMkLst>
        </pc:spChg>
        <pc:spChg chg="add mod">
          <ac:chgData name="Graf Thomas, INI-NET-VNC-HCS" userId="487bc3e3-9ce7-4cdd-b7b4-8899ea88d289" providerId="ADAL" clId="{E32BD9A3-B4CF-4973-8106-CF6D9B4F8D4F}" dt="2024-10-25T09:11:28.768" v="1938" actId="1076"/>
          <ac:spMkLst>
            <pc:docMk/>
            <pc:sldMk cId="3562000331" sldId="2145706269"/>
            <ac:spMk id="5" creationId="{3862CE99-40A4-2D41-AF3F-FC31FC0B2BDD}"/>
          </ac:spMkLst>
        </pc:spChg>
        <pc:spChg chg="add">
          <ac:chgData name="Graf Thomas, INI-NET-VNC-HCS" userId="487bc3e3-9ce7-4cdd-b7b4-8899ea88d289" providerId="ADAL" clId="{E32BD9A3-B4CF-4973-8106-CF6D9B4F8D4F}" dt="2024-10-25T08:47:08.261" v="1067"/>
          <ac:spMkLst>
            <pc:docMk/>
            <pc:sldMk cId="3562000331" sldId="2145706269"/>
            <ac:spMk id="6" creationId="{359EDBC7-5680-1506-0888-8C195811DDDC}"/>
          </ac:spMkLst>
        </pc:spChg>
        <pc:spChg chg="add">
          <ac:chgData name="Graf Thomas, INI-NET-VNC-HCS" userId="487bc3e3-9ce7-4cdd-b7b4-8899ea88d289" providerId="ADAL" clId="{E32BD9A3-B4CF-4973-8106-CF6D9B4F8D4F}" dt="2024-10-25T09:09:28.842" v="1928"/>
          <ac:spMkLst>
            <pc:docMk/>
            <pc:sldMk cId="3562000331" sldId="2145706269"/>
            <ac:spMk id="8" creationId="{4691E3B6-C793-EB8E-08C5-803B3CE71686}"/>
          </ac:spMkLst>
        </pc:spChg>
      </pc:sldChg>
      <pc:sldChg chg="addSp delSp modSp add mod ord">
        <pc:chgData name="Graf Thomas, INI-NET-VNC-HCS" userId="487bc3e3-9ce7-4cdd-b7b4-8899ea88d289" providerId="ADAL" clId="{E32BD9A3-B4CF-4973-8106-CF6D9B4F8D4F}" dt="2024-10-29T11:48:17.671" v="2328"/>
        <pc:sldMkLst>
          <pc:docMk/>
          <pc:sldMk cId="2732367690" sldId="2145706270"/>
        </pc:sldMkLst>
        <pc:spChg chg="mod">
          <ac:chgData name="Graf Thomas, INI-NET-VNC-HCS" userId="487bc3e3-9ce7-4cdd-b7b4-8899ea88d289" providerId="ADAL" clId="{E32BD9A3-B4CF-4973-8106-CF6D9B4F8D4F}" dt="2024-10-25T09:22:04.590" v="2305" actId="108"/>
          <ac:spMkLst>
            <pc:docMk/>
            <pc:sldMk cId="2732367690" sldId="2145706270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9:08:18.109" v="1925"/>
          <ac:spMkLst>
            <pc:docMk/>
            <pc:sldMk cId="2732367690" sldId="2145706270"/>
            <ac:spMk id="3" creationId="{29C0DFD4-432D-4B0C-93DF-790441DCF5B9}"/>
          </ac:spMkLst>
        </pc:spChg>
        <pc:spChg chg="del">
          <ac:chgData name="Graf Thomas, INI-NET-VNC-HCS" userId="487bc3e3-9ce7-4cdd-b7b4-8899ea88d289" providerId="ADAL" clId="{E32BD9A3-B4CF-4973-8106-CF6D9B4F8D4F}" dt="2024-10-25T08:50:10.487" v="1086" actId="478"/>
          <ac:spMkLst>
            <pc:docMk/>
            <pc:sldMk cId="2732367690" sldId="2145706270"/>
            <ac:spMk id="5" creationId="{3862CE99-40A4-2D41-AF3F-FC31FC0B2BDD}"/>
          </ac:spMkLst>
        </pc:spChg>
        <pc:spChg chg="add mod">
          <ac:chgData name="Graf Thomas, INI-NET-VNC-HCS" userId="487bc3e3-9ce7-4cdd-b7b4-8899ea88d289" providerId="ADAL" clId="{E32BD9A3-B4CF-4973-8106-CF6D9B4F8D4F}" dt="2024-10-25T09:06:05.341" v="1849" actId="1037"/>
          <ac:spMkLst>
            <pc:docMk/>
            <pc:sldMk cId="2732367690" sldId="2145706270"/>
            <ac:spMk id="6" creationId="{84BCB10E-D8E6-F2FD-FD9E-B29884060E0C}"/>
          </ac:spMkLst>
        </pc:spChg>
        <pc:picChg chg="add mod">
          <ac:chgData name="Graf Thomas, INI-NET-VNC-HCS" userId="487bc3e3-9ce7-4cdd-b7b4-8899ea88d289" providerId="ADAL" clId="{E32BD9A3-B4CF-4973-8106-CF6D9B4F8D4F}" dt="2024-10-25T09:06:05.341" v="1849" actId="1037"/>
          <ac:picMkLst>
            <pc:docMk/>
            <pc:sldMk cId="2732367690" sldId="2145706270"/>
            <ac:picMk id="4" creationId="{AE8BF390-E5E9-1AC1-670D-320B2E27DC97}"/>
          </ac:picMkLst>
        </pc:picChg>
      </pc:sldChg>
      <pc:sldMasterChg chg="delSldLayout">
        <pc:chgData name="Graf Thomas, INI-NET-VNC-HCS" userId="487bc3e3-9ce7-4cdd-b7b4-8899ea88d289" providerId="ADAL" clId="{E32BD9A3-B4CF-4973-8106-CF6D9B4F8D4F}" dt="2024-10-25T08:49:31.882" v="1084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E32BD9A3-B4CF-4973-8106-CF6D9B4F8D4F}" dt="2024-10-25T08:49:31.882" v="1084" actId="47"/>
          <pc:sldLayoutMkLst>
            <pc:docMk/>
            <pc:sldMasterMk cId="1575956613" sldId="2147483648"/>
            <pc:sldLayoutMk cId="1005672142" sldId="2147483660"/>
          </pc:sldLayoutMkLst>
        </pc:sldLayoutChg>
      </pc:sldMasterChg>
    </pc:docChg>
  </pc:docChgLst>
  <pc:docChgLst>
    <pc:chgData name="Graf Thomas, INI-NET-VNC-E2E" userId="487bc3e3-9ce7-4cdd-b7b4-8899ea88d289" providerId="ADAL" clId="{DDDC966E-BE0A-4622-8356-AE16CAED623C}"/>
    <pc:docChg chg="undo custSel addSld delSld modSld sldOrd">
      <pc:chgData name="Graf Thomas, INI-NET-VNC-E2E" userId="487bc3e3-9ce7-4cdd-b7b4-8899ea88d289" providerId="ADAL" clId="{DDDC966E-BE0A-4622-8356-AE16CAED623C}" dt="2025-03-16T01:38:50.232" v="452" actId="20577"/>
      <pc:docMkLst>
        <pc:docMk/>
      </pc:docMkLst>
      <pc:sldChg chg="add del ord">
        <pc:chgData name="Graf Thomas, INI-NET-VNC-E2E" userId="487bc3e3-9ce7-4cdd-b7b4-8899ea88d289" providerId="ADAL" clId="{DDDC966E-BE0A-4622-8356-AE16CAED623C}" dt="2025-03-16T01:31:01.075" v="330" actId="47"/>
        <pc:sldMkLst>
          <pc:docMk/>
          <pc:sldMk cId="2321303361" sldId="273"/>
        </pc:sldMkLst>
      </pc:sldChg>
      <pc:sldChg chg="modSp mod">
        <pc:chgData name="Graf Thomas, INI-NET-VNC-E2E" userId="487bc3e3-9ce7-4cdd-b7b4-8899ea88d289" providerId="ADAL" clId="{DDDC966E-BE0A-4622-8356-AE16CAED623C}" dt="2025-03-16T00:54:05.892" v="21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DDDC966E-BE0A-4622-8356-AE16CAED623C}" dt="2025-03-16T00:54:05.892" v="21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E2E" userId="487bc3e3-9ce7-4cdd-b7b4-8899ea88d289" providerId="ADAL" clId="{DDDC966E-BE0A-4622-8356-AE16CAED623C}" dt="2025-03-16T00:53:42.997" v="3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del">
        <pc:chgData name="Graf Thomas, INI-NET-VNC-E2E" userId="487bc3e3-9ce7-4cdd-b7b4-8899ea88d289" providerId="ADAL" clId="{DDDC966E-BE0A-4622-8356-AE16CAED623C}" dt="2025-03-16T01:29:58.953" v="321" actId="47"/>
        <pc:sldMkLst>
          <pc:docMk/>
          <pc:sldMk cId="2701002203" sldId="2145706256"/>
        </pc:sldMkLst>
      </pc:sldChg>
      <pc:sldChg chg="modSp mod ord">
        <pc:chgData name="Graf Thomas, INI-NET-VNC-E2E" userId="487bc3e3-9ce7-4cdd-b7b4-8899ea88d289" providerId="ADAL" clId="{DDDC966E-BE0A-4622-8356-AE16CAED623C}" dt="2025-03-16T01:38:50.232" v="452" actId="20577"/>
        <pc:sldMkLst>
          <pc:docMk/>
          <pc:sldMk cId="1767383836" sldId="2145706260"/>
        </pc:sldMkLst>
        <pc:spChg chg="mod">
          <ac:chgData name="Graf Thomas, INI-NET-VNC-E2E" userId="487bc3e3-9ce7-4cdd-b7b4-8899ea88d289" providerId="ADAL" clId="{DDDC966E-BE0A-4622-8356-AE16CAED623C}" dt="2025-03-16T01:38:50.232" v="452" actId="20577"/>
          <ac:spMkLst>
            <pc:docMk/>
            <pc:sldMk cId="1767383836" sldId="2145706260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DDDC966E-BE0A-4622-8356-AE16CAED623C}" dt="2025-03-16T01:29:22.929" v="310" actId="20577"/>
          <ac:spMkLst>
            <pc:docMk/>
            <pc:sldMk cId="1767383836" sldId="2145706260"/>
            <ac:spMk id="4" creationId="{15F8C987-861D-7CFE-2544-77166341489C}"/>
          </ac:spMkLst>
        </pc:spChg>
      </pc:sldChg>
      <pc:sldChg chg="modSp mod ord">
        <pc:chgData name="Graf Thomas, INI-NET-VNC-E2E" userId="487bc3e3-9ce7-4cdd-b7b4-8899ea88d289" providerId="ADAL" clId="{DDDC966E-BE0A-4622-8356-AE16CAED623C}" dt="2025-03-16T01:37:46.787" v="434" actId="20577"/>
        <pc:sldMkLst>
          <pc:docMk/>
          <pc:sldMk cId="3562000331" sldId="2145706269"/>
        </pc:sldMkLst>
        <pc:spChg chg="mod">
          <ac:chgData name="Graf Thomas, INI-NET-VNC-E2E" userId="487bc3e3-9ce7-4cdd-b7b4-8899ea88d289" providerId="ADAL" clId="{DDDC966E-BE0A-4622-8356-AE16CAED623C}" dt="2025-03-16T01:37:46.787" v="434" actId="20577"/>
          <ac:spMkLst>
            <pc:docMk/>
            <pc:sldMk cId="3562000331" sldId="2145706269"/>
            <ac:spMk id="3" creationId="{29C0DFD4-432D-4B0C-93DF-790441DCF5B9}"/>
          </ac:spMkLst>
        </pc:spChg>
      </pc:sldChg>
      <pc:sldChg chg="ord">
        <pc:chgData name="Graf Thomas, INI-NET-VNC-E2E" userId="487bc3e3-9ce7-4cdd-b7b4-8899ea88d289" providerId="ADAL" clId="{DDDC966E-BE0A-4622-8356-AE16CAED623C}" dt="2025-03-16T01:29:39.043" v="314"/>
        <pc:sldMkLst>
          <pc:docMk/>
          <pc:sldMk cId="2732367690" sldId="2145706270"/>
        </pc:sldMkLst>
      </pc:sldChg>
      <pc:sldChg chg="addSp delSp modSp add del mod ord">
        <pc:chgData name="Graf Thomas, INI-NET-VNC-E2E" userId="487bc3e3-9ce7-4cdd-b7b4-8899ea88d289" providerId="ADAL" clId="{DDDC966E-BE0A-4622-8356-AE16CAED623C}" dt="2025-03-16T01:37:27.267" v="430" actId="47"/>
        <pc:sldMkLst>
          <pc:docMk/>
          <pc:sldMk cId="4066307797" sldId="2145706271"/>
        </pc:sldMkLst>
        <pc:spChg chg="mod">
          <ac:chgData name="Graf Thomas, INI-NET-VNC-E2E" userId="487bc3e3-9ce7-4cdd-b7b4-8899ea88d289" providerId="ADAL" clId="{DDDC966E-BE0A-4622-8356-AE16CAED623C}" dt="2025-03-16T01:31:23.151" v="356" actId="20577"/>
          <ac:spMkLst>
            <pc:docMk/>
            <pc:sldMk cId="4066307797" sldId="2145706271"/>
            <ac:spMk id="2" creationId="{FF20F271-6F0D-4AC0-BB1D-F5C338165C13}"/>
          </ac:spMkLst>
        </pc:spChg>
        <pc:spChg chg="del">
          <ac:chgData name="Graf Thomas, INI-NET-VNC-E2E" userId="487bc3e3-9ce7-4cdd-b7b4-8899ea88d289" providerId="ADAL" clId="{DDDC966E-BE0A-4622-8356-AE16CAED623C}" dt="2025-03-16T01:30:37.154" v="325" actId="478"/>
          <ac:spMkLst>
            <pc:docMk/>
            <pc:sldMk cId="4066307797" sldId="2145706271"/>
            <ac:spMk id="3" creationId="{29C0DFD4-432D-4B0C-93DF-790441DCF5B9}"/>
          </ac:spMkLst>
        </pc:spChg>
        <pc:spChg chg="del">
          <ac:chgData name="Graf Thomas, INI-NET-VNC-E2E" userId="487bc3e3-9ce7-4cdd-b7b4-8899ea88d289" providerId="ADAL" clId="{DDDC966E-BE0A-4622-8356-AE16CAED623C}" dt="2025-03-16T01:30:44.982" v="328" actId="478"/>
          <ac:spMkLst>
            <pc:docMk/>
            <pc:sldMk cId="4066307797" sldId="2145706271"/>
            <ac:spMk id="4" creationId="{15F8C987-861D-7CFE-2544-77166341489C}"/>
          </ac:spMkLst>
        </pc:spChg>
        <pc:spChg chg="add del mod">
          <ac:chgData name="Graf Thomas, INI-NET-VNC-E2E" userId="487bc3e3-9ce7-4cdd-b7b4-8899ea88d289" providerId="ADAL" clId="{DDDC966E-BE0A-4622-8356-AE16CAED623C}" dt="2025-03-16T01:30:39.713" v="326" actId="478"/>
          <ac:spMkLst>
            <pc:docMk/>
            <pc:sldMk cId="4066307797" sldId="2145706271"/>
            <ac:spMk id="6" creationId="{CEA86EF5-E687-4F74-3B0F-2B7F520415C3}"/>
          </ac:spMkLst>
        </pc:spChg>
        <pc:spChg chg="add mod">
          <ac:chgData name="Graf Thomas, INI-NET-VNC-E2E" userId="487bc3e3-9ce7-4cdd-b7b4-8899ea88d289" providerId="ADAL" clId="{DDDC966E-BE0A-4622-8356-AE16CAED623C}" dt="2025-03-16T01:33:40.469" v="364"/>
          <ac:spMkLst>
            <pc:docMk/>
            <pc:sldMk cId="4066307797" sldId="2145706271"/>
            <ac:spMk id="8" creationId="{181D59CE-17CB-EB9B-C39E-96E9A4E0D323}"/>
          </ac:spMkLst>
        </pc:spChg>
      </pc:sldChg>
      <pc:sldChg chg="addSp delSp modSp add mod">
        <pc:chgData name="Graf Thomas, INI-NET-VNC-E2E" userId="487bc3e3-9ce7-4cdd-b7b4-8899ea88d289" providerId="ADAL" clId="{DDDC966E-BE0A-4622-8356-AE16CAED623C}" dt="2025-03-16T01:37:24.830" v="429" actId="1076"/>
        <pc:sldMkLst>
          <pc:docMk/>
          <pc:sldMk cId="1333776111" sldId="2145706272"/>
        </pc:sldMkLst>
        <pc:spChg chg="add del mod">
          <ac:chgData name="Graf Thomas, INI-NET-VNC-E2E" userId="487bc3e3-9ce7-4cdd-b7b4-8899ea88d289" providerId="ADAL" clId="{DDDC966E-BE0A-4622-8356-AE16CAED623C}" dt="2025-03-16T01:37:00.256" v="426" actId="478"/>
          <ac:spMkLst>
            <pc:docMk/>
            <pc:sldMk cId="1333776111" sldId="2145706272"/>
            <ac:spMk id="4" creationId="{E5EBD5A6-8A8A-3705-950F-67D066639FA3}"/>
          </ac:spMkLst>
        </pc:spChg>
        <pc:spChg chg="mod">
          <ac:chgData name="Graf Thomas, INI-NET-VNC-E2E" userId="487bc3e3-9ce7-4cdd-b7b4-8899ea88d289" providerId="ADAL" clId="{DDDC966E-BE0A-4622-8356-AE16CAED623C}" dt="2025-03-16T01:37:24.830" v="429" actId="1076"/>
          <ac:spMkLst>
            <pc:docMk/>
            <pc:sldMk cId="1333776111" sldId="2145706272"/>
            <ac:spMk id="8" creationId="{181D59CE-17CB-EB9B-C39E-96E9A4E0D323}"/>
          </ac:spMkLst>
        </pc:spChg>
      </pc:sldChg>
      <pc:sldMasterChg chg="delSldLayout">
        <pc:chgData name="Graf Thomas, INI-NET-VNC-E2E" userId="487bc3e3-9ce7-4cdd-b7b4-8899ea88d289" providerId="ADAL" clId="{DDDC966E-BE0A-4622-8356-AE16CAED623C}" dt="2025-03-16T01:31:01.075" v="330" actId="47"/>
        <pc:sldMasterMkLst>
          <pc:docMk/>
          <pc:sldMasterMk cId="1575956613" sldId="2147483648"/>
        </pc:sldMasterMkLst>
        <pc:sldLayoutChg chg="del">
          <pc:chgData name="Graf Thomas, INI-NET-VNC-E2E" userId="487bc3e3-9ce7-4cdd-b7b4-8899ea88d289" providerId="ADAL" clId="{DDDC966E-BE0A-4622-8356-AE16CAED623C}" dt="2025-03-16T01:31:01.075" v="330" actId="47"/>
          <pc:sldLayoutMkLst>
            <pc:docMk/>
            <pc:sldMasterMk cId="1575956613" sldId="2147483648"/>
            <pc:sldLayoutMk cId="4234205848" sldId="2147483660"/>
          </pc:sldLayoutMkLst>
        </pc:sldLayoutChg>
      </pc:sldMaster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26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88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45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etconf-yp-transport-capabilities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yang-push-observation-time-02#section-4" TargetMode="External"/><Relationship Id="rId5" Type="http://schemas.openxmlformats.org/officeDocument/2006/relationships/hyperlink" Target="https://datatracker.ietf.org/doc/html/draft-netana-netconf-notif-envelope-00#section-3.2" TargetMode="External"/><Relationship Id="rId4" Type="http://schemas.openxmlformats.org/officeDocument/2006/relationships/hyperlink" Target="https://datatracker.ietf.org/doc/html/draft-ietf-nmop-yang-message-broker-integration-05#section-4.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446" TargetMode="External"/><Relationship Id="rId3" Type="http://schemas.openxmlformats.org/officeDocument/2006/relationships/hyperlink" Target="https://datatracker.ietf.org/doc/html/draft-ietf-netconf-udp-notif" TargetMode="External"/><Relationship Id="rId7" Type="http://schemas.openxmlformats.org/officeDocument/2006/relationships/hyperlink" Target="https://datatracker.ietf.org/doc/html/rfc9147" TargetMode="External"/><Relationship Id="rId2" Type="http://schemas.openxmlformats.org/officeDocument/2006/relationships/hyperlink" Target="https://datatracker.ietf.org/doc/html/draft-ietf-netconf-yp-transport-capabil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9254" TargetMode="External"/><Relationship Id="rId5" Type="http://schemas.openxmlformats.org/officeDocument/2006/relationships/hyperlink" Target="https://datatracker.ietf.org/doc/html/rfc8040" TargetMode="External"/><Relationship Id="rId4" Type="http://schemas.openxmlformats.org/officeDocument/2006/relationships/hyperlink" Target="https://datatracker.ietf.org/doc/html/draft-ietf-netconf-https-notif" TargetMode="External"/><Relationship Id="rId9" Type="http://schemas.openxmlformats.org/officeDocument/2006/relationships/hyperlink" Target="https://datatracker.ietf.org/doc/html/rfc425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964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YANG Notification </a:t>
            </a:r>
            <a:r>
              <a:rPr lang="en-US" sz="3400" b="1" dirty="0">
                <a:solidFill>
                  <a:srgbClr val="FF0000"/>
                </a:solidFill>
              </a:rPr>
              <a:t>Transport Capabilities</a:t>
            </a:r>
            <a:br>
              <a:rPr lang="en-US" sz="3600" b="1" dirty="0"/>
            </a:br>
            <a:r>
              <a:rPr lang="en-US" sz="2800" dirty="0"/>
              <a:t>draft-ietf-netconf-yp-transport-capabilities-00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ugments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"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ietf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-system-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capabilities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"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enable</a:t>
            </a:r>
            <a:endParaRPr lang="de-CH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	a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client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discover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transport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protocol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encoding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security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			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capabilities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of a YANG-Push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publisher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bill.wu@huawei.com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maqiufang1@huawei.com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>
                <a:latin typeface="+mj-lt"/>
                <a:ea typeface="+mj-ea"/>
                <a:cs typeface="+mj-cs"/>
              </a:rPr>
              <a:t>March 2025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US" sz="2800" b="1" dirty="0"/>
            </a:b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Integrates in the YANG-Push to Message Broker Integration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1" y="1950098"/>
            <a:ext cx="6098800" cy="4417453"/>
          </a:xfrm>
        </p:spPr>
        <p:txBody>
          <a:bodyPr>
            <a:noAutofit/>
          </a:bodyPr>
          <a:lstStyle/>
          <a:p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ietf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nmop</a:t>
            </a:r>
            <a:r>
              <a:rPr lang="en-US" sz="1700" dirty="0">
                <a:hlinkClick r:id="rId3"/>
              </a:rPr>
              <a:t>-yang-message-broker-integration</a:t>
            </a:r>
            <a:r>
              <a:rPr lang="en-US" sz="1700" dirty="0"/>
              <a:t> describes an Architecture for YANG-Push to Message Broker Integration.</a:t>
            </a:r>
          </a:p>
          <a:p>
            <a:r>
              <a:rPr lang="en-US" sz="1700" dirty="0">
                <a:hlinkClick r:id="rId4"/>
              </a:rPr>
              <a:t>Section 4.1 of draft-</a:t>
            </a:r>
            <a:r>
              <a:rPr lang="en-US" sz="1700" dirty="0" err="1">
                <a:hlinkClick r:id="rId4"/>
              </a:rPr>
              <a:t>ietf</a:t>
            </a:r>
            <a:r>
              <a:rPr lang="en-US" sz="1700" dirty="0">
                <a:hlinkClick r:id="rId4"/>
              </a:rPr>
              <a:t>-</a:t>
            </a:r>
            <a:r>
              <a:rPr lang="en-US" sz="1700" dirty="0" err="1">
                <a:hlinkClick r:id="rId4"/>
              </a:rPr>
              <a:t>nmop</a:t>
            </a:r>
            <a:r>
              <a:rPr lang="en-US" sz="1700" dirty="0">
                <a:hlinkClick r:id="rId4"/>
              </a:rPr>
              <a:t>-yang-message-broker-integration</a:t>
            </a:r>
            <a:r>
              <a:rPr lang="en-US" sz="1700" dirty="0"/>
              <a:t> describes the YANG-Push subscription workflow where before the subscription configuration the transport, notification and subscription capabilities are being discovered first.</a:t>
            </a:r>
          </a:p>
          <a:p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netana</a:t>
            </a:r>
            <a:r>
              <a:rPr lang="en-US" sz="1700" dirty="0">
                <a:hlinkClick r:id="rId3"/>
              </a:rPr>
              <a:t>-netconf-</a:t>
            </a:r>
            <a:r>
              <a:rPr lang="en-US" sz="1700" dirty="0" err="1">
                <a:hlinkClick r:id="rId3"/>
              </a:rPr>
              <a:t>yp</a:t>
            </a:r>
            <a:r>
              <a:rPr lang="en-US" sz="1700" dirty="0">
                <a:hlinkClick r:id="rId3"/>
              </a:rPr>
              <a:t>-transport-capabilities</a:t>
            </a:r>
            <a:r>
              <a:rPr lang="en-US" sz="1700" dirty="0"/>
              <a:t> extends "</a:t>
            </a:r>
            <a:r>
              <a:rPr lang="en-US" sz="1700" dirty="0" err="1"/>
              <a:t>ietf</a:t>
            </a:r>
            <a:r>
              <a:rPr lang="en-US" sz="1700" dirty="0"/>
              <a:t>-system-capabilities" for discovering transport, </a:t>
            </a:r>
            <a:r>
              <a:rPr lang="en-US" sz="1700" dirty="0">
                <a:hlinkClick r:id="rId5"/>
              </a:rPr>
              <a:t>Section 3.2 of draft-</a:t>
            </a:r>
            <a:r>
              <a:rPr lang="en-US" sz="1700" dirty="0" err="1">
                <a:hlinkClick r:id="rId5"/>
              </a:rPr>
              <a:t>netana</a:t>
            </a:r>
            <a:r>
              <a:rPr lang="en-US" sz="1700" dirty="0">
                <a:hlinkClick r:id="rId5"/>
              </a:rPr>
              <a:t>-netconf-</a:t>
            </a:r>
            <a:r>
              <a:rPr lang="en-US" sz="1700" dirty="0" err="1">
                <a:hlinkClick r:id="rId5"/>
              </a:rPr>
              <a:t>notif</a:t>
            </a:r>
            <a:r>
              <a:rPr lang="en-US" sz="1700" dirty="0">
                <a:hlinkClick r:id="rId5"/>
              </a:rPr>
              <a:t>-envelope </a:t>
            </a:r>
            <a:r>
              <a:rPr lang="en-US" sz="1700" dirty="0"/>
              <a:t>for notification metadata and </a:t>
            </a:r>
            <a:r>
              <a:rPr lang="en-US" sz="1700" dirty="0">
                <a:hlinkClick r:id="rId6"/>
              </a:rPr>
              <a:t>Section 4 of draft-</a:t>
            </a:r>
            <a:r>
              <a:rPr lang="en-US" sz="1700" dirty="0" err="1">
                <a:hlinkClick r:id="rId6"/>
              </a:rPr>
              <a:t>tgraf</a:t>
            </a:r>
            <a:r>
              <a:rPr lang="en-US" sz="1700" dirty="0">
                <a:hlinkClick r:id="rId6"/>
              </a:rPr>
              <a:t>-netconf-yang-push-observation-time </a:t>
            </a:r>
            <a:r>
              <a:rPr lang="en-US" sz="1700" dirty="0"/>
              <a:t>for observation timestamping.</a:t>
            </a:r>
          </a:p>
          <a:p>
            <a:r>
              <a:rPr lang="en-US" sz="1700" dirty="0"/>
              <a:t>This allows a client to discover all YANG-Push server capabilities to enable the automation of the YANG-Push subscription configuration workflow depending on the YANG-Push server capabilities 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BF390-E5E9-1AC1-670D-320B2E27D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167" y="1569597"/>
            <a:ext cx="3855098" cy="52884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4BCB10E-D8E6-F2FD-FD9E-B29884060E0C}"/>
              </a:ext>
            </a:extLst>
          </p:cNvPr>
          <p:cNvSpPr/>
          <p:nvPr/>
        </p:nvSpPr>
        <p:spPr>
          <a:xfrm>
            <a:off x="2412716" y="5900758"/>
            <a:ext cx="678730" cy="65045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23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US" sz="2800" b="1" dirty="0"/>
            </a:b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Extending System Capabilities for YANG-Push Configured Subscription Transport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821" y="1950098"/>
            <a:ext cx="4892040" cy="4417453"/>
          </a:xfrm>
        </p:spPr>
        <p:txBody>
          <a:bodyPr>
            <a:noAutofit/>
          </a:bodyPr>
          <a:lstStyle/>
          <a:p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ietf</a:t>
            </a:r>
            <a:r>
              <a:rPr lang="en-US" sz="1700" dirty="0">
                <a:hlinkClick r:id="rId2"/>
              </a:rPr>
              <a:t>-netconf-</a:t>
            </a:r>
            <a:r>
              <a:rPr lang="en-US" sz="1700" dirty="0" err="1">
                <a:hlinkClick r:id="rId2"/>
              </a:rPr>
              <a:t>yp</a:t>
            </a:r>
            <a:r>
              <a:rPr lang="en-US" sz="1700" dirty="0">
                <a:hlinkClick r:id="rId2"/>
              </a:rPr>
              <a:t>-transport-capabilities</a:t>
            </a:r>
            <a:r>
              <a:rPr lang="en-US" sz="1700" dirty="0"/>
              <a:t> augments System Capabilities model and provides additional transport related attributes associated with system capabilities:</a:t>
            </a:r>
            <a:br>
              <a:rPr lang="en-US" sz="1700" dirty="0"/>
            </a:br>
            <a:endParaRPr lang="en-US" sz="1700" dirty="0"/>
          </a:p>
          <a:p>
            <a:pPr lvl="1"/>
            <a:r>
              <a:rPr lang="en-US" sz="1700" dirty="0"/>
              <a:t>Specification of transport protocols the client can request to establish a </a:t>
            </a:r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ietf</a:t>
            </a:r>
            <a:r>
              <a:rPr lang="en-US" sz="1700" dirty="0">
                <a:hlinkClick r:id="rId3"/>
              </a:rPr>
              <a:t>-netconf-</a:t>
            </a:r>
            <a:r>
              <a:rPr lang="en-US" sz="1700" dirty="0" err="1">
                <a:hlinkClick r:id="rId3"/>
              </a:rPr>
              <a:t>udp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notif</a:t>
            </a:r>
            <a:r>
              <a:rPr lang="en-US" sz="1700" dirty="0"/>
              <a:t> or </a:t>
            </a:r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ietf</a:t>
            </a:r>
            <a:r>
              <a:rPr lang="en-US" sz="1700" dirty="0">
                <a:hlinkClick r:id="rId4"/>
              </a:rPr>
              <a:t>-netconf-https-</a:t>
            </a:r>
            <a:r>
              <a:rPr lang="en-US" sz="1700" dirty="0" err="1">
                <a:hlinkClick r:id="rId4"/>
              </a:rPr>
              <a:t>notif</a:t>
            </a:r>
            <a:r>
              <a:rPr lang="en-US" sz="1700" dirty="0"/>
              <a:t> configured transport connection;</a:t>
            </a:r>
          </a:p>
          <a:p>
            <a:pPr lvl="1"/>
            <a:r>
              <a:rPr lang="en-US" sz="1700" dirty="0"/>
              <a:t>Specification of transport encoding, such as JSON or XML as defined in </a:t>
            </a:r>
            <a:r>
              <a:rPr lang="en-US" sz="1700" dirty="0">
                <a:hlinkClick r:id="rId5"/>
              </a:rPr>
              <a:t>RFC 8040 </a:t>
            </a:r>
            <a:r>
              <a:rPr lang="en-US" sz="1700" dirty="0"/>
              <a:t>or CBOR as defined in </a:t>
            </a:r>
            <a:r>
              <a:rPr lang="en-US" sz="1700" dirty="0">
                <a:hlinkClick r:id="rId6"/>
              </a:rPr>
              <a:t>RFC 9254 </a:t>
            </a:r>
            <a:r>
              <a:rPr lang="en-US" sz="1700" dirty="0"/>
              <a:t>the client can request to encode YANG notifications;</a:t>
            </a:r>
          </a:p>
          <a:p>
            <a:pPr lvl="1"/>
            <a:r>
              <a:rPr lang="en-US" sz="1700" dirty="0"/>
              <a:t>Specification of secure transport mechanisms that are needed by the client to communicate with the server such as DTLS as defined in </a:t>
            </a:r>
            <a:r>
              <a:rPr lang="en-US" sz="1700" dirty="0">
                <a:hlinkClick r:id="rId7"/>
              </a:rPr>
              <a:t>RFC 9147 </a:t>
            </a:r>
            <a:r>
              <a:rPr lang="en-US" sz="1700" dirty="0"/>
              <a:t>TLS as defined in </a:t>
            </a:r>
            <a:r>
              <a:rPr lang="en-US" sz="1700" dirty="0">
                <a:hlinkClick r:id="rId8"/>
              </a:rPr>
              <a:t>RFC 8446 </a:t>
            </a:r>
            <a:r>
              <a:rPr lang="en-US" sz="1700" dirty="0"/>
              <a:t>or SSH as defined in </a:t>
            </a:r>
            <a:r>
              <a:rPr lang="en-US" sz="1700" dirty="0">
                <a:hlinkClick r:id="rId9"/>
              </a:rPr>
              <a:t>RFC 4254</a:t>
            </a:r>
            <a:r>
              <a:rPr lang="en-US" sz="1700" dirty="0"/>
              <a:t>;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2CE99-40A4-2D41-AF3F-FC31FC0B2BDD}"/>
              </a:ext>
            </a:extLst>
          </p:cNvPr>
          <p:cNvSpPr txBox="1"/>
          <p:nvPr/>
        </p:nvSpPr>
        <p:spPr>
          <a:xfrm>
            <a:off x="838200" y="1690688"/>
            <a:ext cx="5873621" cy="5129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-notification-transport-capabilities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sysc:system-capabilities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notc:subscription-capabilities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transport-capabilities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transport-capability* [transport-protocol]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transport-protocol    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en-US" sz="85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security-protocol?    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en-US" sz="85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encoding-format*      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en-US" sz="85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"/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sysc:system-capabilities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notc:subscription-capabilities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"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"Add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YANG-Push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 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YANG-Push.";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security-protocol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security-protocol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"Type of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-list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-format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6200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draft-netana-netconf-yp-transport-capabilities-00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 -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Document is working group adopted. </a:t>
            </a:r>
          </a:p>
          <a:p>
            <a:r>
              <a:rPr lang="en-US" sz="1700" dirty="0"/>
              <a:t>Many thanks to Reshad, Med, Rob, Giuseppe, Nils and Benoit for the review and support.</a:t>
            </a:r>
          </a:p>
          <a:p>
            <a:pPr marL="0" indent="0">
              <a:buNone/>
            </a:pPr>
            <a:r>
              <a:rPr lang="en-US" sz="1700" b="1" dirty="0"/>
              <a:t>Changes after IETF 121</a:t>
            </a:r>
          </a:p>
          <a:p>
            <a:pPr marR="0">
              <a:spcAft>
                <a:spcPts val="0"/>
              </a:spcAft>
            </a:pPr>
            <a:r>
              <a:rPr lang="de-CH" sz="1700" dirty="0" err="1"/>
              <a:t>We</a:t>
            </a:r>
            <a:r>
              <a:rPr lang="de-CH" sz="1700" dirty="0"/>
              <a:t> </a:t>
            </a:r>
            <a:r>
              <a:rPr lang="de-CH" sz="1700" dirty="0" err="1"/>
              <a:t>received</a:t>
            </a:r>
            <a:r>
              <a:rPr lang="de-CH" sz="1700" dirty="0"/>
              <a:t> a review </a:t>
            </a:r>
            <a:r>
              <a:rPr lang="de-CH" sz="1700" dirty="0" err="1"/>
              <a:t>from</a:t>
            </a:r>
            <a:r>
              <a:rPr lang="de-CH" sz="1700" dirty="0"/>
              <a:t> Med, </a:t>
            </a:r>
            <a:r>
              <a:rPr lang="de-CH" sz="1700" dirty="0" err="1"/>
              <a:t>thanks</a:t>
            </a:r>
            <a:r>
              <a:rPr lang="de-CH" sz="1700" dirty="0"/>
              <a:t> a </a:t>
            </a:r>
            <a:r>
              <a:rPr lang="de-CH" sz="1700" dirty="0" err="1"/>
              <a:t>lot</a:t>
            </a:r>
            <a:r>
              <a:rPr lang="de-CH" sz="1700" dirty="0"/>
              <a:t>!</a:t>
            </a:r>
          </a:p>
          <a:p>
            <a:pPr marR="0">
              <a:spcAft>
                <a:spcPts val="0"/>
              </a:spcAft>
            </a:pPr>
            <a:r>
              <a:rPr lang="de-CH" sz="1700" dirty="0"/>
              <a:t>Review was </a:t>
            </a:r>
            <a:r>
              <a:rPr lang="de-CH" sz="1700" dirty="0" err="1"/>
              <a:t>addressed</a:t>
            </a:r>
            <a:r>
              <a:rPr lang="de-CH" sz="1700" dirty="0"/>
              <a:t> in -01 </a:t>
            </a:r>
            <a:r>
              <a:rPr lang="de-CH" sz="1700" dirty="0" err="1"/>
              <a:t>as</a:t>
            </a:r>
            <a:r>
              <a:rPr lang="de-CH" sz="1700" dirty="0"/>
              <a:t> </a:t>
            </a:r>
            <a:r>
              <a:rPr lang="de-CH" sz="1700" dirty="0" err="1"/>
              <a:t>following</a:t>
            </a:r>
            <a:r>
              <a:rPr lang="de-CH" sz="1700" dirty="0"/>
              <a:t>:</a:t>
            </a:r>
          </a:p>
          <a:p>
            <a:pPr lvl="1"/>
            <a:r>
              <a:rPr lang="de-CH" sz="1700" dirty="0" err="1"/>
              <a:t>Some</a:t>
            </a:r>
            <a:r>
              <a:rPr lang="de-CH" sz="1700" dirty="0"/>
              <a:t> </a:t>
            </a:r>
            <a:r>
              <a:rPr lang="de-CH" sz="1700" dirty="0" err="1"/>
              <a:t>editorial</a:t>
            </a:r>
            <a:r>
              <a:rPr lang="de-CH" sz="1700" dirty="0"/>
              <a:t> </a:t>
            </a:r>
            <a:r>
              <a:rPr lang="de-CH" sz="1700" dirty="0" err="1"/>
              <a:t>updates</a:t>
            </a:r>
            <a:endParaRPr lang="de-CH" sz="1700" dirty="0"/>
          </a:p>
          <a:p>
            <a:pPr lvl="1"/>
            <a:r>
              <a:rPr lang="de-CH" sz="1700" dirty="0"/>
              <a:t>TLS </a:t>
            </a:r>
            <a:r>
              <a:rPr lang="de-CH" sz="1700" dirty="0" err="1"/>
              <a:t>has</a:t>
            </a:r>
            <a:r>
              <a:rPr lang="de-CH" sz="1700" dirty="0"/>
              <a:t> </a:t>
            </a:r>
            <a:r>
              <a:rPr lang="de-CH" sz="1700" dirty="0" err="1"/>
              <a:t>now</a:t>
            </a:r>
            <a:r>
              <a:rPr lang="de-CH" sz="1700" dirty="0"/>
              <a:t> also </a:t>
            </a:r>
            <a:r>
              <a:rPr lang="de-CH" sz="1700" dirty="0" err="1"/>
              <a:t>two</a:t>
            </a:r>
            <a:r>
              <a:rPr lang="de-CH" sz="1700" dirty="0"/>
              <a:t> </a:t>
            </a:r>
            <a:r>
              <a:rPr lang="de-CH" sz="1700" dirty="0" err="1"/>
              <a:t>identities</a:t>
            </a:r>
            <a:r>
              <a:rPr lang="de-CH" sz="1700" dirty="0"/>
              <a:t>, same </a:t>
            </a:r>
            <a:r>
              <a:rPr lang="de-CH" sz="1700" dirty="0" err="1"/>
              <a:t>as</a:t>
            </a:r>
            <a:r>
              <a:rPr lang="de-CH" sz="1700" dirty="0"/>
              <a:t> DTLS </a:t>
            </a:r>
            <a:r>
              <a:rPr lang="de-CH" sz="1700" dirty="0" err="1"/>
              <a:t>for</a:t>
            </a:r>
            <a:r>
              <a:rPr lang="de-CH" sz="1700" dirty="0"/>
              <a:t> </a:t>
            </a:r>
            <a:r>
              <a:rPr lang="de-CH" sz="1700" dirty="0" err="1"/>
              <a:t>version</a:t>
            </a:r>
            <a:r>
              <a:rPr lang="de-CH" sz="1700" dirty="0"/>
              <a:t> 1.2 and 1.3, </a:t>
            </a:r>
            <a:br>
              <a:rPr lang="de-CH" sz="1700" dirty="0"/>
            </a:br>
            <a:r>
              <a:rPr lang="de-CH" sz="1700" dirty="0" err="1"/>
              <a:t>matching</a:t>
            </a:r>
            <a:r>
              <a:rPr lang="de-CH" sz="1700" dirty="0"/>
              <a:t> </a:t>
            </a:r>
            <a:r>
              <a:rPr lang="de-CH" sz="1700" dirty="0" err="1"/>
              <a:t>with</a:t>
            </a:r>
            <a:r>
              <a:rPr lang="de-CH" sz="1700" dirty="0"/>
              <a:t> </a:t>
            </a:r>
            <a:r>
              <a:rPr lang="de-CH" sz="1700" dirty="0" err="1"/>
              <a:t>what</a:t>
            </a:r>
            <a:r>
              <a:rPr lang="de-CH" sz="1700" dirty="0"/>
              <a:t> </a:t>
            </a:r>
            <a:r>
              <a:rPr lang="de-CH" sz="1700" dirty="0" err="1"/>
              <a:t>is</a:t>
            </a:r>
            <a:r>
              <a:rPr lang="de-CH" sz="1700" dirty="0"/>
              <a:t> </a:t>
            </a:r>
            <a:r>
              <a:rPr lang="de-CH" sz="1700" dirty="0" err="1"/>
              <a:t>defined</a:t>
            </a:r>
            <a:r>
              <a:rPr lang="de-CH" sz="1700" dirty="0"/>
              <a:t> in </a:t>
            </a:r>
            <a:r>
              <a:rPr lang="de-CH" sz="1700" dirty="0">
                <a:hlinkClick r:id="rId3"/>
              </a:rPr>
              <a:t>RFC 9645 </a:t>
            </a:r>
            <a:r>
              <a:rPr lang="de-CH" sz="1700" dirty="0"/>
              <a:t>(</a:t>
            </a:r>
            <a:r>
              <a:rPr lang="de-CH" sz="1700" dirty="0" err="1"/>
              <a:t>ietf-tls-server.yang</a:t>
            </a:r>
            <a:r>
              <a:rPr lang="de-CH" sz="1700" dirty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>
                <a:solidFill>
                  <a:srgbClr val="FF0000"/>
                </a:solidFill>
              </a:rPr>
              <a:t>Validate with implementations.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b="1" dirty="0">
                <a:solidFill>
                  <a:srgbClr val="FF0000"/>
                </a:solidFill>
              </a:rPr>
              <a:t>Working group last call.</a:t>
            </a:r>
            <a:endParaRPr lang="en-US" sz="17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5F8C987-861D-7CFE-2544-77166341489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bill.wu@huawei.com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maqiufang1@huawei.com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16. </a:t>
            </a:r>
            <a:r>
              <a:rPr lang="de-CH" sz="3800" dirty="0">
                <a:latin typeface="+mj-lt"/>
                <a:ea typeface="+mj-ea"/>
                <a:cs typeface="+mj-cs"/>
              </a:rPr>
              <a:t>March 2025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76738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draft-ietf-netconf-yp-transport-capabilities-00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 -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IETF 122 Hackathon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8" name="Google Shape;1585;p51">
            <a:extLst>
              <a:ext uri="{FF2B5EF4-FFF2-40B4-BE49-F238E27FC236}">
                <a16:creationId xmlns:a16="http://schemas.microsoft.com/office/drawing/2014/main" id="{181D59CE-17CB-EB9B-C39E-96E9A4E0D323}"/>
              </a:ext>
            </a:extLst>
          </p:cNvPr>
          <p:cNvSpPr txBox="1"/>
          <p:nvPr/>
        </p:nvSpPr>
        <p:spPr>
          <a:xfrm>
            <a:off x="552450" y="1839581"/>
            <a:ext cx="11706438" cy="488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="1.0"?&gt;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rpc-reply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message-id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="101"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="urn:ietf:params:xml:ns:netconf:base:1.0"&gt;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&lt;system-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capabilities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urn:ietf:params:xml:ns:yang:ietf-system-capabilities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subscription-capabilities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urn:ietf:params:xml:ns:yang:ietf-notification-capabilities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-per-update&gt;4294967295&lt;/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-per-update&gt;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periodic-notifications-supported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state-changes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periodic-notifications-supported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&lt;minimum-update-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period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&gt;3000&lt;/minimum-update-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period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&lt;on-change-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state-changes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&lt;/on-change-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notification-metadata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urn:ietf:params:xml:ns:yang:ietf-yp-notification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notification-envelope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notification-envelope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&lt;hostname-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&lt;/hostname-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sequence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&lt;/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&lt;/</a:t>
            </a:r>
            <a:r>
              <a:rPr lang="de-CH" sz="10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notification-metadata</a:t>
            </a:r>
            <a:r>
              <a:rPr lang="de-CH" sz="10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&lt;transport-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capabilities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="urn:ietf:params:xml:ns:yang:ietf-notification-transport-capabilities"&gt;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&lt;transport-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capability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&lt;transport-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xmlns:idx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urn:ietf:params:xml:ns:yang:ietf-udp-notif-transport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idx:udp-notif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&lt;/transport-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protocol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&lt;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-format 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xmlns:idx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urn:ietf:params:xml:ns:yang:ietf-subscribed-notifications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idx:encode-json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-format&gt;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&lt;/transport-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capability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&lt;/transport-</a:t>
            </a:r>
            <a:r>
              <a:rPr lang="de-CH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capabilities</a:t>
            </a:r>
            <a:r>
              <a:rPr lang="de-CH" sz="10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yang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-push-observation-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urn:ietf:params:xml:ns:yang:ietf-yp-observation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yang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-push-observation-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yang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-push-module-revision-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urn:ietf:params:xml:ns:yang:ietf-yang-push-revision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yang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-push-module-revision-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supported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subscription-capabilities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&lt;/system-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capabilities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de-CH" sz="10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rpc-reply</a:t>
            </a:r>
            <a:r>
              <a:rPr lang="de-CH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>
              <a:lnSpc>
                <a:spcPct val="107000"/>
              </a:lnSpc>
              <a:buClr>
                <a:srgbClr val="000000"/>
              </a:buClr>
              <a:buSzPts val="700"/>
            </a:pPr>
            <a:endParaRPr lang="de-CH" sz="933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377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912</Words>
  <Application>Microsoft Office PowerPoint</Application>
  <PresentationFormat>Widescreen</PresentationFormat>
  <Paragraphs>108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YANG Notification Transport Capabilities Integrates in the YANG-Push to Message Broker Integration Architecture</vt:lpstr>
      <vt:lpstr>YANG Notification Transport Capabilities Extending System Capabilities for YANG-Push Configured Subscription Transport</vt:lpstr>
      <vt:lpstr>YANG Notification Transport Capabilities draft-netana-netconf-yp-transport-capabilities-00  - Status and Next Steps</vt:lpstr>
      <vt:lpstr>YANG Notification Transport Capabilities draft-ietf-netconf-yp-transport-capabilities-00  - IETF 122 Hackathon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INI-NET-VNC-E2E</cp:lastModifiedBy>
  <cp:revision>264</cp:revision>
  <dcterms:created xsi:type="dcterms:W3CDTF">2019-11-29T14:22:02Z</dcterms:created>
  <dcterms:modified xsi:type="dcterms:W3CDTF">2025-03-16T01:39:38Z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