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41" r:id="rId2"/>
    <p:sldId id="2145706298" r:id="rId3"/>
    <p:sldId id="2145706300" r:id="rId4"/>
    <p:sldId id="2145706304" r:id="rId5"/>
    <p:sldId id="2145706303" r:id="rId6"/>
    <p:sldId id="2145706305" r:id="rId7"/>
    <p:sldId id="214570630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AAFE-1C75-48F9-94BE-1C45A7C23D09}" v="9" dt="2025-02-13T13:10:06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8" autoAdjust="0"/>
    <p:restoredTop sz="91674" autoAdjust="0"/>
  </p:normalViewPr>
  <p:slideViewPr>
    <p:cSldViewPr snapToGrid="0">
      <p:cViewPr>
        <p:scale>
          <a:sx n="130" d="100"/>
          <a:sy n="130" d="100"/>
        </p:scale>
        <p:origin x="3280" y="15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23DAAAFE-1C75-48F9-94BE-1C45A7C23D09}"/>
    <pc:docChg chg="undo custSel addSld delSld modSld sldOrd">
      <pc:chgData name="Graf Thomas, INI-NET-VNC-E2E" userId="487bc3e3-9ce7-4cdd-b7b4-8899ea88d289" providerId="ADAL" clId="{23DAAAFE-1C75-48F9-94BE-1C45A7C23D09}" dt="2025-02-21T09:51:52.396" v="1422" actId="20577"/>
      <pc:docMkLst>
        <pc:docMk/>
      </pc:docMkLst>
      <pc:sldChg chg="del">
        <pc:chgData name="Graf Thomas, INI-NET-VNC-E2E" userId="487bc3e3-9ce7-4cdd-b7b4-8899ea88d289" providerId="ADAL" clId="{23DAAAFE-1C75-48F9-94BE-1C45A7C23D09}" dt="2025-02-13T13:09:40.878" v="1411" actId="47"/>
        <pc:sldMkLst>
          <pc:docMk/>
          <pc:sldMk cId="0" sldId="273"/>
        </pc:sldMkLst>
      </pc:sldChg>
      <pc:sldChg chg="modSp mod">
        <pc:chgData name="Graf Thomas, INI-NET-VNC-E2E" userId="487bc3e3-9ce7-4cdd-b7b4-8899ea88d289" providerId="ADAL" clId="{23DAAAFE-1C75-48F9-94BE-1C45A7C23D09}" dt="2025-02-21T09:51:03.272" v="1418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23DAAAFE-1C75-48F9-94BE-1C45A7C23D09}" dt="2025-02-21T09:51:03.272" v="14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28.301" v="20"/>
        <pc:sldMkLst>
          <pc:docMk/>
          <pc:sldMk cId="1088069469" sldId="26422"/>
        </pc:sldMkLst>
      </pc:sldChg>
      <pc:sldChg chg="add">
        <pc:chgData name="Graf Thomas, INI-NET-VNC-E2E" userId="487bc3e3-9ce7-4cdd-b7b4-8899ea88d289" providerId="ADAL" clId="{23DAAAFE-1C75-48F9-94BE-1C45A7C23D09}" dt="2025-02-13T13:10:06.531" v="1412"/>
        <pc:sldMkLst>
          <pc:docMk/>
          <pc:sldMk cId="670772560" sldId="2145706220"/>
        </pc:sldMkLst>
      </pc:sldChg>
      <pc:sldChg chg="add del">
        <pc:chgData name="Graf Thomas, INI-NET-VNC-E2E" userId="487bc3e3-9ce7-4cdd-b7b4-8899ea88d289" providerId="ADAL" clId="{23DAAAFE-1C75-48F9-94BE-1C45A7C23D09}" dt="2025-02-13T12:22:14.010" v="69" actId="47"/>
        <pc:sldMkLst>
          <pc:docMk/>
          <pc:sldMk cId="3864283889" sldId="2145706236"/>
        </pc:sldMkLst>
      </pc:sldChg>
      <pc:sldChg chg="del">
        <pc:chgData name="Graf Thomas, INI-NET-VNC-E2E" userId="487bc3e3-9ce7-4cdd-b7b4-8899ea88d289" providerId="ADAL" clId="{23DAAAFE-1C75-48F9-94BE-1C45A7C23D09}" dt="2025-02-13T12:09:00.050" v="10" actId="47"/>
        <pc:sldMkLst>
          <pc:docMk/>
          <pc:sldMk cId="2617504443" sldId="2145706242"/>
        </pc:sldMkLst>
      </pc:sldChg>
      <pc:sldChg chg="modSp add mod ord">
        <pc:chgData name="Graf Thomas, INI-NET-VNC-E2E" userId="487bc3e3-9ce7-4cdd-b7b4-8899ea88d289" providerId="ADAL" clId="{23DAAAFE-1C75-48F9-94BE-1C45A7C23D09}" dt="2025-02-13T12:26:03.115" v="93" actId="20577"/>
        <pc:sldMkLst>
          <pc:docMk/>
          <pc:sldMk cId="2325717052" sldId="2145706246"/>
        </pc:sldMkLst>
        <pc:spChg chg="mod">
          <ac:chgData name="Graf Thomas, INI-NET-VNC-E2E" userId="487bc3e3-9ce7-4cdd-b7b4-8899ea88d289" providerId="ADAL" clId="{23DAAAFE-1C75-48F9-94BE-1C45A7C23D09}" dt="2025-02-13T12:26:03.115" v="93" actId="20577"/>
          <ac:spMkLst>
            <pc:docMk/>
            <pc:sldMk cId="2325717052" sldId="2145706246"/>
            <ac:spMk id="2" creationId="{A2A6719D-B9BE-6230-EF0C-2923835A8199}"/>
          </ac:spMkLst>
        </pc:spChg>
      </pc:sldChg>
      <pc:sldChg chg="modSp mod ord">
        <pc:chgData name="Graf Thomas, INI-NET-VNC-E2E" userId="487bc3e3-9ce7-4cdd-b7b4-8899ea88d289" providerId="ADAL" clId="{23DAAAFE-1C75-48F9-94BE-1C45A7C23D09}" dt="2025-02-13T12:25:42.282" v="91" actId="13926"/>
        <pc:sldMkLst>
          <pc:docMk/>
          <pc:sldMk cId="2701002203" sldId="2145706256"/>
        </pc:sldMkLst>
        <pc:spChg chg="mod">
          <ac:chgData name="Graf Thomas, INI-NET-VNC-E2E" userId="487bc3e3-9ce7-4cdd-b7b4-8899ea88d289" providerId="ADAL" clId="{23DAAAFE-1C75-48F9-94BE-1C45A7C23D09}" dt="2025-02-13T12:25:20.949" v="89" actId="13926"/>
          <ac:spMkLst>
            <pc:docMk/>
            <pc:sldMk cId="2701002203" sldId="2145706256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25:31.983" v="90" actId="13926"/>
          <ac:spMkLst>
            <pc:docMk/>
            <pc:sldMk cId="2701002203" sldId="2145706256"/>
            <ac:spMk id="5" creationId="{E6EDC80B-21EE-899E-6527-9932D706231D}"/>
          </ac:spMkLst>
        </pc:spChg>
        <pc:spChg chg="mod">
          <ac:chgData name="Graf Thomas, INI-NET-VNC-E2E" userId="487bc3e3-9ce7-4cdd-b7b4-8899ea88d289" providerId="ADAL" clId="{23DAAAFE-1C75-48F9-94BE-1C45A7C23D09}" dt="2025-02-13T12:25:42.282" v="91" actId="13926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25.700" v="54"/>
        <pc:sldMkLst>
          <pc:docMk/>
          <pc:sldMk cId="3965782337" sldId="2145706257"/>
        </pc:sldMkLst>
      </pc:sldChg>
      <pc:sldChg chg="del">
        <pc:chgData name="Graf Thomas, INI-NET-VNC-E2E" userId="487bc3e3-9ce7-4cdd-b7b4-8899ea88d289" providerId="ADAL" clId="{23DAAAFE-1C75-48F9-94BE-1C45A7C23D09}" dt="2025-02-13T12:21:10.466" v="67" actId="47"/>
        <pc:sldMkLst>
          <pc:docMk/>
          <pc:sldMk cId="2684272815" sldId="2145706258"/>
        </pc:sldMkLst>
      </pc:sldChg>
      <pc:sldChg chg="modSp del mod">
        <pc:chgData name="Graf Thomas, INI-NET-VNC-E2E" userId="487bc3e3-9ce7-4cdd-b7b4-8899ea88d289" providerId="ADAL" clId="{23DAAAFE-1C75-48F9-94BE-1C45A7C23D09}" dt="2025-02-13T12:21:14.404" v="68" actId="47"/>
        <pc:sldMkLst>
          <pc:docMk/>
          <pc:sldMk cId="179949106" sldId="2145706259"/>
        </pc:sldMkLst>
        <pc:spChg chg="mod">
          <ac:chgData name="Graf Thomas, INI-NET-VNC-E2E" userId="487bc3e3-9ce7-4cdd-b7b4-8899ea88d289" providerId="ADAL" clId="{23DAAAFE-1C75-48F9-94BE-1C45A7C23D09}" dt="2025-02-13T12:09:22.595" v="14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modSp add mod ord">
        <pc:chgData name="Graf Thomas, INI-NET-VNC-E2E" userId="487bc3e3-9ce7-4cdd-b7b4-8899ea88d289" providerId="ADAL" clId="{23DAAAFE-1C75-48F9-94BE-1C45A7C23D09}" dt="2025-02-13T12:35:26.707" v="220" actId="13926"/>
        <pc:sldMkLst>
          <pc:docMk/>
          <pc:sldMk cId="218410027" sldId="2145706260"/>
        </pc:sldMkLst>
        <pc:spChg chg="mod">
          <ac:chgData name="Graf Thomas, INI-NET-VNC-E2E" userId="487bc3e3-9ce7-4cdd-b7b4-8899ea88d289" providerId="ADAL" clId="{23DAAAFE-1C75-48F9-94BE-1C45A7C23D09}" dt="2025-02-13T12:35:08.647" v="219" actId="14100"/>
          <ac:spMkLst>
            <pc:docMk/>
            <pc:sldMk cId="218410027" sldId="2145706260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33:56.170" v="191" actId="14100"/>
          <ac:spMkLst>
            <pc:docMk/>
            <pc:sldMk cId="218410027" sldId="2145706260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35:26.707" v="220" actId="13926"/>
          <ac:spMkLst>
            <pc:docMk/>
            <pc:sldMk cId="218410027" sldId="2145706260"/>
            <ac:spMk id="11" creationId="{5F51379D-FDAE-42E3-9798-6F3C423F4080}"/>
          </ac:spMkLst>
        </pc:spChg>
        <pc:spChg chg="mod">
          <ac:chgData name="Graf Thomas, INI-NET-VNC-E2E" userId="487bc3e3-9ce7-4cdd-b7b4-8899ea88d289" providerId="ADAL" clId="{23DAAAFE-1C75-48F9-94BE-1C45A7C23D09}" dt="2025-02-13T12:32:43.651" v="181" actId="6549"/>
          <ac:spMkLst>
            <pc:docMk/>
            <pc:sldMk cId="218410027" sldId="2145706260"/>
            <ac:spMk id="17" creationId="{8F78EE4C-6EFD-4363-A98F-3E5608669DF5}"/>
          </ac:spMkLst>
        </pc:spChg>
      </pc:sldChg>
      <pc:sldChg chg="modSp mod">
        <pc:chgData name="Graf Thomas, INI-NET-VNC-E2E" userId="487bc3e3-9ce7-4cdd-b7b4-8899ea88d289" providerId="ADAL" clId="{23DAAAFE-1C75-48F9-94BE-1C45A7C23D09}" dt="2025-02-13T13:06:12.265" v="1265" actId="113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23DAAAFE-1C75-48F9-94BE-1C45A7C23D09}" dt="2025-02-13T13:06:12.265" v="1265" actId="113"/>
          <ac:spMkLst>
            <pc:docMk/>
            <pc:sldMk cId="461661054" sldId="2145706267"/>
            <ac:spMk id="5" creationId="{C26208B2-0D10-4C23-B2DE-372A62E98644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08.286" v="50"/>
        <pc:sldMkLst>
          <pc:docMk/>
          <pc:sldMk cId="3562000331" sldId="2145706269"/>
        </pc:sldMkLst>
      </pc:sldChg>
      <pc:sldChg chg="add ord">
        <pc:chgData name="Graf Thomas, INI-NET-VNC-E2E" userId="487bc3e3-9ce7-4cdd-b7b4-8899ea88d289" providerId="ADAL" clId="{23DAAAFE-1C75-48F9-94BE-1C45A7C23D09}" dt="2025-02-13T12:18:52.283" v="58"/>
        <pc:sldMkLst>
          <pc:docMk/>
          <pc:sldMk cId="2855098073" sldId="2145706270"/>
        </pc:sldMkLst>
      </pc:sldChg>
      <pc:sldChg chg="del">
        <pc:chgData name="Graf Thomas, INI-NET-VNC-E2E" userId="487bc3e3-9ce7-4cdd-b7b4-8899ea88d289" providerId="ADAL" clId="{23DAAAFE-1C75-48F9-94BE-1C45A7C23D09}" dt="2025-02-13T12:08:57.381" v="9" actId="47"/>
        <pc:sldMkLst>
          <pc:docMk/>
          <pc:sldMk cId="2178954233" sldId="2145706271"/>
        </pc:sldMkLst>
      </pc:sldChg>
      <pc:sldChg chg="del">
        <pc:chgData name="Graf Thomas, INI-NET-VNC-E2E" userId="487bc3e3-9ce7-4cdd-b7b4-8899ea88d289" providerId="ADAL" clId="{23DAAAFE-1C75-48F9-94BE-1C45A7C23D09}" dt="2025-02-13T12:09:33.153" v="15" actId="47"/>
        <pc:sldMkLst>
          <pc:docMk/>
          <pc:sldMk cId="1170693214" sldId="2145706272"/>
        </pc:sldMkLst>
      </pc:sldChg>
      <pc:sldChg chg="modSp add mod">
        <pc:chgData name="Graf Thomas, INI-NET-VNC-E2E" userId="487bc3e3-9ce7-4cdd-b7b4-8899ea88d289" providerId="ADAL" clId="{23DAAAFE-1C75-48F9-94BE-1C45A7C23D09}" dt="2025-02-21T09:51:52.396" v="1422" actId="20577"/>
        <pc:sldMkLst>
          <pc:docMk/>
          <pc:sldMk cId="3524404663" sldId="2145706275"/>
        </pc:sldMkLst>
        <pc:spChg chg="mod">
          <ac:chgData name="Graf Thomas, INI-NET-VNC-E2E" userId="487bc3e3-9ce7-4cdd-b7b4-8899ea88d289" providerId="ADAL" clId="{23DAAAFE-1C75-48F9-94BE-1C45A7C23D09}" dt="2025-02-13T12:52:30.646" v="1259" actId="14100"/>
          <ac:spMkLst>
            <pc:docMk/>
            <pc:sldMk cId="3524404663" sldId="2145706275"/>
            <ac:spMk id="3" creationId="{11030B07-3F01-6016-F841-23039D654E77}"/>
          </ac:spMkLst>
        </pc:spChg>
        <pc:spChg chg="mod">
          <ac:chgData name="Graf Thomas, INI-NET-VNC-E2E" userId="487bc3e3-9ce7-4cdd-b7b4-8899ea88d289" providerId="ADAL" clId="{23DAAAFE-1C75-48F9-94BE-1C45A7C23D09}" dt="2025-02-21T09:51:52.396" v="1422" actId="20577"/>
          <ac:spMkLst>
            <pc:docMk/>
            <pc:sldMk cId="3524404663" sldId="2145706275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23DAAAFE-1C75-48F9-94BE-1C45A7C23D09}" dt="2025-02-13T12:52:18.023" v="1258" actId="20577"/>
          <ac:spMkLst>
            <pc:docMk/>
            <pc:sldMk cId="3524404663" sldId="2145706275"/>
            <ac:spMk id="7" creationId="{EF0A252B-DE40-6447-986A-A5F33DE9D8A1}"/>
          </ac:spMkLst>
        </pc:spChg>
      </pc:sldChg>
      <pc:sldChg chg="modSp add del mod">
        <pc:chgData name="Graf Thomas, INI-NET-VNC-E2E" userId="487bc3e3-9ce7-4cdd-b7b4-8899ea88d289" providerId="ADAL" clId="{23DAAAFE-1C75-48F9-94BE-1C45A7C23D09}" dt="2025-02-13T13:08:56.206" v="1410" actId="47"/>
        <pc:sldMkLst>
          <pc:docMk/>
          <pc:sldMk cId="1674016052" sldId="2145706276"/>
        </pc:sldMkLst>
        <pc:spChg chg="mod">
          <ac:chgData name="Graf Thomas, INI-NET-VNC-E2E" userId="487bc3e3-9ce7-4cdd-b7b4-8899ea88d289" providerId="ADAL" clId="{23DAAAFE-1C75-48F9-94BE-1C45A7C23D09}" dt="2025-02-13T13:07:56.547" v="1407" actId="20577"/>
          <ac:spMkLst>
            <pc:docMk/>
            <pc:sldMk cId="1674016052" sldId="2145706276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23DAAAFE-1C75-48F9-94BE-1C45A7C23D09}" dt="2025-02-13T12:09:04.367" v="11" actId="47"/>
        <pc:sldMkLst>
          <pc:docMk/>
          <pc:sldMk cId="2551479504" sldId="2145706277"/>
        </pc:sldMkLst>
      </pc:sldChg>
      <pc:sldChg chg="addSp delSp modSp add mod ord">
        <pc:chgData name="Graf Thomas, INI-NET-VNC-E2E" userId="487bc3e3-9ce7-4cdd-b7b4-8899ea88d289" providerId="ADAL" clId="{23DAAAFE-1C75-48F9-94BE-1C45A7C23D09}" dt="2025-02-13T12:13:18.334" v="32"/>
        <pc:sldMkLst>
          <pc:docMk/>
          <pc:sldMk cId="2764131050" sldId="2145706278"/>
        </pc:sldMkLst>
        <pc:spChg chg="del">
          <ac:chgData name="Graf Thomas, INI-NET-VNC-E2E" userId="487bc3e3-9ce7-4cdd-b7b4-8899ea88d289" providerId="ADAL" clId="{23DAAAFE-1C75-48F9-94BE-1C45A7C23D09}" dt="2025-02-13T12:10:45.199" v="21" actId="478"/>
          <ac:spMkLst>
            <pc:docMk/>
            <pc:sldMk cId="2764131050" sldId="2145706278"/>
            <ac:spMk id="3" creationId="{8E40D10A-D742-715C-213F-05E30B0AA6FE}"/>
          </ac:spMkLst>
        </pc:spChg>
        <pc:spChg chg="add mod">
          <ac:chgData name="Graf Thomas, INI-NET-VNC-E2E" userId="487bc3e3-9ce7-4cdd-b7b4-8899ea88d289" providerId="ADAL" clId="{23DAAAFE-1C75-48F9-94BE-1C45A7C23D09}" dt="2025-02-13T12:11:43.180" v="29" actId="207"/>
          <ac:spMkLst>
            <pc:docMk/>
            <pc:sldMk cId="2764131050" sldId="2145706278"/>
            <ac:spMk id="5" creationId="{27702359-26E7-83C1-A711-F9CD3208593C}"/>
          </ac:spMkLst>
        </pc:spChg>
        <pc:spChg chg="mod">
          <ac:chgData name="Graf Thomas, INI-NET-VNC-E2E" userId="487bc3e3-9ce7-4cdd-b7b4-8899ea88d289" providerId="ADAL" clId="{23DAAAFE-1C75-48F9-94BE-1C45A7C23D09}" dt="2025-02-13T12:12:00.531" v="30" actId="20577"/>
          <ac:spMkLst>
            <pc:docMk/>
            <pc:sldMk cId="2764131050" sldId="2145706278"/>
            <ac:spMk id="19" creationId="{56D79134-17A9-8BC8-B7D0-97BCFFB9A6B2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16.750" v="18"/>
        <pc:sldMkLst>
          <pc:docMk/>
          <pc:sldMk cId="1315775908" sldId="2145706280"/>
        </pc:sldMkLst>
      </pc:sldChg>
      <pc:sldChg chg="add">
        <pc:chgData name="Graf Thomas, INI-NET-VNC-E2E" userId="487bc3e3-9ce7-4cdd-b7b4-8899ea88d289" providerId="ADAL" clId="{23DAAAFE-1C75-48F9-94BE-1C45A7C23D09}" dt="2025-02-13T12:03:35.452" v="2"/>
        <pc:sldMkLst>
          <pc:docMk/>
          <pc:sldMk cId="1875627337" sldId="2145706281"/>
        </pc:sldMkLst>
      </pc:sldChg>
      <pc:sldChg chg="modSp add mod ord">
        <pc:chgData name="Graf Thomas, INI-NET-VNC-E2E" userId="487bc3e3-9ce7-4cdd-b7b4-8899ea88d289" providerId="ADAL" clId="{23DAAAFE-1C75-48F9-94BE-1C45A7C23D09}" dt="2025-02-13T12:18:41.773" v="56"/>
        <pc:sldMkLst>
          <pc:docMk/>
          <pc:sldMk cId="3325836654" sldId="2145706282"/>
        </pc:sldMkLst>
        <pc:spChg chg="mod">
          <ac:chgData name="Graf Thomas, INI-NET-VNC-E2E" userId="487bc3e3-9ce7-4cdd-b7b4-8899ea88d289" providerId="ADAL" clId="{23DAAAFE-1C75-48F9-94BE-1C45A7C23D09}" dt="2025-02-13T12:15:13.704" v="47" actId="20577"/>
          <ac:spMkLst>
            <pc:docMk/>
            <pc:sldMk cId="3325836654" sldId="2145706282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14:17.911" v="33" actId="6549"/>
          <ac:spMkLst>
            <pc:docMk/>
            <pc:sldMk cId="3325836654" sldId="2145706282"/>
            <ac:spMk id="4" creationId="{847B953C-E781-5A94-33AD-E38789C4C7F0}"/>
          </ac:spMkLst>
        </pc:spChg>
      </pc:sldChg>
      <pc:sldChg chg="modSp add mod">
        <pc:chgData name="Graf Thomas, INI-NET-VNC-E2E" userId="487bc3e3-9ce7-4cdd-b7b4-8899ea88d289" providerId="ADAL" clId="{23DAAAFE-1C75-48F9-94BE-1C45A7C23D09}" dt="2025-02-13T12:28:00.132" v="143" actId="108"/>
        <pc:sldMkLst>
          <pc:docMk/>
          <pc:sldMk cId="1552717135" sldId="2145706283"/>
        </pc:sldMkLst>
        <pc:spChg chg="mod">
          <ac:chgData name="Graf Thomas, INI-NET-VNC-E2E" userId="487bc3e3-9ce7-4cdd-b7b4-8899ea88d289" providerId="ADAL" clId="{23DAAAFE-1C75-48F9-94BE-1C45A7C23D09}" dt="2025-02-13T12:28:00.132" v="143" actId="108"/>
          <ac:spMkLst>
            <pc:docMk/>
            <pc:sldMk cId="1552717135" sldId="2145706283"/>
            <ac:spMk id="5" creationId="{0194B37B-813A-99FE-7B78-4D87D8C30D44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22:45.492" v="70" actId="47"/>
        <pc:sldMkLst>
          <pc:docMk/>
          <pc:sldMk cId="1939643520" sldId="2145706287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775271079" sldId="2145706290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060752161" sldId="2145706291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2224309717" sldId="2145706292"/>
        </pc:sldMkLst>
      </pc:sldChg>
      <pc:sldChg chg="modSp add mod ord">
        <pc:chgData name="Graf Thomas, INI-NET-VNC-E2E" userId="487bc3e3-9ce7-4cdd-b7b4-8899ea88d289" providerId="ADAL" clId="{23DAAAFE-1C75-48F9-94BE-1C45A7C23D09}" dt="2025-02-13T12:24:48.450" v="87" actId="108"/>
        <pc:sldMkLst>
          <pc:docMk/>
          <pc:sldMk cId="1033377780" sldId="2145706293"/>
        </pc:sldMkLst>
        <pc:spChg chg="mod">
          <ac:chgData name="Graf Thomas, INI-NET-VNC-E2E" userId="487bc3e3-9ce7-4cdd-b7b4-8899ea88d289" providerId="ADAL" clId="{23DAAAFE-1C75-48F9-94BE-1C45A7C23D09}" dt="2025-02-13T12:24:48.450" v="87" actId="108"/>
          <ac:spMkLst>
            <pc:docMk/>
            <pc:sldMk cId="1033377780" sldId="2145706293"/>
            <ac:spMk id="2" creationId="{FF20F271-6F0D-4AC0-BB1D-F5C338165C13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09:35.316" v="16" actId="47"/>
        <pc:sldMkLst>
          <pc:docMk/>
          <pc:sldMk cId="2870000217" sldId="2145706294"/>
        </pc:sldMkLst>
      </pc:sldChg>
      <pc:sldChg chg="modSp add mod">
        <pc:chgData name="Graf Thomas, INI-NET-VNC-E2E" userId="487bc3e3-9ce7-4cdd-b7b4-8899ea88d289" providerId="ADAL" clId="{23DAAAFE-1C75-48F9-94BE-1C45A7C23D09}" dt="2025-02-13T12:24:06.050" v="76" actId="108"/>
        <pc:sldMkLst>
          <pc:docMk/>
          <pc:sldMk cId="3181337443" sldId="2145706294"/>
        </pc:sldMkLst>
        <pc:spChg chg="mod">
          <ac:chgData name="Graf Thomas, INI-NET-VNC-E2E" userId="487bc3e3-9ce7-4cdd-b7b4-8899ea88d289" providerId="ADAL" clId="{23DAAAFE-1C75-48F9-94BE-1C45A7C23D09}" dt="2025-02-13T12:24:06.050" v="76" actId="108"/>
          <ac:spMkLst>
            <pc:docMk/>
            <pc:sldMk cId="3181337443" sldId="2145706294"/>
            <ac:spMk id="6" creationId="{ABB61075-2877-B162-7D8F-97EC17B8DF39}"/>
          </ac:spMkLst>
        </pc:spChg>
      </pc:sldChg>
      <pc:sldChg chg="new del">
        <pc:chgData name="Graf Thomas, INI-NET-VNC-E2E" userId="487bc3e3-9ce7-4cdd-b7b4-8899ea88d289" providerId="ADAL" clId="{23DAAAFE-1C75-48F9-94BE-1C45A7C23D09}" dt="2025-02-13T13:26:43.466" v="1414" actId="47"/>
        <pc:sldMkLst>
          <pc:docMk/>
          <pc:sldMk cId="1838475321" sldId="2145706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14.07.25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1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E03B-4B37-A9AB-4E66-17F08986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4D0C48-DD66-2A93-7CCC-9E7B75065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F0819-2768-501B-5CD6-975187AC9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F073-7054-190C-90C1-B2CC56A48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688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26CA-260C-4167-8C1E-342F1703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A6AF5-8B03-ED56-727A-6FBAF360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7643F-ABEF-1295-3BAD-B4F4C3FA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4AF3-6C27-3DDB-6B40-AD707E543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1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B69C-278D-4DD4-4E06-B17C57380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C60CB-CB86-8026-0965-81E6CF28E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52D1F-46CC-D0A5-E683-3409457B4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8A94-4BBC-7370-7927-859CEC06A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91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A820-F171-8B65-8418-D095BE2D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FFCF9F2-00AF-4419-A712-C565B463C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300BDD-670A-9C46-8A47-56370D092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5EC1-69CB-E02F-88DD-312F41DC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6013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1FD1-C2D9-DD4C-8451-38288517794C}" type="datetime1">
              <a:rPr lang="en-US" smtClean="0"/>
              <a:t>7/14/25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C714-994E-E448-8E77-C9D52DC5AFA5}" type="datetime1">
              <a:rPr lang="en-US" smtClean="0"/>
              <a:t>7/14/25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613A-477B-9340-A0BA-393404BB06D7}" type="datetime1">
              <a:rPr lang="en-US" smtClean="0"/>
              <a:t>7/14/25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79506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A4A2-2AFE-9C43-B8B7-99115FCDC56B}" type="datetime1">
              <a:rPr lang="en-US" smtClean="0"/>
              <a:t>7/14/25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02C1-3929-C54D-98DA-9E30ED05E981}" type="datetime1">
              <a:rPr lang="en-US" smtClean="0"/>
              <a:t>7/14/25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F017-2592-8747-9022-4A74C2F8C368}" type="datetime1">
              <a:rPr lang="en-US" smtClean="0"/>
              <a:t>7/14/25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F649-F9FE-F244-9473-47CF250C4809}" type="datetime1">
              <a:rPr lang="en-US" smtClean="0"/>
              <a:t>7/14/25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94D1-3863-254E-B6B0-C8C5B06ADF60}" type="datetime1">
              <a:rPr lang="en-US" smtClean="0"/>
              <a:t>7/14/25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E3C0-921F-1C4F-B1D8-62EA72C50CA5}" type="datetime1">
              <a:rPr lang="en-US" smtClean="0"/>
              <a:t>7/14/25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47BF-965A-9948-B96E-E2BE1CA0FA7E}" type="datetime1">
              <a:rPr lang="en-US" smtClean="0"/>
              <a:t>7/14/25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325B-0A0E-7D40-8636-2C1A43305DE0}" type="datetime1">
              <a:rPr lang="en-US" smtClean="0"/>
              <a:t>7/14/25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E3D0-F018-984C-8E99-F3C047C252F9}" type="datetime1">
              <a:rPr lang="en-US" smtClean="0"/>
              <a:t>7/14/25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Extensible YANG Model for Network Telemetry Notifications</a:t>
            </a:r>
          </a:p>
          <a:p>
            <a:r>
              <a:rPr lang="en-US" sz="2800" dirty="0"/>
              <a:t>draft-</a:t>
            </a:r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nmop</a:t>
            </a:r>
            <a:r>
              <a:rPr lang="en-US" sz="2800" dirty="0"/>
              <a:t>-message-broker-telemetry-message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ahmed.elhassany@swisscom.com</a:t>
            </a: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21. </a:t>
            </a:r>
            <a:r>
              <a:rPr lang="de-CH" sz="1400" dirty="0" err="1">
                <a:latin typeface="+mj-lt"/>
              </a:rPr>
              <a:t>July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278942-1E77-434C-01EF-53AA29837101}"/>
              </a:ext>
            </a:extLst>
          </p:cNvPr>
          <p:cNvSpPr/>
          <p:nvPr/>
        </p:nvSpPr>
        <p:spPr>
          <a:xfrm>
            <a:off x="6601548" y="656155"/>
            <a:ext cx="4991629" cy="5650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099AC-0854-1C9B-BFDC-AFEF3443AF98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7FBD0A-0CC6-6C45-999D-F08B603F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2200" b="1" dirty="0"/>
              <a:t>YANG-Push to Message Broker Architecture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EF4AB-C888-06C3-853C-5D9A038F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integration architecture is defined in draft-</a:t>
            </a:r>
            <a:r>
              <a:rPr lang="en-US" sz="1800" dirty="0" err="1"/>
              <a:t>ietf</a:t>
            </a:r>
            <a:r>
              <a:rPr lang="en-US" sz="1800" dirty="0"/>
              <a:t>-</a:t>
            </a:r>
            <a:r>
              <a:rPr lang="en-US" sz="1800" dirty="0" err="1"/>
              <a:t>nmop</a:t>
            </a:r>
            <a:r>
              <a:rPr lang="en-US" sz="1800" dirty="0"/>
              <a:t>-yang-message-broker-integration </a:t>
            </a:r>
          </a:p>
          <a:p>
            <a:r>
              <a:rPr lang="en-US" sz="1800" dirty="0"/>
              <a:t>The message produced by the </a:t>
            </a:r>
            <a:r>
              <a:rPr lang="en-US" sz="1800" dirty="0">
                <a:solidFill>
                  <a:srgbClr val="FF0000"/>
                </a:solidFill>
              </a:rPr>
              <a:t>Data Collection YANG-Push receiver</a:t>
            </a:r>
            <a:r>
              <a:rPr lang="en-US" sz="1800" dirty="0"/>
              <a:t> towards the </a:t>
            </a:r>
            <a:r>
              <a:rPr lang="en-US" sz="1800" dirty="0">
                <a:solidFill>
                  <a:srgbClr val="FF0000"/>
                </a:solidFill>
              </a:rPr>
              <a:t>Message Broker</a:t>
            </a:r>
            <a:r>
              <a:rPr lang="en-US" sz="1800" dirty="0"/>
              <a:t> is assumed to be the same as the one received from the router.</a:t>
            </a:r>
          </a:p>
          <a:p>
            <a:r>
              <a:rPr lang="en-US" sz="1800" dirty="0"/>
              <a:t>In production networks, operators often enrich collected data with additional information such as collection time and the YANG-Push subscription path.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74AB2-35B4-006A-2404-5CF53C3B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12" y="901032"/>
            <a:ext cx="4041813" cy="51162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896B49-4756-B087-AD0C-4B82DF0F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0368" y="6368520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5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12BD-5E08-EF29-AC40-156FA67D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Feedback from NMOP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6F4D-FDC3-0850-6097-4E8C926A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Addressed all feedback from IETF 122 and on the NMOP mailing list.</a:t>
            </a:r>
          </a:p>
          <a:p>
            <a:pPr lvl="1"/>
            <a:r>
              <a:rPr lang="en-US" sz="1800" dirty="0"/>
              <a:t>Clear naming for leaves and containers.</a:t>
            </a:r>
          </a:p>
          <a:p>
            <a:pPr lvl="1"/>
            <a:r>
              <a:rPr lang="en-US" sz="1800" dirty="0"/>
              <a:t>Add feature flags for optional metadata: network-node-manifest and data-collection-manifest.</a:t>
            </a:r>
          </a:p>
          <a:p>
            <a:r>
              <a:rPr lang="en-US" sz="1800" dirty="0"/>
              <a:t>Add information about implementation status and example produced messages.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3EF8-DE04-C97B-90AA-0431046B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0535" y="6311900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5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8A12F-1DF4-9EF6-FEA6-8DC1DD12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AB0D26-60F4-B946-DF1C-25D59BE26D20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1EA2-603E-B6D1-1465-86C96A4D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03" y="2616391"/>
            <a:ext cx="5121166" cy="4133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FF"/>
                </a:highlight>
              </a:rPr>
              <a:t>Optional network node and collector data manifest according to draft-</a:t>
            </a:r>
            <a:r>
              <a:rPr lang="en-US" sz="1800" dirty="0" err="1">
                <a:highlight>
                  <a:srgbClr val="FF00FF"/>
                </a:highlight>
              </a:rPr>
              <a:t>ietf</a:t>
            </a:r>
            <a:r>
              <a:rPr lang="en-US" sz="1800" dirty="0">
                <a:highlight>
                  <a:srgbClr val="FF00FF"/>
                </a:highlight>
              </a:rPr>
              <a:t>-</a:t>
            </a:r>
            <a:r>
              <a:rPr lang="en-US" sz="1800" dirty="0" err="1">
                <a:highlight>
                  <a:srgbClr val="FF00FF"/>
                </a:highlight>
              </a:rPr>
              <a:t>opsawg</a:t>
            </a:r>
            <a:r>
              <a:rPr lang="en-US" sz="1800" dirty="0">
                <a:highlight>
                  <a:srgbClr val="FF00FF"/>
                </a:highlight>
              </a:rPr>
              <a:t>-collected-data-manifest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FF00"/>
                </a:highlight>
              </a:rPr>
              <a:t>Telemetry Protocol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00FFFF"/>
                </a:highlight>
              </a:rPr>
              <a:t>Optional network operator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00"/>
                </a:highlight>
              </a:rPr>
              <a:t>YANG-Push message received from the router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670A5-928B-EB1C-84C2-106DD79D9535}"/>
              </a:ext>
            </a:extLst>
          </p:cNvPr>
          <p:cNvSpPr txBox="1"/>
          <p:nvPr/>
        </p:nvSpPr>
        <p:spPr>
          <a:xfrm>
            <a:off x="6287284" y="368188"/>
            <a:ext cx="49945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-telemetry-message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network-node-manifest {network-node-manifest}?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name?  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telemetry-message-metadata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node-export-timestamp?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collection-timestamp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session-protocol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|       telemetry-session-protocol-type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export-address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export-port?  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collection-address?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collection-port?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data-collection-manifest {data-collection-manifest}?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name?  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network-operator-metadata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labels* [name]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              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+--:(string-choice)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(string-choice)?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+--:(string-value)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string-value?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-choice)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-choice)?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+--:(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-values)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-values?   &lt;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payload?                      &lt;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2B562-0B09-DD61-303F-BF7C6A32F1BB}"/>
              </a:ext>
            </a:extLst>
          </p:cNvPr>
          <p:cNvSpPr txBox="1"/>
          <p:nvPr/>
        </p:nvSpPr>
        <p:spPr>
          <a:xfrm>
            <a:off x="10736363" y="1152560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49D6F-E5B2-128D-D8E0-D75A2F24BBC1}"/>
              </a:ext>
            </a:extLst>
          </p:cNvPr>
          <p:cNvSpPr txBox="1"/>
          <p:nvPr/>
        </p:nvSpPr>
        <p:spPr>
          <a:xfrm>
            <a:off x="10742646" y="2451941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4B98C-444F-C6FC-DF64-495C9DEDBFC9}"/>
              </a:ext>
            </a:extLst>
          </p:cNvPr>
          <p:cNvSpPr txBox="1"/>
          <p:nvPr/>
        </p:nvSpPr>
        <p:spPr>
          <a:xfrm>
            <a:off x="10737940" y="5038097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8ECD4-6912-EE01-3535-614D3F87260A}"/>
              </a:ext>
            </a:extLst>
          </p:cNvPr>
          <p:cNvSpPr txBox="1"/>
          <p:nvPr/>
        </p:nvSpPr>
        <p:spPr>
          <a:xfrm>
            <a:off x="10742644" y="6238842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A7DDB-BE4B-06AD-33A3-9563C3DF0E72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F316005-07DD-8C56-8541-5286975D3695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YANG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0C5D9-F9EA-55D6-B184-8EBF0F019AF1}"/>
              </a:ext>
            </a:extLst>
          </p:cNvPr>
          <p:cNvSpPr txBox="1"/>
          <p:nvPr/>
        </p:nvSpPr>
        <p:spPr>
          <a:xfrm>
            <a:off x="10737940" y="3837352"/>
            <a:ext cx="321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F6F62-D89A-8851-27C8-1778D070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96565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2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23C4-9B56-3C87-DC60-99011E80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C966D9-B39E-9F5E-7B31-3B7A12C82D08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D754-5552-3A1D-E6C4-5B95585A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4542"/>
            <a:ext cx="5121166" cy="35373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Extends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with YANG-Push subscription with information obtained from the YANG-Push subscription-started notification.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Previous implementation didn’t specify the correct filters (thanks Rob).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Unlike YANG-Push, we use one spec for datastore and notifications with a target leaf to specify the use of the filter.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Added additional metadata that are useful: transport, encoding, purpose, module-version, etc..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6974-9642-77C0-9BB6-314CA0EF53B8}"/>
              </a:ext>
            </a:extLst>
          </p:cNvPr>
          <p:cNvSpPr txBox="1"/>
          <p:nvPr/>
        </p:nvSpPr>
        <p:spPr>
          <a:xfrm>
            <a:off x="6232636" y="920621"/>
            <a:ext cx="53897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-yang-push-telemetry-message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tm:message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tm:telemetry-message-metadata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yang-push-subscription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id?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(filter-spec)?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+--:(subtree-filter)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subtree-filter?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-filter?        yang:xpath1.0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(target)?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+--:(stream)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stream?              string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+--:(datastore)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datastore?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transport?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sn:transport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encoding?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sn:encoding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purpose?                   string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(update-trigger)?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+--:(periodic)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periodic!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period?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yp:centiseconds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anchor-time?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+--:(on-change)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on-change!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dampening-period?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yp:centiseconds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sync-on-start?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module-version* [module-name]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module-name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yang:yang-identifier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revision?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rev:revision-date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revision-label?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ysver:version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yang-library-content-id?   string</a:t>
            </a:r>
            <a:endParaRPr lang="en-US" sz="1000" dirty="0"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BE094-081F-AB01-77BC-A80F79714D09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68AD68-7D27-5D1D-EEC2-D2490FA25A7A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YANG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84703-8C1F-D211-CDF0-A3E2E036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9194" y="6367856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0924D-E107-B104-218B-51C94D6D3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1150-3125-7A5A-BE65-78792A5A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64542"/>
            <a:ext cx="10409903" cy="35373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/>
              <a:t>Validate consuming telemetry message with Blue Planet Unified Assurance and Analytics (UAA) and anomaly detection systems.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1A896-E8B4-F36E-15CD-E2A6E31D9C83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5FD8CA-EAC9-5689-B175-1822CE08635A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Next steps</a:t>
            </a:r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F13A-6885-46BB-FF9A-B211163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9194" y="6367856"/>
            <a:ext cx="2743200" cy="365125"/>
          </a:xfrm>
        </p:spPr>
        <p:txBody>
          <a:bodyPr/>
          <a:lstStyle/>
          <a:p>
            <a:fld id="{FC4AC485-25DE-431E-B345-9C0A15BB7F8A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201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E552-D146-65A8-B7D2-B8F8351F2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18058DB3-ADAC-5E13-DAE9-859F628F1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61E2D5B-F8EF-10D2-EE27-4A8A7119F6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3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764</Words>
  <Application>Microsoft Macintosh PowerPoint</Application>
  <PresentationFormat>Widescreen</PresentationFormat>
  <Paragraphs>115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YANG-Push to Message Broker Architecture draft-ietf-nmop-message-broker-telemetry-message</vt:lpstr>
      <vt:lpstr>Feedback from NMOP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Elhassany Ahmed, SCS-INI-NET-VNC-E2E</cp:lastModifiedBy>
  <cp:revision>286</cp:revision>
  <dcterms:created xsi:type="dcterms:W3CDTF">2019-11-29T14:22:02Z</dcterms:created>
  <dcterms:modified xsi:type="dcterms:W3CDTF">2025-07-15T07:38:12Z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