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1041" r:id="rId2"/>
    <p:sldId id="2145706267" r:id="rId3"/>
    <p:sldId id="2145706281" r:id="rId4"/>
    <p:sldId id="2145706280" r:id="rId5"/>
    <p:sldId id="2145706282" r:id="rId6"/>
    <p:sldId id="2145706283" r:id="rId7"/>
    <p:sldId id="2145706284" r:id="rId8"/>
    <p:sldId id="2145706285" r:id="rId9"/>
    <p:sldId id="2145706287" r:id="rId10"/>
    <p:sldId id="214570628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B30"/>
    <a:srgbClr val="AC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7DCFF-11BA-44B8-8069-C510080FB5BF}" v="22" dt="2025-02-22T14:55:30.3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91695" autoAdjust="0"/>
  </p:normalViewPr>
  <p:slideViewPr>
    <p:cSldViewPr snapToGrid="0">
      <p:cViewPr varScale="1">
        <p:scale>
          <a:sx n="101" d="100"/>
          <a:sy n="101" d="100"/>
        </p:scale>
        <p:origin x="870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E2E" userId="487bc3e3-9ce7-4cdd-b7b4-8899ea88d289" providerId="ADAL" clId="{0847DCFF-11BA-44B8-8069-C510080FB5BF}"/>
    <pc:docChg chg="undo custSel addSld delSld modSld sldOrd">
      <pc:chgData name="Graf Thomas, INI-NET-VNC-E2E" userId="487bc3e3-9ce7-4cdd-b7b4-8899ea88d289" providerId="ADAL" clId="{0847DCFF-11BA-44B8-8069-C510080FB5BF}" dt="2025-02-22T15:42:22.500" v="3794" actId="20577"/>
      <pc:docMkLst>
        <pc:docMk/>
      </pc:docMkLst>
      <pc:sldChg chg="modSp mod">
        <pc:chgData name="Graf Thomas, INI-NET-VNC-E2E" userId="487bc3e3-9ce7-4cdd-b7b4-8899ea88d289" providerId="ADAL" clId="{0847DCFF-11BA-44B8-8069-C510080FB5BF}" dt="2025-02-22T15:38:09.758" v="3785" actId="207"/>
        <pc:sldMkLst>
          <pc:docMk/>
          <pc:sldMk cId="3578665336" sldId="1041"/>
        </pc:sldMkLst>
        <pc:spChg chg="mod">
          <ac:chgData name="Graf Thomas, INI-NET-VNC-E2E" userId="487bc3e3-9ce7-4cdd-b7b4-8899ea88d289" providerId="ADAL" clId="{0847DCFF-11BA-44B8-8069-C510080FB5BF}" dt="2025-02-22T15:38:09.758" v="3785" actId="20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E2E" userId="487bc3e3-9ce7-4cdd-b7b4-8899ea88d289" providerId="ADAL" clId="{0847DCFF-11BA-44B8-8069-C510080FB5BF}" dt="2025-02-22T15:35:49.175" v="3745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E2E" userId="487bc3e3-9ce7-4cdd-b7b4-8899ea88d289" providerId="ADAL" clId="{0847DCFF-11BA-44B8-8069-C510080FB5BF}" dt="2025-02-22T15:35:33.646" v="3741" actId="27636"/>
        <pc:sldMkLst>
          <pc:docMk/>
          <pc:sldMk cId="461661054" sldId="2145706267"/>
        </pc:sldMkLst>
        <pc:spChg chg="mod">
          <ac:chgData name="Graf Thomas, INI-NET-VNC-E2E" userId="487bc3e3-9ce7-4cdd-b7b4-8899ea88d289" providerId="ADAL" clId="{0847DCFF-11BA-44B8-8069-C510080FB5BF}" dt="2025-02-22T15:35:33.646" v="3741" actId="27636"/>
          <ac:spMkLst>
            <pc:docMk/>
            <pc:sldMk cId="461661054" sldId="2145706267"/>
            <ac:spMk id="5" creationId="{C26208B2-0D10-4C23-B2DE-372A62E98644}"/>
          </ac:spMkLst>
        </pc:spChg>
      </pc:sldChg>
      <pc:sldChg chg="modSp del">
        <pc:chgData name="Graf Thomas, INI-NET-VNC-E2E" userId="487bc3e3-9ce7-4cdd-b7b4-8899ea88d289" providerId="ADAL" clId="{0847DCFF-11BA-44B8-8069-C510080FB5BF}" dt="2025-02-22T14:56:03.439" v="1607" actId="47"/>
        <pc:sldMkLst>
          <pc:docMk/>
          <pc:sldMk cId="2764131050" sldId="2145706278"/>
        </pc:sldMkLst>
        <pc:graphicFrameChg chg="mod">
          <ac:chgData name="Graf Thomas, INI-NET-VNC-E2E" userId="487bc3e3-9ce7-4cdd-b7b4-8899ea88d289" providerId="ADAL" clId="{0847DCFF-11BA-44B8-8069-C510080FB5BF}" dt="2025-02-22T13:52:17.616" v="1"/>
          <ac:graphicFrameMkLst>
            <pc:docMk/>
            <pc:sldMk cId="2764131050" sldId="2145706278"/>
            <ac:graphicFrameMk id="40" creationId="{9BA847A6-B240-6905-0D8B-1105B57A997E}"/>
          </ac:graphicFrameMkLst>
        </pc:graphicFrameChg>
      </pc:sldChg>
      <pc:sldChg chg="modSp mod ord">
        <pc:chgData name="Graf Thomas, INI-NET-VNC-E2E" userId="487bc3e3-9ce7-4cdd-b7b4-8899ea88d289" providerId="ADAL" clId="{0847DCFF-11BA-44B8-8069-C510080FB5BF}" dt="2025-02-22T15:42:07.484" v="3793" actId="20577"/>
        <pc:sldMkLst>
          <pc:docMk/>
          <pc:sldMk cId="1315775908" sldId="2145706280"/>
        </pc:sldMkLst>
        <pc:spChg chg="mod">
          <ac:chgData name="Graf Thomas, INI-NET-VNC-E2E" userId="487bc3e3-9ce7-4cdd-b7b4-8899ea88d289" providerId="ADAL" clId="{0847DCFF-11BA-44B8-8069-C510080FB5BF}" dt="2025-02-22T15:42:07.484" v="3793" actId="20577"/>
          <ac:spMkLst>
            <pc:docMk/>
            <pc:sldMk cId="1315775908" sldId="2145706280"/>
            <ac:spMk id="5" creationId="{0194B37B-813A-99FE-7B78-4D87D8C30D44}"/>
          </ac:spMkLst>
        </pc:spChg>
        <pc:spChg chg="mod">
          <ac:chgData name="Graf Thomas, INI-NET-VNC-E2E" userId="487bc3e3-9ce7-4cdd-b7b4-8899ea88d289" providerId="ADAL" clId="{0847DCFF-11BA-44B8-8069-C510080FB5BF}" dt="2025-02-22T14:39:49.555" v="1364" actId="113"/>
          <ac:spMkLst>
            <pc:docMk/>
            <pc:sldMk cId="1315775908" sldId="2145706280"/>
            <ac:spMk id="19" creationId="{56D79134-17A9-8BC8-B7D0-97BCFFB9A6B2}"/>
          </ac:spMkLst>
        </pc:spChg>
      </pc:sldChg>
      <pc:sldChg chg="modSp add mod">
        <pc:chgData name="Graf Thomas, INI-NET-VNC-E2E" userId="487bc3e3-9ce7-4cdd-b7b4-8899ea88d289" providerId="ADAL" clId="{0847DCFF-11BA-44B8-8069-C510080FB5BF}" dt="2025-02-22T14:40:25.860" v="1381" actId="113"/>
        <pc:sldMkLst>
          <pc:docMk/>
          <pc:sldMk cId="4289589305" sldId="2145706281"/>
        </pc:sldMkLst>
        <pc:spChg chg="mod">
          <ac:chgData name="Graf Thomas, INI-NET-VNC-E2E" userId="487bc3e3-9ce7-4cdd-b7b4-8899ea88d289" providerId="ADAL" clId="{0847DCFF-11BA-44B8-8069-C510080FB5BF}" dt="2025-02-22T14:20:21.241" v="202" actId="207"/>
          <ac:spMkLst>
            <pc:docMk/>
            <pc:sldMk cId="4289589305" sldId="2145706281"/>
            <ac:spMk id="5" creationId="{0194B37B-813A-99FE-7B78-4D87D8C30D44}"/>
          </ac:spMkLst>
        </pc:spChg>
        <pc:spChg chg="mod">
          <ac:chgData name="Graf Thomas, INI-NET-VNC-E2E" userId="487bc3e3-9ce7-4cdd-b7b4-8899ea88d289" providerId="ADAL" clId="{0847DCFF-11BA-44B8-8069-C510080FB5BF}" dt="2025-02-22T14:40:25.860" v="1381" actId="113"/>
          <ac:spMkLst>
            <pc:docMk/>
            <pc:sldMk cId="4289589305" sldId="2145706281"/>
            <ac:spMk id="19" creationId="{56D79134-17A9-8BC8-B7D0-97BCFFB9A6B2}"/>
          </ac:spMkLst>
        </pc:spChg>
      </pc:sldChg>
      <pc:sldChg chg="modSp add mod">
        <pc:chgData name="Graf Thomas, INI-NET-VNC-E2E" userId="487bc3e3-9ce7-4cdd-b7b4-8899ea88d289" providerId="ADAL" clId="{0847DCFF-11BA-44B8-8069-C510080FB5BF}" dt="2025-02-22T15:37:35.442" v="3782" actId="113"/>
        <pc:sldMkLst>
          <pc:docMk/>
          <pc:sldMk cId="2209653087" sldId="2145706282"/>
        </pc:sldMkLst>
        <pc:spChg chg="mod">
          <ac:chgData name="Graf Thomas, INI-NET-VNC-E2E" userId="487bc3e3-9ce7-4cdd-b7b4-8899ea88d289" providerId="ADAL" clId="{0847DCFF-11BA-44B8-8069-C510080FB5BF}" dt="2025-02-22T15:37:35.442" v="3782" actId="113"/>
          <ac:spMkLst>
            <pc:docMk/>
            <pc:sldMk cId="2209653087" sldId="2145706282"/>
            <ac:spMk id="5" creationId="{0194B37B-813A-99FE-7B78-4D87D8C30D44}"/>
          </ac:spMkLst>
        </pc:spChg>
        <pc:spChg chg="mod">
          <ac:chgData name="Graf Thomas, INI-NET-VNC-E2E" userId="487bc3e3-9ce7-4cdd-b7b4-8899ea88d289" providerId="ADAL" clId="{0847DCFF-11BA-44B8-8069-C510080FB5BF}" dt="2025-02-22T14:40:04.846" v="1376" actId="20577"/>
          <ac:spMkLst>
            <pc:docMk/>
            <pc:sldMk cId="2209653087" sldId="2145706282"/>
            <ac:spMk id="19" creationId="{56D79134-17A9-8BC8-B7D0-97BCFFB9A6B2}"/>
          </ac:spMkLst>
        </pc:spChg>
      </pc:sldChg>
      <pc:sldChg chg="addSp delSp modSp add mod">
        <pc:chgData name="Graf Thomas, INI-NET-VNC-E2E" userId="487bc3e3-9ce7-4cdd-b7b4-8899ea88d289" providerId="ADAL" clId="{0847DCFF-11BA-44B8-8069-C510080FB5BF}" dt="2025-02-22T14:59:23.699" v="1639" actId="478"/>
        <pc:sldMkLst>
          <pc:docMk/>
          <pc:sldMk cId="367593551" sldId="2145706283"/>
        </pc:sldMkLst>
        <pc:spChg chg="add mod">
          <ac:chgData name="Graf Thomas, INI-NET-VNC-E2E" userId="487bc3e3-9ce7-4cdd-b7b4-8899ea88d289" providerId="ADAL" clId="{0847DCFF-11BA-44B8-8069-C510080FB5BF}" dt="2025-02-22T14:43:31.239" v="1419" actId="1076"/>
          <ac:spMkLst>
            <pc:docMk/>
            <pc:sldMk cId="367593551" sldId="2145706283"/>
            <ac:spMk id="4" creationId="{D52C76BB-6976-548C-67B0-D8B07E96EF45}"/>
          </ac:spMkLst>
        </pc:spChg>
        <pc:spChg chg="del mod">
          <ac:chgData name="Graf Thomas, INI-NET-VNC-E2E" userId="487bc3e3-9ce7-4cdd-b7b4-8899ea88d289" providerId="ADAL" clId="{0847DCFF-11BA-44B8-8069-C510080FB5BF}" dt="2025-02-22T14:42:19.925" v="1401" actId="478"/>
          <ac:spMkLst>
            <pc:docMk/>
            <pc:sldMk cId="367593551" sldId="2145706283"/>
            <ac:spMk id="5" creationId="{0194B37B-813A-99FE-7B78-4D87D8C30D44}"/>
          </ac:spMkLst>
        </pc:spChg>
        <pc:spChg chg="add mod">
          <ac:chgData name="Graf Thomas, INI-NET-VNC-E2E" userId="487bc3e3-9ce7-4cdd-b7b4-8899ea88d289" providerId="ADAL" clId="{0847DCFF-11BA-44B8-8069-C510080FB5BF}" dt="2025-02-22T14:44:00.176" v="1429" actId="1076"/>
          <ac:spMkLst>
            <pc:docMk/>
            <pc:sldMk cId="367593551" sldId="2145706283"/>
            <ac:spMk id="8" creationId="{E7092232-A969-3E33-63D8-84BEDED96D04}"/>
          </ac:spMkLst>
        </pc:spChg>
        <pc:spChg chg="add mod">
          <ac:chgData name="Graf Thomas, INI-NET-VNC-E2E" userId="487bc3e3-9ce7-4cdd-b7b4-8899ea88d289" providerId="ADAL" clId="{0847DCFF-11BA-44B8-8069-C510080FB5BF}" dt="2025-02-22T14:44:10.598" v="1433" actId="1076"/>
          <ac:spMkLst>
            <pc:docMk/>
            <pc:sldMk cId="367593551" sldId="2145706283"/>
            <ac:spMk id="9" creationId="{A74A042A-3ECC-3A53-0A17-4C63F9154D1F}"/>
          </ac:spMkLst>
        </pc:spChg>
        <pc:spChg chg="add del mod">
          <ac:chgData name="Graf Thomas, INI-NET-VNC-E2E" userId="487bc3e3-9ce7-4cdd-b7b4-8899ea88d289" providerId="ADAL" clId="{0847DCFF-11BA-44B8-8069-C510080FB5BF}" dt="2025-02-22T14:59:23.699" v="1639" actId="478"/>
          <ac:spMkLst>
            <pc:docMk/>
            <pc:sldMk cId="367593551" sldId="2145706283"/>
            <ac:spMk id="10" creationId="{86F234CD-B0B9-8F42-96E4-CD37A7C0C81E}"/>
          </ac:spMkLst>
        </pc:spChg>
        <pc:spChg chg="add mod">
          <ac:chgData name="Graf Thomas, INI-NET-VNC-E2E" userId="487bc3e3-9ce7-4cdd-b7b4-8899ea88d289" providerId="ADAL" clId="{0847DCFF-11BA-44B8-8069-C510080FB5BF}" dt="2025-02-22T14:44:42.341" v="1439" actId="1076"/>
          <ac:spMkLst>
            <pc:docMk/>
            <pc:sldMk cId="367593551" sldId="2145706283"/>
            <ac:spMk id="11" creationId="{82705273-3C5F-0E91-78E9-05C85C7E63D6}"/>
          </ac:spMkLst>
        </pc:spChg>
        <pc:spChg chg="add mod">
          <ac:chgData name="Graf Thomas, INI-NET-VNC-E2E" userId="487bc3e3-9ce7-4cdd-b7b4-8899ea88d289" providerId="ADAL" clId="{0847DCFF-11BA-44B8-8069-C510080FB5BF}" dt="2025-02-22T14:45:14.998" v="1443" actId="1076"/>
          <ac:spMkLst>
            <pc:docMk/>
            <pc:sldMk cId="367593551" sldId="2145706283"/>
            <ac:spMk id="12" creationId="{052D42CF-79BB-D721-7C56-C192D77B7C7F}"/>
          </ac:spMkLst>
        </pc:spChg>
        <pc:spChg chg="add del mod">
          <ac:chgData name="Graf Thomas, INI-NET-VNC-E2E" userId="487bc3e3-9ce7-4cdd-b7b4-8899ea88d289" providerId="ADAL" clId="{0847DCFF-11BA-44B8-8069-C510080FB5BF}" dt="2025-02-22T14:45:18.880" v="1445" actId="478"/>
          <ac:spMkLst>
            <pc:docMk/>
            <pc:sldMk cId="367593551" sldId="2145706283"/>
            <ac:spMk id="13" creationId="{CCB69EF3-8E0B-7F98-3DA0-768D4DD86609}"/>
          </ac:spMkLst>
        </pc:spChg>
        <pc:spChg chg="add del mod">
          <ac:chgData name="Graf Thomas, INI-NET-VNC-E2E" userId="487bc3e3-9ce7-4cdd-b7b4-8899ea88d289" providerId="ADAL" clId="{0847DCFF-11BA-44B8-8069-C510080FB5BF}" dt="2025-02-22T14:46:00.978" v="1451" actId="478"/>
          <ac:spMkLst>
            <pc:docMk/>
            <pc:sldMk cId="367593551" sldId="2145706283"/>
            <ac:spMk id="14" creationId="{622F6139-76FE-E6F3-7F31-28CE29B6369A}"/>
          </ac:spMkLst>
        </pc:spChg>
        <pc:spChg chg="add del mod">
          <ac:chgData name="Graf Thomas, INI-NET-VNC-E2E" userId="487bc3e3-9ce7-4cdd-b7b4-8899ea88d289" providerId="ADAL" clId="{0847DCFF-11BA-44B8-8069-C510080FB5BF}" dt="2025-02-22T14:45:52.520" v="1450" actId="478"/>
          <ac:spMkLst>
            <pc:docMk/>
            <pc:sldMk cId="367593551" sldId="2145706283"/>
            <ac:spMk id="15" creationId="{73523BA9-0F8D-BFCF-FAEE-55D82A26A0F1}"/>
          </ac:spMkLst>
        </pc:spChg>
        <pc:spChg chg="add mod">
          <ac:chgData name="Graf Thomas, INI-NET-VNC-E2E" userId="487bc3e3-9ce7-4cdd-b7b4-8899ea88d289" providerId="ADAL" clId="{0847DCFF-11BA-44B8-8069-C510080FB5BF}" dt="2025-02-22T14:46:24.526" v="1454" actId="14100"/>
          <ac:spMkLst>
            <pc:docMk/>
            <pc:sldMk cId="367593551" sldId="2145706283"/>
            <ac:spMk id="16" creationId="{17B68772-7BB8-5044-1404-445AEA6882D0}"/>
          </ac:spMkLst>
        </pc:spChg>
        <pc:spChg chg="mod">
          <ac:chgData name="Graf Thomas, INI-NET-VNC-E2E" userId="487bc3e3-9ce7-4cdd-b7b4-8899ea88d289" providerId="ADAL" clId="{0847DCFF-11BA-44B8-8069-C510080FB5BF}" dt="2025-02-22T14:46:57.616" v="1500" actId="113"/>
          <ac:spMkLst>
            <pc:docMk/>
            <pc:sldMk cId="367593551" sldId="2145706283"/>
            <ac:spMk id="19" creationId="{56D79134-17A9-8BC8-B7D0-97BCFFB9A6B2}"/>
          </ac:spMkLst>
        </pc:spChg>
        <pc:picChg chg="add mod">
          <ac:chgData name="Graf Thomas, INI-NET-VNC-E2E" userId="487bc3e3-9ce7-4cdd-b7b4-8899ea88d289" providerId="ADAL" clId="{0847DCFF-11BA-44B8-8069-C510080FB5BF}" dt="2025-02-22T14:42:58.224" v="1412" actId="1076"/>
          <ac:picMkLst>
            <pc:docMk/>
            <pc:sldMk cId="367593551" sldId="2145706283"/>
            <ac:picMk id="2" creationId="{CAA112D6-F00E-C57F-077F-8041B0F36120}"/>
          </ac:picMkLst>
        </pc:picChg>
        <pc:picChg chg="add mod">
          <ac:chgData name="Graf Thomas, INI-NET-VNC-E2E" userId="487bc3e3-9ce7-4cdd-b7b4-8899ea88d289" providerId="ADAL" clId="{0847DCFF-11BA-44B8-8069-C510080FB5BF}" dt="2025-02-22T14:42:54.964" v="1410" actId="1076"/>
          <ac:picMkLst>
            <pc:docMk/>
            <pc:sldMk cId="367593551" sldId="2145706283"/>
            <ac:picMk id="3" creationId="{A966AC16-A793-6267-584D-F1CA37A1E667}"/>
          </ac:picMkLst>
        </pc:picChg>
        <pc:picChg chg="add mod">
          <ac:chgData name="Graf Thomas, INI-NET-VNC-E2E" userId="487bc3e3-9ce7-4cdd-b7b4-8899ea88d289" providerId="ADAL" clId="{0847DCFF-11BA-44B8-8069-C510080FB5BF}" dt="2025-02-22T14:43:32.446" v="1420"/>
          <ac:picMkLst>
            <pc:docMk/>
            <pc:sldMk cId="367593551" sldId="2145706283"/>
            <ac:picMk id="7" creationId="{470794F5-F6E6-9DCC-6521-5B4B4E878ECF}"/>
          </ac:picMkLst>
        </pc:picChg>
      </pc:sldChg>
      <pc:sldChg chg="addSp delSp modSp add mod">
        <pc:chgData name="Graf Thomas, INI-NET-VNC-E2E" userId="487bc3e3-9ce7-4cdd-b7b4-8899ea88d289" providerId="ADAL" clId="{0847DCFF-11BA-44B8-8069-C510080FB5BF}" dt="2025-02-22T15:39:10.019" v="3792" actId="3064"/>
        <pc:sldMkLst>
          <pc:docMk/>
          <pc:sldMk cId="973515263" sldId="2145706284"/>
        </pc:sldMkLst>
        <pc:spChg chg="del">
          <ac:chgData name="Graf Thomas, INI-NET-VNC-E2E" userId="487bc3e3-9ce7-4cdd-b7b4-8899ea88d289" providerId="ADAL" clId="{0847DCFF-11BA-44B8-8069-C510080FB5BF}" dt="2025-02-22T14:47:28.136" v="1502" actId="478"/>
          <ac:spMkLst>
            <pc:docMk/>
            <pc:sldMk cId="973515263" sldId="2145706284"/>
            <ac:spMk id="4" creationId="{D52C76BB-6976-548C-67B0-D8B07E96EF45}"/>
          </ac:spMkLst>
        </pc:spChg>
        <pc:spChg chg="mod">
          <ac:chgData name="Graf Thomas, INI-NET-VNC-E2E" userId="487bc3e3-9ce7-4cdd-b7b4-8899ea88d289" providerId="ADAL" clId="{0847DCFF-11BA-44B8-8069-C510080FB5BF}" dt="2025-02-22T14:54:34.931" v="1579" actId="790"/>
          <ac:spMkLst>
            <pc:docMk/>
            <pc:sldMk cId="973515263" sldId="2145706284"/>
            <ac:spMk id="6" creationId="{024DC3B6-499C-4E15-9336-2F15A0DFB843}"/>
          </ac:spMkLst>
        </pc:spChg>
        <pc:spChg chg="del">
          <ac:chgData name="Graf Thomas, INI-NET-VNC-E2E" userId="487bc3e3-9ce7-4cdd-b7b4-8899ea88d289" providerId="ADAL" clId="{0847DCFF-11BA-44B8-8069-C510080FB5BF}" dt="2025-02-22T14:47:28.136" v="1502" actId="478"/>
          <ac:spMkLst>
            <pc:docMk/>
            <pc:sldMk cId="973515263" sldId="2145706284"/>
            <ac:spMk id="9" creationId="{A74A042A-3ECC-3A53-0A17-4C63F9154D1F}"/>
          </ac:spMkLst>
        </pc:spChg>
        <pc:spChg chg="del">
          <ac:chgData name="Graf Thomas, INI-NET-VNC-E2E" userId="487bc3e3-9ce7-4cdd-b7b4-8899ea88d289" providerId="ADAL" clId="{0847DCFF-11BA-44B8-8069-C510080FB5BF}" dt="2025-02-22T14:47:28.136" v="1502" actId="478"/>
          <ac:spMkLst>
            <pc:docMk/>
            <pc:sldMk cId="973515263" sldId="2145706284"/>
            <ac:spMk id="10" creationId="{86F234CD-B0B9-8F42-96E4-CD37A7C0C81E}"/>
          </ac:spMkLst>
        </pc:spChg>
        <pc:spChg chg="del">
          <ac:chgData name="Graf Thomas, INI-NET-VNC-E2E" userId="487bc3e3-9ce7-4cdd-b7b4-8899ea88d289" providerId="ADAL" clId="{0847DCFF-11BA-44B8-8069-C510080FB5BF}" dt="2025-02-22T14:47:29.214" v="1503" actId="478"/>
          <ac:spMkLst>
            <pc:docMk/>
            <pc:sldMk cId="973515263" sldId="2145706284"/>
            <ac:spMk id="11" creationId="{82705273-3C5F-0E91-78E9-05C85C7E63D6}"/>
          </ac:spMkLst>
        </pc:spChg>
        <pc:spChg chg="del">
          <ac:chgData name="Graf Thomas, INI-NET-VNC-E2E" userId="487bc3e3-9ce7-4cdd-b7b4-8899ea88d289" providerId="ADAL" clId="{0847DCFF-11BA-44B8-8069-C510080FB5BF}" dt="2025-02-22T14:47:28.136" v="1502" actId="478"/>
          <ac:spMkLst>
            <pc:docMk/>
            <pc:sldMk cId="973515263" sldId="2145706284"/>
            <ac:spMk id="12" creationId="{052D42CF-79BB-D721-7C56-C192D77B7C7F}"/>
          </ac:spMkLst>
        </pc:spChg>
        <pc:spChg chg="del">
          <ac:chgData name="Graf Thomas, INI-NET-VNC-E2E" userId="487bc3e3-9ce7-4cdd-b7b4-8899ea88d289" providerId="ADAL" clId="{0847DCFF-11BA-44B8-8069-C510080FB5BF}" dt="2025-02-22T14:47:28.136" v="1502" actId="478"/>
          <ac:spMkLst>
            <pc:docMk/>
            <pc:sldMk cId="973515263" sldId="2145706284"/>
            <ac:spMk id="16" creationId="{17B68772-7BB8-5044-1404-445AEA6882D0}"/>
          </ac:spMkLst>
        </pc:spChg>
        <pc:spChg chg="mod">
          <ac:chgData name="Graf Thomas, INI-NET-VNC-E2E" userId="487bc3e3-9ce7-4cdd-b7b4-8899ea88d289" providerId="ADAL" clId="{0847DCFF-11BA-44B8-8069-C510080FB5BF}" dt="2025-02-22T14:56:21.169" v="1638" actId="20577"/>
          <ac:spMkLst>
            <pc:docMk/>
            <pc:sldMk cId="973515263" sldId="2145706284"/>
            <ac:spMk id="19" creationId="{56D79134-17A9-8BC8-B7D0-97BCFFB9A6B2}"/>
          </ac:spMkLst>
        </pc:spChg>
        <pc:graphicFrameChg chg="add mod modGraphic">
          <ac:chgData name="Graf Thomas, INI-NET-VNC-E2E" userId="487bc3e3-9ce7-4cdd-b7b4-8899ea88d289" providerId="ADAL" clId="{0847DCFF-11BA-44B8-8069-C510080FB5BF}" dt="2025-02-22T15:39:10.019" v="3792" actId="3064"/>
          <ac:graphicFrameMkLst>
            <pc:docMk/>
            <pc:sldMk cId="973515263" sldId="2145706284"/>
            <ac:graphicFrameMk id="5" creationId="{A1A84BEB-97B2-AAC3-2AA8-994CC335F7BD}"/>
          </ac:graphicFrameMkLst>
        </pc:graphicFrameChg>
        <pc:graphicFrameChg chg="add mod modGraphic">
          <ac:chgData name="Graf Thomas, INI-NET-VNC-E2E" userId="487bc3e3-9ce7-4cdd-b7b4-8899ea88d289" providerId="ADAL" clId="{0847DCFF-11BA-44B8-8069-C510080FB5BF}" dt="2025-02-22T15:38:51.577" v="3788" actId="255"/>
          <ac:graphicFrameMkLst>
            <pc:docMk/>
            <pc:sldMk cId="973515263" sldId="2145706284"/>
            <ac:graphicFrameMk id="7" creationId="{91EE2769-6CC4-B56F-BE57-38708677A0F9}"/>
          </ac:graphicFrameMkLst>
        </pc:graphicFrameChg>
        <pc:picChg chg="del">
          <ac:chgData name="Graf Thomas, INI-NET-VNC-E2E" userId="487bc3e3-9ce7-4cdd-b7b4-8899ea88d289" providerId="ADAL" clId="{0847DCFF-11BA-44B8-8069-C510080FB5BF}" dt="2025-02-22T14:47:28.136" v="1502" actId="478"/>
          <ac:picMkLst>
            <pc:docMk/>
            <pc:sldMk cId="973515263" sldId="2145706284"/>
            <ac:picMk id="2" creationId="{CAA112D6-F00E-C57F-077F-8041B0F36120}"/>
          </ac:picMkLst>
        </pc:picChg>
        <pc:picChg chg="del">
          <ac:chgData name="Graf Thomas, INI-NET-VNC-E2E" userId="487bc3e3-9ce7-4cdd-b7b4-8899ea88d289" providerId="ADAL" clId="{0847DCFF-11BA-44B8-8069-C510080FB5BF}" dt="2025-02-22T14:47:28.136" v="1502" actId="478"/>
          <ac:picMkLst>
            <pc:docMk/>
            <pc:sldMk cId="973515263" sldId="2145706284"/>
            <ac:picMk id="3" creationId="{A966AC16-A793-6267-584D-F1CA37A1E667}"/>
          </ac:picMkLst>
        </pc:picChg>
      </pc:sldChg>
      <pc:sldChg chg="modSp add mod ord">
        <pc:chgData name="Graf Thomas, INI-NET-VNC-E2E" userId="487bc3e3-9ce7-4cdd-b7b4-8899ea88d289" providerId="ADAL" clId="{0847DCFF-11BA-44B8-8069-C510080FB5BF}" dt="2025-02-22T15:42:22.500" v="3794" actId="20577"/>
        <pc:sldMkLst>
          <pc:docMk/>
          <pc:sldMk cId="3706589044" sldId="2145706285"/>
        </pc:sldMkLst>
        <pc:spChg chg="mod">
          <ac:chgData name="Graf Thomas, INI-NET-VNC-E2E" userId="487bc3e3-9ce7-4cdd-b7b4-8899ea88d289" providerId="ADAL" clId="{0847DCFF-11BA-44B8-8069-C510080FB5BF}" dt="2025-02-22T15:42:22.500" v="3794" actId="20577"/>
          <ac:spMkLst>
            <pc:docMk/>
            <pc:sldMk cId="3706589044" sldId="2145706285"/>
            <ac:spMk id="5" creationId="{0194B37B-813A-99FE-7B78-4D87D8C30D44}"/>
          </ac:spMkLst>
        </pc:spChg>
        <pc:spChg chg="mod">
          <ac:chgData name="Graf Thomas, INI-NET-VNC-E2E" userId="487bc3e3-9ce7-4cdd-b7b4-8899ea88d289" providerId="ADAL" clId="{0847DCFF-11BA-44B8-8069-C510080FB5BF}" dt="2025-02-22T15:30:30.942" v="3603" actId="20577"/>
          <ac:spMkLst>
            <pc:docMk/>
            <pc:sldMk cId="3706589044" sldId="2145706285"/>
            <ac:spMk id="19" creationId="{56D79134-17A9-8BC8-B7D0-97BCFFB9A6B2}"/>
          </ac:spMkLst>
        </pc:spChg>
      </pc:sldChg>
      <pc:sldChg chg="modSp add mod">
        <pc:chgData name="Graf Thomas, INI-NET-VNC-E2E" userId="487bc3e3-9ce7-4cdd-b7b4-8899ea88d289" providerId="ADAL" clId="{0847DCFF-11BA-44B8-8069-C510080FB5BF}" dt="2025-02-22T15:30:22.599" v="3602" actId="6549"/>
        <pc:sldMkLst>
          <pc:docMk/>
          <pc:sldMk cId="2583010540" sldId="2145706286"/>
        </pc:sldMkLst>
        <pc:spChg chg="mod">
          <ac:chgData name="Graf Thomas, INI-NET-VNC-E2E" userId="487bc3e3-9ce7-4cdd-b7b4-8899ea88d289" providerId="ADAL" clId="{0847DCFF-11BA-44B8-8069-C510080FB5BF}" dt="2025-02-22T15:30:22.599" v="3602" actId="6549"/>
          <ac:spMkLst>
            <pc:docMk/>
            <pc:sldMk cId="2583010540" sldId="2145706286"/>
            <ac:spMk id="5" creationId="{0194B37B-813A-99FE-7B78-4D87D8C30D44}"/>
          </ac:spMkLst>
        </pc:spChg>
        <pc:spChg chg="mod">
          <ac:chgData name="Graf Thomas, INI-NET-VNC-E2E" userId="487bc3e3-9ce7-4cdd-b7b4-8899ea88d289" providerId="ADAL" clId="{0847DCFF-11BA-44B8-8069-C510080FB5BF}" dt="2025-02-22T15:29:22.694" v="3598" actId="20577"/>
          <ac:spMkLst>
            <pc:docMk/>
            <pc:sldMk cId="2583010540" sldId="2145706286"/>
            <ac:spMk id="19" creationId="{56D79134-17A9-8BC8-B7D0-97BCFFB9A6B2}"/>
          </ac:spMkLst>
        </pc:spChg>
      </pc:sldChg>
      <pc:sldChg chg="modSp add mod">
        <pc:chgData name="Graf Thomas, INI-NET-VNC-E2E" userId="487bc3e3-9ce7-4cdd-b7b4-8899ea88d289" providerId="ADAL" clId="{0847DCFF-11BA-44B8-8069-C510080FB5BF}" dt="2025-02-22T15:36:47.049" v="3777" actId="14100"/>
        <pc:sldMkLst>
          <pc:docMk/>
          <pc:sldMk cId="3397929765" sldId="2145706287"/>
        </pc:sldMkLst>
        <pc:spChg chg="mod">
          <ac:chgData name="Graf Thomas, INI-NET-VNC-E2E" userId="487bc3e3-9ce7-4cdd-b7b4-8899ea88d289" providerId="ADAL" clId="{0847DCFF-11BA-44B8-8069-C510080FB5BF}" dt="2025-02-22T15:36:47.049" v="3777" actId="14100"/>
          <ac:spMkLst>
            <pc:docMk/>
            <pc:sldMk cId="3397929765" sldId="2145706287"/>
            <ac:spMk id="5" creationId="{0194B37B-813A-99FE-7B78-4D87D8C30D44}"/>
          </ac:spMkLst>
        </pc:spChg>
        <pc:spChg chg="mod">
          <ac:chgData name="Graf Thomas, INI-NET-VNC-E2E" userId="487bc3e3-9ce7-4cdd-b7b4-8899ea88d289" providerId="ADAL" clId="{0847DCFF-11BA-44B8-8069-C510080FB5BF}" dt="2025-02-22T15:30:57.933" v="3613" actId="113"/>
          <ac:spMkLst>
            <pc:docMk/>
            <pc:sldMk cId="3397929765" sldId="2145706287"/>
            <ac:spMk id="19" creationId="{56D79134-17A9-8BC8-B7D0-97BCFFB9A6B2}"/>
          </ac:spMkLst>
        </pc:spChg>
      </pc:sldChg>
    </pc:docChg>
  </pc:docChgLst>
  <pc:docChgLst>
    <pc:chgData name="Graf Thomas, INI-NET-VNC-E2E" userId="487bc3e3-9ce7-4cdd-b7b4-8899ea88d289" providerId="ADAL" clId="{37A727AF-BE50-40F7-9FF5-E8774316FBC6}"/>
    <pc:docChg chg="undo custSel delSld modSld sldOrd">
      <pc:chgData name="Graf Thomas, INI-NET-VNC-E2E" userId="487bc3e3-9ce7-4cdd-b7b4-8899ea88d289" providerId="ADAL" clId="{37A727AF-BE50-40F7-9FF5-E8774316FBC6}" dt="2025-02-13T13:58:55.255" v="983" actId="27636"/>
      <pc:docMkLst>
        <pc:docMk/>
      </pc:docMkLst>
      <pc:sldChg chg="modSp mod">
        <pc:chgData name="Graf Thomas, INI-NET-VNC-E2E" userId="487bc3e3-9ce7-4cdd-b7b4-8899ea88d289" providerId="ADAL" clId="{37A727AF-BE50-40F7-9FF5-E8774316FBC6}" dt="2025-02-13T13:58:55.255" v="983" actId="27636"/>
        <pc:sldMkLst>
          <pc:docMk/>
          <pc:sldMk cId="3578665336" sldId="1041"/>
        </pc:sldMkLst>
        <pc:spChg chg="mod">
          <ac:chgData name="Graf Thomas, INI-NET-VNC-E2E" userId="487bc3e3-9ce7-4cdd-b7b4-8899ea88d289" providerId="ADAL" clId="{37A727AF-BE50-40F7-9FF5-E8774316FBC6}" dt="2025-02-13T13:55:02.249" v="914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E2E" userId="487bc3e3-9ce7-4cdd-b7b4-8899ea88d289" providerId="ADAL" clId="{37A727AF-BE50-40F7-9FF5-E8774316FBC6}" dt="2025-02-13T13:58:55.255" v="983" actId="27636"/>
          <ac:spMkLst>
            <pc:docMk/>
            <pc:sldMk cId="3578665336" sldId="1041"/>
            <ac:spMk id="6" creationId="{6CAA0765-1318-4A03-8F91-D3ECC43D8FA7}"/>
          </ac:spMkLst>
        </pc:spChg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1088069469" sldId="26422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670772560" sldId="2145706220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2325717052" sldId="2145706246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2701002203" sldId="2145706256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3965782337" sldId="2145706257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218410027" sldId="2145706260"/>
        </pc:sldMkLst>
      </pc:sldChg>
      <pc:sldChg chg="modSp mod">
        <pc:chgData name="Graf Thomas, INI-NET-VNC-E2E" userId="487bc3e3-9ce7-4cdd-b7b4-8899ea88d289" providerId="ADAL" clId="{37A727AF-BE50-40F7-9FF5-E8774316FBC6}" dt="2025-02-13T13:51:56.717" v="703" actId="33524"/>
        <pc:sldMkLst>
          <pc:docMk/>
          <pc:sldMk cId="461661054" sldId="2145706267"/>
        </pc:sldMkLst>
        <pc:spChg chg="mod">
          <ac:chgData name="Graf Thomas, INI-NET-VNC-E2E" userId="487bc3e3-9ce7-4cdd-b7b4-8899ea88d289" providerId="ADAL" clId="{37A727AF-BE50-40F7-9FF5-E8774316FBC6}" dt="2025-02-13T13:51:56.717" v="703" actId="33524"/>
          <ac:spMkLst>
            <pc:docMk/>
            <pc:sldMk cId="461661054" sldId="2145706267"/>
            <ac:spMk id="5" creationId="{C26208B2-0D10-4C23-B2DE-372A62E98644}"/>
          </ac:spMkLst>
        </pc:spChg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3562000331" sldId="2145706269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2855098073" sldId="2145706270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1062704173" sldId="2145706274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3524404663" sldId="2145706275"/>
        </pc:sldMkLst>
      </pc:sldChg>
      <pc:sldChg chg="addSp delSp modSp mod setBg">
        <pc:chgData name="Graf Thomas, INI-NET-VNC-E2E" userId="487bc3e3-9ce7-4cdd-b7b4-8899ea88d289" providerId="ADAL" clId="{37A727AF-BE50-40F7-9FF5-E8774316FBC6}" dt="2025-02-13T13:52:12.836" v="704" actId="207"/>
        <pc:sldMkLst>
          <pc:docMk/>
          <pc:sldMk cId="2764131050" sldId="2145706278"/>
        </pc:sldMkLst>
        <pc:spChg chg="del">
          <ac:chgData name="Graf Thomas, INI-NET-VNC-E2E" userId="487bc3e3-9ce7-4cdd-b7b4-8899ea88d289" providerId="ADAL" clId="{37A727AF-BE50-40F7-9FF5-E8774316FBC6}" dt="2025-02-13T13:27:29.639" v="3" actId="478"/>
          <ac:spMkLst>
            <pc:docMk/>
            <pc:sldMk cId="2764131050" sldId="2145706278"/>
            <ac:spMk id="5" creationId="{27702359-26E7-83C1-A711-F9CD3208593C}"/>
          </ac:spMkLst>
        </pc:spChg>
        <pc:spChg chg="add del mod ord">
          <ac:chgData name="Graf Thomas, INI-NET-VNC-E2E" userId="487bc3e3-9ce7-4cdd-b7b4-8899ea88d289" providerId="ADAL" clId="{37A727AF-BE50-40F7-9FF5-E8774316FBC6}" dt="2025-02-13T13:32:19.737" v="17" actId="26606"/>
          <ac:spMkLst>
            <pc:docMk/>
            <pc:sldMk cId="2764131050" sldId="2145706278"/>
            <ac:spMk id="6" creationId="{024DC3B6-499C-4E15-9336-2F15A0DFB843}"/>
          </ac:spMkLst>
        </pc:spChg>
        <pc:spChg chg="del mod">
          <ac:chgData name="Graf Thomas, INI-NET-VNC-E2E" userId="487bc3e3-9ce7-4cdd-b7b4-8899ea88d289" providerId="ADAL" clId="{37A727AF-BE50-40F7-9FF5-E8774316FBC6}" dt="2025-02-13T13:44:14.586" v="192" actId="478"/>
          <ac:spMkLst>
            <pc:docMk/>
            <pc:sldMk cId="2764131050" sldId="2145706278"/>
            <ac:spMk id="19" creationId="{56D79134-17A9-8BC8-B7D0-97BCFFB9A6B2}"/>
          </ac:spMkLst>
        </pc:spChg>
        <pc:spChg chg="add del">
          <ac:chgData name="Graf Thomas, INI-NET-VNC-E2E" userId="487bc3e3-9ce7-4cdd-b7b4-8899ea88d289" providerId="ADAL" clId="{37A727AF-BE50-40F7-9FF5-E8774316FBC6}" dt="2025-02-13T13:32:02.168" v="15" actId="26606"/>
          <ac:spMkLst>
            <pc:docMk/>
            <pc:sldMk cId="2764131050" sldId="2145706278"/>
            <ac:spMk id="21" creationId="{BEBFA723-5A7B-472D-ABD7-1526B8D3A38B}"/>
          </ac:spMkLst>
        </pc:spChg>
        <pc:spChg chg="add del">
          <ac:chgData name="Graf Thomas, INI-NET-VNC-E2E" userId="487bc3e3-9ce7-4cdd-b7b4-8899ea88d289" providerId="ADAL" clId="{37A727AF-BE50-40F7-9FF5-E8774316FBC6}" dt="2025-02-13T13:32:02.168" v="15" actId="26606"/>
          <ac:spMkLst>
            <pc:docMk/>
            <pc:sldMk cId="2764131050" sldId="2145706278"/>
            <ac:spMk id="26" creationId="{A6B27065-399A-4CF7-BF70-CF79B9848FC1}"/>
          </ac:spMkLst>
        </pc:spChg>
        <pc:spChg chg="add del">
          <ac:chgData name="Graf Thomas, INI-NET-VNC-E2E" userId="487bc3e3-9ce7-4cdd-b7b4-8899ea88d289" providerId="ADAL" clId="{37A727AF-BE50-40F7-9FF5-E8774316FBC6}" dt="2025-02-13T13:32:19.737" v="17" actId="26606"/>
          <ac:spMkLst>
            <pc:docMk/>
            <pc:sldMk cId="2764131050" sldId="2145706278"/>
            <ac:spMk id="33" creationId="{D12DDE76-C203-4047-9998-63900085B5E8}"/>
          </ac:spMkLst>
        </pc:spChg>
        <pc:spChg chg="add del mod">
          <ac:chgData name="Graf Thomas, INI-NET-VNC-E2E" userId="487bc3e3-9ce7-4cdd-b7b4-8899ea88d289" providerId="ADAL" clId="{37A727AF-BE50-40F7-9FF5-E8774316FBC6}" dt="2025-02-13T13:44:17.568" v="193" actId="478"/>
          <ac:spMkLst>
            <pc:docMk/>
            <pc:sldMk cId="2764131050" sldId="2145706278"/>
            <ac:spMk id="48" creationId="{2F4175BD-40A8-BA8B-C5DD-59BFF1D54175}"/>
          </ac:spMkLst>
        </pc:spChg>
        <pc:grpChg chg="add del">
          <ac:chgData name="Graf Thomas, INI-NET-VNC-E2E" userId="487bc3e3-9ce7-4cdd-b7b4-8899ea88d289" providerId="ADAL" clId="{37A727AF-BE50-40F7-9FF5-E8774316FBC6}" dt="2025-02-13T13:27:27.770" v="2" actId="478"/>
          <ac:grpSpMkLst>
            <pc:docMk/>
            <pc:sldMk cId="2764131050" sldId="2145706278"/>
            <ac:grpSpMk id="8" creationId="{0A1791C6-7957-841E-21E6-B4013FF8AB08}"/>
          </ac:grpSpMkLst>
        </pc:grpChg>
        <pc:grpChg chg="add del">
          <ac:chgData name="Graf Thomas, INI-NET-VNC-E2E" userId="487bc3e3-9ce7-4cdd-b7b4-8899ea88d289" providerId="ADAL" clId="{37A727AF-BE50-40F7-9FF5-E8774316FBC6}" dt="2025-02-13T13:27:27.770" v="2" actId="478"/>
          <ac:grpSpMkLst>
            <pc:docMk/>
            <pc:sldMk cId="2764131050" sldId="2145706278"/>
            <ac:grpSpMk id="15" creationId="{3871D3D0-1587-CF69-BABE-481B8DE9F670}"/>
          </ac:grpSpMkLst>
        </pc:grpChg>
        <pc:grpChg chg="add del">
          <ac:chgData name="Graf Thomas, INI-NET-VNC-E2E" userId="487bc3e3-9ce7-4cdd-b7b4-8899ea88d289" providerId="ADAL" clId="{37A727AF-BE50-40F7-9FF5-E8774316FBC6}" dt="2025-02-13T13:27:27.770" v="2" actId="478"/>
          <ac:grpSpMkLst>
            <pc:docMk/>
            <pc:sldMk cId="2764131050" sldId="2145706278"/>
            <ac:grpSpMk id="22" creationId="{BE342D5B-06C0-BC80-D4DD-5FED2D93A85A}"/>
          </ac:grpSpMkLst>
        </pc:grpChg>
        <pc:grpChg chg="add del">
          <ac:chgData name="Graf Thomas, INI-NET-VNC-E2E" userId="487bc3e3-9ce7-4cdd-b7b4-8899ea88d289" providerId="ADAL" clId="{37A727AF-BE50-40F7-9FF5-E8774316FBC6}" dt="2025-02-13T13:32:02.168" v="15" actId="26606"/>
          <ac:grpSpMkLst>
            <pc:docMk/>
            <pc:sldMk cId="2764131050" sldId="2145706278"/>
            <ac:grpSpMk id="23" creationId="{CF22986C-DDF7-4109-9D6A-006800D6B041}"/>
          </ac:grpSpMkLst>
        </pc:grpChg>
        <pc:grpChg chg="add del">
          <ac:chgData name="Graf Thomas, INI-NET-VNC-E2E" userId="487bc3e3-9ce7-4cdd-b7b4-8899ea88d289" providerId="ADAL" clId="{37A727AF-BE50-40F7-9FF5-E8774316FBC6}" dt="2025-02-13T13:27:27.770" v="2" actId="478"/>
          <ac:grpSpMkLst>
            <pc:docMk/>
            <pc:sldMk cId="2764131050" sldId="2145706278"/>
            <ac:grpSpMk id="28" creationId="{DE5BB9B7-8572-74B3-3418-92B8C92064EA}"/>
          </ac:grpSpMkLst>
        </pc:grpChg>
        <pc:grpChg chg="add del">
          <ac:chgData name="Graf Thomas, INI-NET-VNC-E2E" userId="487bc3e3-9ce7-4cdd-b7b4-8899ea88d289" providerId="ADAL" clId="{37A727AF-BE50-40F7-9FF5-E8774316FBC6}" dt="2025-02-13T13:27:27.770" v="2" actId="478"/>
          <ac:grpSpMkLst>
            <pc:docMk/>
            <pc:sldMk cId="2764131050" sldId="2145706278"/>
            <ac:grpSpMk id="34" creationId="{DACC37E1-B67E-68EC-557A-97CCFBA7D080}"/>
          </ac:grpSpMkLst>
        </pc:grpChg>
        <pc:grpChg chg="add del">
          <ac:chgData name="Graf Thomas, INI-NET-VNC-E2E" userId="487bc3e3-9ce7-4cdd-b7b4-8899ea88d289" providerId="ADAL" clId="{37A727AF-BE50-40F7-9FF5-E8774316FBC6}" dt="2025-02-13T13:27:27.770" v="2" actId="478"/>
          <ac:grpSpMkLst>
            <pc:docMk/>
            <pc:sldMk cId="2764131050" sldId="2145706278"/>
            <ac:grpSpMk id="41" creationId="{D3FED4A7-82DC-CB2D-9D61-14D8A28E48B5}"/>
          </ac:grpSpMkLst>
        </pc:grpChg>
        <pc:grpChg chg="add del">
          <ac:chgData name="Graf Thomas, INI-NET-VNC-E2E" userId="487bc3e3-9ce7-4cdd-b7b4-8899ea88d289" providerId="ADAL" clId="{37A727AF-BE50-40F7-9FF5-E8774316FBC6}" dt="2025-02-13T13:27:27.770" v="2" actId="478"/>
          <ac:grpSpMkLst>
            <pc:docMk/>
            <pc:sldMk cId="2764131050" sldId="2145706278"/>
            <ac:grpSpMk id="59" creationId="{A4F54A95-D7DF-C891-C7FF-8E228A7013F2}"/>
          </ac:grpSpMkLst>
        </pc:grpChg>
        <pc:graphicFrameChg chg="add del mod modGraphic">
          <ac:chgData name="Graf Thomas, INI-NET-VNC-E2E" userId="487bc3e3-9ce7-4cdd-b7b4-8899ea88d289" providerId="ADAL" clId="{37A727AF-BE50-40F7-9FF5-E8774316FBC6}" dt="2025-02-13T13:27:55.135" v="12" actId="478"/>
          <ac:graphicFrameMkLst>
            <pc:docMk/>
            <pc:sldMk cId="2764131050" sldId="2145706278"/>
            <ac:graphicFrameMk id="7" creationId="{D6C84D19-50D6-D62B-6CE7-0D2678E7D59F}"/>
          </ac:graphicFrameMkLst>
        </pc:graphicFrameChg>
        <pc:graphicFrameChg chg="add del mod modGraphic">
          <ac:chgData name="Graf Thomas, INI-NET-VNC-E2E" userId="487bc3e3-9ce7-4cdd-b7b4-8899ea88d289" providerId="ADAL" clId="{37A727AF-BE50-40F7-9FF5-E8774316FBC6}" dt="2025-02-13T13:43:04.861" v="180" actId="478"/>
          <ac:graphicFrameMkLst>
            <pc:docMk/>
            <pc:sldMk cId="2764131050" sldId="2145706278"/>
            <ac:graphicFrameMk id="9" creationId="{A9FB39DA-5879-ABEC-B7FB-B76385EE10B8}"/>
          </ac:graphicFrameMkLst>
        </pc:graphicFrameChg>
        <pc:graphicFrameChg chg="add mod modGraphic">
          <ac:chgData name="Graf Thomas, INI-NET-VNC-E2E" userId="487bc3e3-9ce7-4cdd-b7b4-8899ea88d289" providerId="ADAL" clId="{37A727AF-BE50-40F7-9FF5-E8774316FBC6}" dt="2025-02-13T13:52:12.836" v="704" actId="207"/>
          <ac:graphicFrameMkLst>
            <pc:docMk/>
            <pc:sldMk cId="2764131050" sldId="2145706278"/>
            <ac:graphicFrameMk id="40" creationId="{9BA847A6-B240-6905-0D8B-1105B57A997E}"/>
          </ac:graphicFrameMkLst>
        </pc:graphicFrameChg>
        <pc:cxnChg chg="add del">
          <ac:chgData name="Graf Thomas, INI-NET-VNC-E2E" userId="487bc3e3-9ce7-4cdd-b7b4-8899ea88d289" providerId="ADAL" clId="{37A727AF-BE50-40F7-9FF5-E8774316FBC6}" dt="2025-02-13T13:27:27.770" v="2" actId="478"/>
          <ac:cxnSpMkLst>
            <pc:docMk/>
            <pc:sldMk cId="2764131050" sldId="2145706278"/>
            <ac:cxnSpMk id="2" creationId="{C1721C3D-DB90-6F7E-E36F-6A21328FD83C}"/>
          </ac:cxnSpMkLst>
        </pc:cxnChg>
        <pc:cxnChg chg="add del">
          <ac:chgData name="Graf Thomas, INI-NET-VNC-E2E" userId="487bc3e3-9ce7-4cdd-b7b4-8899ea88d289" providerId="ADAL" clId="{37A727AF-BE50-40F7-9FF5-E8774316FBC6}" dt="2025-02-13T13:27:27.770" v="2" actId="478"/>
          <ac:cxnSpMkLst>
            <pc:docMk/>
            <pc:sldMk cId="2764131050" sldId="2145706278"/>
            <ac:cxnSpMk id="4" creationId="{2D8F38AE-2D5D-F761-56B3-E72F6B8DFBFB}"/>
          </ac:cxnSpMkLst>
        </pc:cxnChg>
        <pc:cxnChg chg="add del">
          <ac:chgData name="Graf Thomas, INI-NET-VNC-E2E" userId="487bc3e3-9ce7-4cdd-b7b4-8899ea88d289" providerId="ADAL" clId="{37A727AF-BE50-40F7-9FF5-E8774316FBC6}" dt="2025-02-13T13:27:27.770" v="2" actId="478"/>
          <ac:cxnSpMkLst>
            <pc:docMk/>
            <pc:sldMk cId="2764131050" sldId="2145706278"/>
            <ac:cxnSpMk id="65" creationId="{AFC53858-1E5E-6FE9-2830-0E378FEAA6B1}"/>
          </ac:cxnSpMkLst>
        </pc:cxnChg>
        <pc:cxnChg chg="add del">
          <ac:chgData name="Graf Thomas, INI-NET-VNC-E2E" userId="487bc3e3-9ce7-4cdd-b7b4-8899ea88d289" providerId="ADAL" clId="{37A727AF-BE50-40F7-9FF5-E8774316FBC6}" dt="2025-02-13T13:27:27.770" v="2" actId="478"/>
          <ac:cxnSpMkLst>
            <pc:docMk/>
            <pc:sldMk cId="2764131050" sldId="2145706278"/>
            <ac:cxnSpMk id="66" creationId="{DE08A87A-9C74-E2F3-3559-E49D4439C20B}"/>
          </ac:cxnSpMkLst>
        </pc:cxnChg>
      </pc:sldChg>
      <pc:sldChg chg="delSp modSp mod ord">
        <pc:chgData name="Graf Thomas, INI-NET-VNC-E2E" userId="487bc3e3-9ce7-4cdd-b7b4-8899ea88d289" providerId="ADAL" clId="{37A727AF-BE50-40F7-9FF5-E8774316FBC6}" dt="2025-02-13T13:50:07.368" v="548" actId="20577"/>
        <pc:sldMkLst>
          <pc:docMk/>
          <pc:sldMk cId="1315775908" sldId="2145706280"/>
        </pc:sldMkLst>
        <pc:spChg chg="mod">
          <ac:chgData name="Graf Thomas, INI-NET-VNC-E2E" userId="487bc3e3-9ce7-4cdd-b7b4-8899ea88d289" providerId="ADAL" clId="{37A727AF-BE50-40F7-9FF5-E8774316FBC6}" dt="2025-02-13T13:50:07.368" v="548" actId="20577"/>
          <ac:spMkLst>
            <pc:docMk/>
            <pc:sldMk cId="1315775908" sldId="2145706280"/>
            <ac:spMk id="5" creationId="{0194B37B-813A-99FE-7B78-4D87D8C30D44}"/>
          </ac:spMkLst>
        </pc:spChg>
        <pc:spChg chg="del">
          <ac:chgData name="Graf Thomas, INI-NET-VNC-E2E" userId="487bc3e3-9ce7-4cdd-b7b4-8899ea88d289" providerId="ADAL" clId="{37A727AF-BE50-40F7-9FF5-E8774316FBC6}" dt="2025-02-13T13:48:20.682" v="390" actId="478"/>
          <ac:spMkLst>
            <pc:docMk/>
            <pc:sldMk cId="1315775908" sldId="2145706280"/>
            <ac:spMk id="18" creationId="{B283EDB4-CFDF-D6B9-8AF9-9CFA563360E3}"/>
          </ac:spMkLst>
        </pc:spChg>
        <pc:spChg chg="mod">
          <ac:chgData name="Graf Thomas, INI-NET-VNC-E2E" userId="487bc3e3-9ce7-4cdd-b7b4-8899ea88d289" providerId="ADAL" clId="{37A727AF-BE50-40F7-9FF5-E8774316FBC6}" dt="2025-02-13T13:46:23.744" v="278" actId="20577"/>
          <ac:spMkLst>
            <pc:docMk/>
            <pc:sldMk cId="1315775908" sldId="2145706280"/>
            <ac:spMk id="19" creationId="{56D79134-17A9-8BC8-B7D0-97BCFFB9A6B2}"/>
          </ac:spMkLst>
        </pc:spChg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1875627337" sldId="2145706281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3325836654" sldId="2145706282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1552717135" sldId="2145706283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1033377780" sldId="2145706293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3181337443" sldId="2145706294"/>
        </pc:sldMkLst>
      </pc:sldChg>
      <pc:sldMasterChg chg="delSldLayout">
        <pc:chgData name="Graf Thomas, INI-NET-VNC-E2E" userId="487bc3e3-9ce7-4cdd-b7b4-8899ea88d289" providerId="ADAL" clId="{37A727AF-BE50-40F7-9FF5-E8774316FBC6}" dt="2025-02-13T13:50:22.097" v="549" actId="47"/>
        <pc:sldMasterMkLst>
          <pc:docMk/>
          <pc:sldMasterMk cId="1575956613" sldId="2147483648"/>
        </pc:sldMasterMkLst>
        <pc:sldLayoutChg chg="del">
          <pc:chgData name="Graf Thomas, INI-NET-VNC-E2E" userId="487bc3e3-9ce7-4cdd-b7b4-8899ea88d289" providerId="ADAL" clId="{37A727AF-BE50-40F7-9FF5-E8774316FBC6}" dt="2025-02-13T13:50:22.097" v="549" actId="47"/>
          <pc:sldLayoutMkLst>
            <pc:docMk/>
            <pc:sldMasterMk cId="1575956613" sldId="2147483648"/>
            <pc:sldLayoutMk cId="179506188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22.02.2025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109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2993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0688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4129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0127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436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39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06464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22.02.2025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22.02.2025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22.02.2025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22.02.2025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22.02.2025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22.02.2025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22.02.2025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WT-508 and YANG-Push to Message Broker Comparison</a:t>
            </a:r>
            <a:br>
              <a:rPr lang="en-US" sz="3600" b="1" dirty="0"/>
            </a:br>
            <a:r>
              <a:rPr lang="en-US" sz="2800" dirty="0"/>
              <a:t>Shared </a:t>
            </a:r>
            <a:r>
              <a:rPr lang="en-US" sz="2800" dirty="0">
                <a:solidFill>
                  <a:srgbClr val="FF0000"/>
                </a:solidFill>
              </a:rPr>
              <a:t>synergies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common interests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658415"/>
            <a:ext cx="11163943" cy="703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>
                <a:latin typeface="+mj-lt"/>
              </a:rPr>
              <a:t>zhenghaomian@huawei.com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>
                <a:latin typeface="+mj-lt"/>
              </a:rPr>
              <a:t> david.zhujian@huawei.com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>
                <a:latin typeface="+mj-lt"/>
              </a:rPr>
              <a:t>thomas.graf@swisscom.com</a:t>
            </a:r>
            <a:br>
              <a:rPr lang="de-CH" sz="1400" dirty="0">
                <a:latin typeface="+mj-lt"/>
              </a:rPr>
            </a:br>
            <a:endParaRPr lang="de-CH" sz="14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400" dirty="0">
                <a:latin typeface="+mj-lt"/>
              </a:rPr>
              <a:t>22. </a:t>
            </a:r>
            <a:r>
              <a:rPr lang="de-CH" sz="1400" dirty="0" err="1">
                <a:latin typeface="+mj-lt"/>
              </a:rPr>
              <a:t>February</a:t>
            </a:r>
            <a:r>
              <a:rPr lang="de-CH" sz="1400" dirty="0">
                <a:latin typeface="+mj-lt"/>
              </a:rPr>
              <a:t> </a:t>
            </a:r>
            <a:r>
              <a:rPr lang="de-CH" sz="1400" dirty="0">
                <a:latin typeface="+mj-lt"/>
                <a:ea typeface="+mj-ea"/>
                <a:cs typeface="+mj-cs"/>
              </a:rPr>
              <a:t>2025</a:t>
            </a:r>
            <a:endParaRPr lang="de-CH" sz="14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10</a:t>
            </a:fld>
            <a:endParaRPr lang="de-CH" sz="14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94B37B-813A-99FE-7B78-4D87D8C30D44}"/>
              </a:ext>
            </a:extLst>
          </p:cNvPr>
          <p:cNvSpPr txBox="1">
            <a:spLocks/>
          </p:cNvSpPr>
          <p:nvPr/>
        </p:nvSpPr>
        <p:spPr bwMode="black">
          <a:xfrm>
            <a:off x="961531" y="2011679"/>
            <a:ext cx="9506444" cy="417163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D1A"/>
                </a:solidFill>
              </a:rPr>
              <a:t>Do you agree that both operators' requirements and </a:t>
            </a:r>
            <a:br>
              <a:rPr lang="en-US" dirty="0">
                <a:solidFill>
                  <a:srgbClr val="1D1D1A"/>
                </a:solidFill>
              </a:rPr>
            </a:br>
            <a:r>
              <a:rPr lang="en-US" dirty="0">
                <a:solidFill>
                  <a:srgbClr val="1D1D1A"/>
                </a:solidFill>
              </a:rPr>
              <a:t>architecture proposals are very similar?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D1A"/>
                </a:solidFill>
              </a:rPr>
              <a:t>Do you agree that it is mutually beneficial to align?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D1A"/>
                </a:solidFill>
              </a:rPr>
              <a:t>Was this exchange useful and should we meet again in 3 months?</a:t>
            </a:r>
            <a:endParaRPr lang="en-US" sz="1800" dirty="0">
              <a:solidFill>
                <a:srgbClr val="1D1D1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Next Steps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How we keep updated</a:t>
            </a:r>
          </a:p>
        </p:txBody>
      </p:sp>
    </p:spTree>
    <p:extLst>
      <p:ext uri="{BB962C8B-B14F-4D97-AF65-F5344CB8AC3E}">
        <p14:creationId xmlns:p14="http://schemas.microsoft.com/office/powerpoint/2010/main" val="258301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Agenda Items</a:t>
            </a:r>
          </a:p>
          <a:p>
            <a:endParaRPr lang="en-US" sz="3400" b="1" dirty="0"/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Hight Level Requirements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Architecture, Component and Interface Comparison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Key Findings and Possible Action Points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Next Steps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2</a:t>
            </a:fld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46166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3</a:t>
            </a:fld>
            <a:endParaRPr lang="de-CH" sz="14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94B37B-813A-99FE-7B78-4D87D8C30D44}"/>
              </a:ext>
            </a:extLst>
          </p:cNvPr>
          <p:cNvSpPr txBox="1">
            <a:spLocks/>
          </p:cNvSpPr>
          <p:nvPr/>
        </p:nvSpPr>
        <p:spPr bwMode="black">
          <a:xfrm>
            <a:off x="961533" y="2011679"/>
            <a:ext cx="7839567" cy="417163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Standard Interface for Subscription Management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-&gt; NETCONF and RESTCONF?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Standard Interface for Network Data Collection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-&gt; YANG-PUSH and IPFIX?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Standard Data Modelling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-&gt; YANG?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Standard Models covering management and forwarding plane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-&gt; BBF augmented IETF YANG modules?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Standard Interface for Data Delivery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-&gt; Message Broker?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High Level Requirements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What we </a:t>
            </a:r>
            <a:r>
              <a:rPr lang="en-US" sz="2700" b="1" dirty="0">
                <a:solidFill>
                  <a:srgbClr val="FF0000"/>
                </a:solidFill>
              </a:rPr>
              <a:t>both care</a:t>
            </a:r>
          </a:p>
        </p:txBody>
      </p:sp>
    </p:spTree>
    <p:extLst>
      <p:ext uri="{BB962C8B-B14F-4D97-AF65-F5344CB8AC3E}">
        <p14:creationId xmlns:p14="http://schemas.microsoft.com/office/powerpoint/2010/main" val="428958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4</a:t>
            </a:fld>
            <a:endParaRPr lang="de-CH" sz="14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94B37B-813A-99FE-7B78-4D87D8C30D44}"/>
              </a:ext>
            </a:extLst>
          </p:cNvPr>
          <p:cNvSpPr txBox="1">
            <a:spLocks/>
          </p:cNvSpPr>
          <p:nvPr/>
        </p:nvSpPr>
        <p:spPr bwMode="black">
          <a:xfrm>
            <a:off x="961531" y="2011679"/>
            <a:ext cx="10897093" cy="417163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Discoverable subscription capabilities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-&gt; </a:t>
            </a:r>
            <a:r>
              <a:rPr lang="en-US" b="1" dirty="0">
                <a:solidFill>
                  <a:srgbClr val="FF0000"/>
                </a:solidFill>
              </a:rPr>
              <a:t>Subscription Automation</a:t>
            </a:r>
            <a:r>
              <a:rPr lang="en-US" dirty="0">
                <a:solidFill>
                  <a:srgbClr val="FF0000"/>
                </a:solidFill>
              </a:rPr>
              <a:t>: Not all network elements have the same capabilities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Notifications of subscriptions state and schema changes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-&gt; </a:t>
            </a:r>
            <a:r>
              <a:rPr lang="en-US" b="1" dirty="0">
                <a:solidFill>
                  <a:srgbClr val="FF0000"/>
                </a:solidFill>
              </a:rPr>
              <a:t>Subscription Lifecycle</a:t>
            </a:r>
            <a:r>
              <a:rPr lang="en-US" dirty="0">
                <a:solidFill>
                  <a:srgbClr val="FF0000"/>
                </a:solidFill>
              </a:rPr>
              <a:t>: Subscriptions and Schema can change over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Exportability of schema and schema tree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-&gt; </a:t>
            </a:r>
            <a:r>
              <a:rPr lang="en-US" b="1" dirty="0">
                <a:solidFill>
                  <a:srgbClr val="FF0000"/>
                </a:solidFill>
              </a:rPr>
              <a:t>Data Collection Automation</a:t>
            </a:r>
            <a:r>
              <a:rPr lang="en-US" dirty="0">
                <a:solidFill>
                  <a:srgbClr val="FF0000"/>
                </a:solidFill>
              </a:rPr>
              <a:t>: Schema and dependencies needs to be obtainable from publisher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Notification metadata (hostname, sequence-number, observation timestamping)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-&gt; </a:t>
            </a:r>
            <a:r>
              <a:rPr lang="en-US" b="1" dirty="0">
                <a:solidFill>
                  <a:srgbClr val="FF0000"/>
                </a:solidFill>
              </a:rPr>
              <a:t>Data Correlation Automation</a:t>
            </a:r>
            <a:r>
              <a:rPr lang="en-US" dirty="0">
                <a:solidFill>
                  <a:srgbClr val="FF0000"/>
                </a:solidFill>
              </a:rPr>
              <a:t>: From where, when and with which data quality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High Level Requirements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What </a:t>
            </a:r>
            <a:r>
              <a:rPr lang="en-US" sz="2700" b="1" dirty="0">
                <a:solidFill>
                  <a:srgbClr val="FF0000"/>
                </a:solidFill>
              </a:rPr>
              <a:t>IETF cares 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and BBF probably as well</a:t>
            </a:r>
          </a:p>
        </p:txBody>
      </p:sp>
    </p:spTree>
    <p:extLst>
      <p:ext uri="{BB962C8B-B14F-4D97-AF65-F5344CB8AC3E}">
        <p14:creationId xmlns:p14="http://schemas.microsoft.com/office/powerpoint/2010/main" val="131577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5</a:t>
            </a:fld>
            <a:endParaRPr lang="de-CH" sz="14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94B37B-813A-99FE-7B78-4D87D8C30D44}"/>
              </a:ext>
            </a:extLst>
          </p:cNvPr>
          <p:cNvSpPr txBox="1">
            <a:spLocks/>
          </p:cNvSpPr>
          <p:nvPr/>
        </p:nvSpPr>
        <p:spPr bwMode="black">
          <a:xfrm>
            <a:off x="961531" y="2011679"/>
            <a:ext cx="11040612" cy="417163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Network Telemetry (RFC 9232)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-&gt; </a:t>
            </a:r>
            <a:r>
              <a:rPr lang="en-US" b="1" dirty="0">
                <a:solidFill>
                  <a:srgbClr val="FF0000"/>
                </a:solidFill>
              </a:rPr>
              <a:t>Holistically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Beyond YANG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management plane, IPFIX forwarding plane, BMP control plane.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--&gt; SIMAP, Knowledge Graph, Network Observability, Network Anomaly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High Level Requirements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What </a:t>
            </a:r>
            <a:r>
              <a:rPr lang="en-US" sz="2700" b="1" dirty="0">
                <a:solidFill>
                  <a:srgbClr val="FF0000"/>
                </a:solidFill>
              </a:rPr>
              <a:t>BBF cares 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and IETF probably as well</a:t>
            </a:r>
          </a:p>
        </p:txBody>
      </p:sp>
    </p:spTree>
    <p:extLst>
      <p:ext uri="{BB962C8B-B14F-4D97-AF65-F5344CB8AC3E}">
        <p14:creationId xmlns:p14="http://schemas.microsoft.com/office/powerpoint/2010/main" val="220965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6</a:t>
            </a:fld>
            <a:endParaRPr lang="de-CH" sz="14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Architecture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How </a:t>
            </a:r>
            <a:r>
              <a:rPr lang="en-US" sz="2700" b="1" dirty="0">
                <a:solidFill>
                  <a:srgbClr val="FF0000"/>
                </a:solidFill>
              </a:rPr>
              <a:t>they compare</a:t>
            </a:r>
          </a:p>
        </p:txBody>
      </p:sp>
      <p:pic>
        <p:nvPicPr>
          <p:cNvPr id="2" name="图片 7">
            <a:extLst>
              <a:ext uri="{FF2B5EF4-FFF2-40B4-BE49-F238E27FC236}">
                <a16:creationId xmlns:a16="http://schemas.microsoft.com/office/drawing/2014/main" id="{CAA112D6-F00E-C57F-077F-8041B0F361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7"/>
          <a:stretch/>
        </p:blipFill>
        <p:spPr>
          <a:xfrm>
            <a:off x="6096000" y="1852464"/>
            <a:ext cx="5306533" cy="45767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66AC16-A793-6267-584D-F1CA37A1E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0" y="1690688"/>
            <a:ext cx="3868670" cy="490031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52C76BB-6976-548C-67B0-D8B07E96EF45}"/>
              </a:ext>
            </a:extLst>
          </p:cNvPr>
          <p:cNvSpPr/>
          <p:nvPr/>
        </p:nvSpPr>
        <p:spPr>
          <a:xfrm>
            <a:off x="6724650" y="3181350"/>
            <a:ext cx="838200" cy="819150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4A042A-3ECC-3A53-0A17-4C63F9154D1F}"/>
              </a:ext>
            </a:extLst>
          </p:cNvPr>
          <p:cNvSpPr/>
          <p:nvPr/>
        </p:nvSpPr>
        <p:spPr>
          <a:xfrm>
            <a:off x="6348412" y="1690688"/>
            <a:ext cx="1590675" cy="1481932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705273-3C5F-0E91-78E9-05C85C7E63D6}"/>
              </a:ext>
            </a:extLst>
          </p:cNvPr>
          <p:cNvSpPr/>
          <p:nvPr/>
        </p:nvSpPr>
        <p:spPr>
          <a:xfrm>
            <a:off x="2884966" y="1442889"/>
            <a:ext cx="838200" cy="819150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2D42CF-79BB-D721-7C56-C192D77B7C7F}"/>
              </a:ext>
            </a:extLst>
          </p:cNvPr>
          <p:cNvSpPr/>
          <p:nvPr/>
        </p:nvSpPr>
        <p:spPr>
          <a:xfrm>
            <a:off x="2784954" y="5759598"/>
            <a:ext cx="590550" cy="523726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B68772-7BB8-5044-1404-445AEA6882D0}"/>
              </a:ext>
            </a:extLst>
          </p:cNvPr>
          <p:cNvSpPr/>
          <p:nvPr/>
        </p:nvSpPr>
        <p:spPr>
          <a:xfrm>
            <a:off x="3288258" y="4573091"/>
            <a:ext cx="1759991" cy="523726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59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en-US" sz="1400" smtClean="0"/>
              <a:t>7</a:t>
            </a:fld>
            <a:endParaRPr lang="en-US" sz="14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Component and Interface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How </a:t>
            </a:r>
            <a:r>
              <a:rPr lang="en-US" sz="2700" b="1" dirty="0">
                <a:solidFill>
                  <a:srgbClr val="FF0000"/>
                </a:solidFill>
              </a:rPr>
              <a:t>they compare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A84BEB-97B2-AAC3-2AA8-994CC335F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17512"/>
              </p:ext>
            </p:extLst>
          </p:nvPr>
        </p:nvGraphicFramePr>
        <p:xfrm>
          <a:off x="927098" y="1900765"/>
          <a:ext cx="5368927" cy="43267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20977">
                  <a:extLst>
                    <a:ext uri="{9D8B030D-6E8A-4147-A177-3AD203B41FA5}">
                      <a16:colId xmlns:a16="http://schemas.microsoft.com/office/drawing/2014/main" val="2710733920"/>
                    </a:ext>
                  </a:extLst>
                </a:gridCol>
                <a:gridCol w="2647950">
                  <a:extLst>
                    <a:ext uri="{9D8B030D-6E8A-4147-A177-3AD203B41FA5}">
                      <a16:colId xmlns:a16="http://schemas.microsoft.com/office/drawing/2014/main" val="3475712925"/>
                    </a:ext>
                  </a:extLst>
                </a:gridCol>
              </a:tblGrid>
              <a:tr h="432860">
                <a:tc>
                  <a:txBody>
                    <a:bodyPr/>
                    <a:lstStyle/>
                    <a:p>
                      <a:pPr algn="ctr"/>
                      <a:r>
                        <a:rPr lang="de-CH" sz="2000" b="0" dirty="0">
                          <a:latin typeface="+mn-lt"/>
                        </a:rPr>
                        <a:t>BBF </a:t>
                      </a:r>
                      <a:r>
                        <a:rPr lang="de-CH" sz="2000" b="0" dirty="0" err="1">
                          <a:latin typeface="+mn-lt"/>
                        </a:rPr>
                        <a:t>Component</a:t>
                      </a:r>
                      <a:endParaRPr lang="de-CH" sz="2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b="0" dirty="0">
                          <a:latin typeface="+mn-lt"/>
                        </a:rPr>
                        <a:t>IETF </a:t>
                      </a:r>
                      <a:r>
                        <a:rPr lang="de-CH" sz="2000" b="0" dirty="0" err="1">
                          <a:latin typeface="+mn-lt"/>
                        </a:rPr>
                        <a:t>Component</a:t>
                      </a:r>
                      <a:endParaRPr lang="de-CH" sz="20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695272"/>
                  </a:ext>
                </a:extLst>
              </a:tr>
              <a:tr h="765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  <a:t>Data Requestors</a:t>
                      </a:r>
                      <a:br>
                        <a:rPr lang="en-US" sz="1800" b="0" i="0" u="none" strike="noStrike" dirty="0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  <a:t>DReqs</a:t>
                      </a:r>
                      <a:r>
                        <a:rPr lang="en-US" sz="1800" b="0" i="0" u="none" strike="noStrike" dirty="0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2853697"/>
                  </a:ext>
                </a:extLst>
              </a:tr>
              <a:tr h="765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  <a:t>DC Management Function (DC MF)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YANG-Push</a:t>
                      </a:r>
                      <a:br>
                        <a:rPr lang="en-US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u="none" strike="noStrike" kern="1200" noProof="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Subscription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6107116"/>
                  </a:ext>
                </a:extLst>
              </a:tr>
              <a:tr h="765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  <a:t>Managed Entities</a:t>
                      </a:r>
                      <a:br>
                        <a:rPr lang="en-US" sz="1800" b="0" i="0" u="none" strike="noStrike" dirty="0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  <a:t>(MEs)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YANG-Push</a:t>
                      </a:r>
                      <a:br>
                        <a:rPr lang="en-US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4119450"/>
                  </a:ext>
                </a:extLst>
              </a:tr>
              <a:tr h="765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  <a:t>DC Function</a:t>
                      </a:r>
                      <a:br>
                        <a:rPr lang="en-US" sz="1800" b="0" i="0" u="none" strike="noStrike" dirty="0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  <a:t>(DCF)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YANG-Push Receiver</a:t>
                      </a:r>
                      <a:br>
                        <a:rPr lang="en-US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 Message Broker Producer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662370"/>
                  </a:ext>
                </a:extLst>
              </a:tr>
              <a:tr h="7653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Delivery Targets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(DDTs)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 Message Broker Consumer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88311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EE2769-6CC4-B56F-BE57-38708677A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724246"/>
              </p:ext>
            </p:extLst>
          </p:nvPr>
        </p:nvGraphicFramePr>
        <p:xfrm>
          <a:off x="6426090" y="1900764"/>
          <a:ext cx="5368927" cy="44181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20977">
                  <a:extLst>
                    <a:ext uri="{9D8B030D-6E8A-4147-A177-3AD203B41FA5}">
                      <a16:colId xmlns:a16="http://schemas.microsoft.com/office/drawing/2014/main" val="2710733920"/>
                    </a:ext>
                  </a:extLst>
                </a:gridCol>
                <a:gridCol w="2647950">
                  <a:extLst>
                    <a:ext uri="{9D8B030D-6E8A-4147-A177-3AD203B41FA5}">
                      <a16:colId xmlns:a16="http://schemas.microsoft.com/office/drawing/2014/main" val="3475712925"/>
                    </a:ext>
                  </a:extLst>
                </a:gridCol>
              </a:tblGrid>
              <a:tr h="448974">
                <a:tc>
                  <a:txBody>
                    <a:bodyPr/>
                    <a:lstStyle/>
                    <a:p>
                      <a:pPr algn="ctr"/>
                      <a:r>
                        <a:rPr lang="de-CH" sz="2000" b="0" dirty="0">
                          <a:latin typeface="+mn-lt"/>
                        </a:rPr>
                        <a:t>BBF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b="0" dirty="0">
                          <a:latin typeface="+mn-lt"/>
                        </a:rPr>
                        <a:t>IETF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695272"/>
                  </a:ext>
                </a:extLst>
              </a:tr>
              <a:tr h="79384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CH" sz="1800" b="0" i="0" u="none" strike="noStrike" kern="1200" dirty="0" err="1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DReq</a:t>
                      </a:r>
                      <a:r>
                        <a:rPr lang="de-CH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-DCMF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CH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2853697"/>
                  </a:ext>
                </a:extLst>
              </a:tr>
              <a:tr h="79384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CH" sz="1800" b="0" i="0" u="none" strike="noStrike" kern="120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DCMF-ME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CH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Netconf, </a:t>
                      </a:r>
                      <a:r>
                        <a:rPr lang="de-CH" sz="1800" b="0" i="0" u="none" strike="noStrike" kern="1200" dirty="0" err="1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Restconf</a:t>
                      </a:r>
                      <a:endParaRPr lang="de-CH" sz="1800" b="0" i="0" u="none" strike="noStrike" kern="1200" dirty="0">
                        <a:solidFill>
                          <a:srgbClr val="1D1D1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6107116"/>
                  </a:ext>
                </a:extLst>
              </a:tr>
              <a:tr h="79384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CH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DCMF-DCF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CH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4119450"/>
                  </a:ext>
                </a:extLst>
              </a:tr>
              <a:tr h="79384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CH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DCF-ME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CH" sz="1800" b="0" i="0" u="none" strike="noStrike" kern="120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YANG-Push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662370"/>
                  </a:ext>
                </a:extLst>
              </a:tr>
              <a:tr h="79384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CH" sz="1800" b="0" i="0" u="none" strike="noStrike" kern="120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DCF-DDT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CH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Broker / Schema Registry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8831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51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8</a:t>
            </a:fld>
            <a:endParaRPr lang="de-CH" sz="14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94B37B-813A-99FE-7B78-4D87D8C30D44}"/>
              </a:ext>
            </a:extLst>
          </p:cNvPr>
          <p:cNvSpPr txBox="1">
            <a:spLocks/>
          </p:cNvSpPr>
          <p:nvPr/>
        </p:nvSpPr>
        <p:spPr bwMode="black">
          <a:xfrm>
            <a:off x="961531" y="2011679"/>
            <a:ext cx="8611094" cy="417163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D1A"/>
                </a:solidFill>
              </a:rPr>
              <a:t>Do we agree that </a:t>
            </a:r>
            <a:r>
              <a:rPr lang="en-US">
                <a:solidFill>
                  <a:srgbClr val="1D1D1A"/>
                </a:solidFill>
              </a:rPr>
              <a:t>the 4 </a:t>
            </a:r>
            <a:r>
              <a:rPr lang="en-US" dirty="0">
                <a:solidFill>
                  <a:srgbClr val="1D1D1A"/>
                </a:solidFill>
              </a:rPr>
              <a:t>highlighted points from slide 4 should be included in the BBF requirements?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 we agree that regardless wherever the network data is being polled or pushed the architecture remains the same only the functions move to different systems? </a:t>
            </a:r>
          </a:p>
          <a:p>
            <a:pPr lvl="2" indent="0">
              <a:buNone/>
            </a:pPr>
            <a:r>
              <a:rPr lang="en-US" b="1" dirty="0"/>
              <a:t>Remark: </a:t>
            </a:r>
            <a:r>
              <a:rPr lang="en-US" dirty="0"/>
              <a:t>Only in case of polling an interface between </a:t>
            </a:r>
            <a:r>
              <a:rPr lang="en-US" b="0" i="0" u="none" strike="noStrike" dirty="0">
                <a:effectLst/>
                <a:latin typeface="+mn-lt"/>
              </a:rPr>
              <a:t>DC Management Function and DC Function resp. </a:t>
            </a:r>
            <a:r>
              <a:rPr lang="en-US" b="0" i="0" u="none" strike="noStrike" kern="1200" dirty="0">
                <a:effectLst/>
                <a:latin typeface="+mn-lt"/>
                <a:ea typeface="+mn-ea"/>
                <a:cs typeface="+mn-cs"/>
              </a:rPr>
              <a:t>YANG-Push </a:t>
            </a:r>
            <a:r>
              <a:rPr lang="en-US" b="0" i="0" u="none" strike="noStrike" kern="1200" noProof="0" dirty="0">
                <a:effectLst/>
                <a:latin typeface="+mn-lt"/>
                <a:ea typeface="+mn-ea"/>
                <a:cs typeface="+mn-cs"/>
              </a:rPr>
              <a:t>Subscription and </a:t>
            </a:r>
            <a:r>
              <a:rPr lang="en-US" b="0" i="0" u="none" strike="noStrike" kern="1200" dirty="0">
                <a:effectLst/>
                <a:latin typeface="+mn-lt"/>
                <a:ea typeface="+mn-ea"/>
                <a:cs typeface="+mn-cs"/>
              </a:rPr>
              <a:t>YANG-Push Receiver is needed.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D1A"/>
                </a:solidFill>
              </a:rPr>
              <a:t>Shall we align terminology between IETF and BBF or describe in each other document how terminology can be mapped on component and interface level?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Discussion Points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What are the </a:t>
            </a:r>
            <a:r>
              <a:rPr lang="en-US" sz="2700" b="1" dirty="0">
                <a:solidFill>
                  <a:srgbClr val="FF0000"/>
                </a:solidFill>
              </a:rPr>
              <a:t>key findings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58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9</a:t>
            </a:fld>
            <a:endParaRPr lang="de-CH" sz="14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94B37B-813A-99FE-7B78-4D87D8C30D44}"/>
              </a:ext>
            </a:extLst>
          </p:cNvPr>
          <p:cNvSpPr txBox="1">
            <a:spLocks/>
          </p:cNvSpPr>
          <p:nvPr/>
        </p:nvSpPr>
        <p:spPr bwMode="black">
          <a:xfrm>
            <a:off x="961531" y="2011679"/>
            <a:ext cx="8649194" cy="417163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Shall we describe in the IETF architecture how the data collection maintains the subscription when network data is being polled on the network node?</a:t>
            </a:r>
            <a:endParaRPr lang="en-US" b="0" i="0" u="none" strike="noStrike" kern="1200" dirty="0">
              <a:effectLst/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Shall we describe in the IETF architecture how IPFIX and BMP could be accommodated by preserving the architecture principles?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Shall we include in the IETF architecture the Data Requestor aspect? How a system can interface with </a:t>
            </a:r>
            <a:r>
              <a:rPr lang="en-US" b="0" i="0" u="none" strike="noStrike" kern="1200" dirty="0">
                <a:solidFill>
                  <a:srgbClr val="1D1D1A"/>
                </a:solidFill>
                <a:effectLst/>
                <a:latin typeface="+mn-lt"/>
                <a:ea typeface="+mn-ea"/>
                <a:cs typeface="+mn-cs"/>
              </a:rPr>
              <a:t>YANG-Push </a:t>
            </a:r>
            <a:r>
              <a:rPr lang="en-US" b="0" i="0" u="none" strike="noStrike" kern="1200" noProof="0" dirty="0">
                <a:solidFill>
                  <a:srgbClr val="1D1D1A"/>
                </a:solidFill>
                <a:effectLst/>
                <a:latin typeface="+mn-lt"/>
                <a:ea typeface="+mn-ea"/>
                <a:cs typeface="+mn-cs"/>
              </a:rPr>
              <a:t>Subscription.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Discussion Points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What are the </a:t>
            </a:r>
            <a:r>
              <a:rPr lang="en-US" sz="2700" b="1" dirty="0">
                <a:solidFill>
                  <a:srgbClr val="FF0000"/>
                </a:solidFill>
              </a:rPr>
              <a:t>possible action points</a:t>
            </a:r>
          </a:p>
        </p:txBody>
      </p:sp>
    </p:spTree>
    <p:extLst>
      <p:ext uri="{BB962C8B-B14F-4D97-AF65-F5344CB8AC3E}">
        <p14:creationId xmlns:p14="http://schemas.microsoft.com/office/powerpoint/2010/main" val="339792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598</Words>
  <Application>Microsoft Office PowerPoint</Application>
  <PresentationFormat>Widescreen</PresentationFormat>
  <Paragraphs>80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High Level Requirements What we both care</vt:lpstr>
      <vt:lpstr>High Level Requirements What IETF cares and BBF probably as well</vt:lpstr>
      <vt:lpstr>High Level Requirements What BBF cares and IETF probably as well</vt:lpstr>
      <vt:lpstr>Architecture How they compare</vt:lpstr>
      <vt:lpstr>Component and Interface How they compare</vt:lpstr>
      <vt:lpstr>Discussion Points What are the key findings</vt:lpstr>
      <vt:lpstr>Discussion Points What are the possible action points</vt:lpstr>
      <vt:lpstr>Next Steps How we keep updated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INI-NET-VNC-E2E</cp:lastModifiedBy>
  <cp:revision>263</cp:revision>
  <dcterms:created xsi:type="dcterms:W3CDTF">2019-11-29T14:22:02Z</dcterms:created>
  <dcterms:modified xsi:type="dcterms:W3CDTF">2025-02-22T15:42:25Z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