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7.xml" ContentType="application/vnd.openxmlformats-officedocument.presentationml.notesSlide+xml"/>
  <Override PartName="/ppt/charts/chart1.xml" ContentType="application/vnd.openxmlformats-officedocument.drawingml.chart+xml"/>
  <Override PartName="/ppt/tags/tag13.xml" ContentType="application/vnd.openxmlformats-officedocument.presentationml.tags+xml"/>
  <Override PartName="/ppt/notesSlides/notesSlide18.xml" ContentType="application/vnd.openxmlformats-officedocument.presentationml.notesSlide+xml"/>
  <Override PartName="/ppt/charts/chart2.xml" ContentType="application/vnd.openxmlformats-officedocument.drawingml.chart+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1041" r:id="rId2"/>
    <p:sldId id="2145706225" r:id="rId3"/>
    <p:sldId id="2145706259" r:id="rId4"/>
    <p:sldId id="2145706275" r:id="rId5"/>
    <p:sldId id="2145706264" r:id="rId6"/>
    <p:sldId id="2145706265" r:id="rId7"/>
    <p:sldId id="2145706263" r:id="rId8"/>
    <p:sldId id="2145706280" r:id="rId9"/>
    <p:sldId id="2145706226" r:id="rId10"/>
    <p:sldId id="2145706261" r:id="rId11"/>
    <p:sldId id="2145706258" r:id="rId12"/>
    <p:sldId id="2145706240" r:id="rId13"/>
    <p:sldId id="263" r:id="rId14"/>
    <p:sldId id="264" r:id="rId15"/>
    <p:sldId id="2145706262" r:id="rId16"/>
    <p:sldId id="2145706246" r:id="rId17"/>
    <p:sldId id="2145706287" r:id="rId18"/>
    <p:sldId id="2145706288" r:id="rId19"/>
    <p:sldId id="2145706289" r:id="rId20"/>
    <p:sldId id="2145706247" r:id="rId21"/>
    <p:sldId id="2145706248" r:id="rId22"/>
    <p:sldId id="2145706282" r:id="rId23"/>
    <p:sldId id="2145706283" r:id="rId24"/>
    <p:sldId id="2145706285" r:id="rId25"/>
    <p:sldId id="2145706234" r:id="rId26"/>
    <p:sldId id="2145706220" r:id="rId27"/>
    <p:sldId id="2145706236" r:id="rId28"/>
    <p:sldId id="26422" r:id="rId29"/>
    <p:sldId id="2145706284" r:id="rId30"/>
    <p:sldId id="2145706266"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1756-EA00-4B65-9234-A0FB2F3D032D}" v="8" dt="2024-07-13T15:47:32.435"/>
    <p1510:client id="{E3161F74-B0AA-40DC-ADA6-35AF10BC3613}" v="35" dt="2024-07-14T07:57:21.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1695" autoAdjust="0"/>
  </p:normalViewPr>
  <p:slideViewPr>
    <p:cSldViewPr snapToGrid="0">
      <p:cViewPr>
        <p:scale>
          <a:sx n="100" d="100"/>
          <a:sy n="100" d="100"/>
        </p:scale>
        <p:origin x="144" y="16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E3161F74-B0AA-40DC-ADA6-35AF10BC3613}"/>
    <pc:docChg chg="undo custSel addSld delSld modSld sldOrd delMainMaster">
      <pc:chgData name="Graf Thomas, INI-NET-VNC-HCS" userId="487bc3e3-9ce7-4cdd-b7b4-8899ea88d289" providerId="ADAL" clId="{E3161F74-B0AA-40DC-ADA6-35AF10BC3613}" dt="2024-07-14T08:03:04.608" v="1663" actId="12"/>
      <pc:docMkLst>
        <pc:docMk/>
      </pc:docMkLst>
      <pc:sldChg chg="modSp mod">
        <pc:chgData name="Graf Thomas, INI-NET-VNC-HCS" userId="487bc3e3-9ce7-4cdd-b7b4-8899ea88d289" providerId="ADAL" clId="{E3161F74-B0AA-40DC-ADA6-35AF10BC3613}" dt="2024-07-14T06:37:45.403" v="66" actId="20577"/>
        <pc:sldMkLst>
          <pc:docMk/>
          <pc:sldMk cId="3578665336" sldId="1041"/>
        </pc:sldMkLst>
        <pc:spChg chg="mod">
          <ac:chgData name="Graf Thomas, INI-NET-VNC-HCS" userId="487bc3e3-9ce7-4cdd-b7b4-8899ea88d289" providerId="ADAL" clId="{E3161F74-B0AA-40DC-ADA6-35AF10BC3613}" dt="2024-07-14T06:37:45.403" v="66" actId="20577"/>
          <ac:spMkLst>
            <pc:docMk/>
            <pc:sldMk cId="3578665336" sldId="1041"/>
            <ac:spMk id="6" creationId="{6CAA0765-1318-4A03-8F91-D3ECC43D8FA7}"/>
          </ac:spMkLst>
        </pc:spChg>
      </pc:sldChg>
      <pc:sldChg chg="add">
        <pc:chgData name="Graf Thomas, INI-NET-VNC-HCS" userId="487bc3e3-9ce7-4cdd-b7b4-8899ea88d289" providerId="ADAL" clId="{E3161F74-B0AA-40DC-ADA6-35AF10BC3613}" dt="2024-07-14T07:16:05.001" v="623"/>
        <pc:sldMkLst>
          <pc:docMk/>
          <pc:sldMk cId="1088069469" sldId="26422"/>
        </pc:sldMkLst>
      </pc:sldChg>
      <pc:sldChg chg="add">
        <pc:chgData name="Graf Thomas, INI-NET-VNC-HCS" userId="487bc3e3-9ce7-4cdd-b7b4-8899ea88d289" providerId="ADAL" clId="{E3161F74-B0AA-40DC-ADA6-35AF10BC3613}" dt="2024-07-14T07:15:42.407" v="622"/>
        <pc:sldMkLst>
          <pc:docMk/>
          <pc:sldMk cId="670772560" sldId="2145706220"/>
        </pc:sldMkLst>
      </pc:sldChg>
      <pc:sldChg chg="addSp delSp modSp mod">
        <pc:chgData name="Graf Thomas, INI-NET-VNC-HCS" userId="487bc3e3-9ce7-4cdd-b7b4-8899ea88d289" providerId="ADAL" clId="{E3161F74-B0AA-40DC-ADA6-35AF10BC3613}" dt="2024-07-14T06:37:21.846" v="65" actId="113"/>
        <pc:sldMkLst>
          <pc:docMk/>
          <pc:sldMk cId="1081037514" sldId="2145706225"/>
        </pc:sldMkLst>
        <pc:spChg chg="mod">
          <ac:chgData name="Graf Thomas, INI-NET-VNC-HCS" userId="487bc3e3-9ce7-4cdd-b7b4-8899ea88d289" providerId="ADAL" clId="{E3161F74-B0AA-40DC-ADA6-35AF10BC3613}" dt="2024-07-14T06:36:00.274" v="9" actId="2711"/>
          <ac:spMkLst>
            <pc:docMk/>
            <pc:sldMk cId="1081037514" sldId="2145706225"/>
            <ac:spMk id="3" creationId="{21A2E246-8977-0C56-8169-DA0A27B49547}"/>
          </ac:spMkLst>
        </pc:spChg>
        <pc:spChg chg="mod">
          <ac:chgData name="Graf Thomas, INI-NET-VNC-HCS" userId="487bc3e3-9ce7-4cdd-b7b4-8899ea88d289" providerId="ADAL" clId="{E3161F74-B0AA-40DC-ADA6-35AF10BC3613}" dt="2024-07-14T06:36:00.274" v="9" actId="2711"/>
          <ac:spMkLst>
            <pc:docMk/>
            <pc:sldMk cId="1081037514" sldId="2145706225"/>
            <ac:spMk id="4" creationId="{A20B2D5A-928F-260A-3CF1-C2C4CAA43CFA}"/>
          </ac:spMkLst>
        </pc:spChg>
        <pc:spChg chg="mod">
          <ac:chgData name="Graf Thomas, INI-NET-VNC-HCS" userId="487bc3e3-9ce7-4cdd-b7b4-8899ea88d289" providerId="ADAL" clId="{E3161F74-B0AA-40DC-ADA6-35AF10BC3613}" dt="2024-07-14T06:37:20.731" v="63" actId="113"/>
          <ac:spMkLst>
            <pc:docMk/>
            <pc:sldMk cId="1081037514" sldId="2145706225"/>
            <ac:spMk id="5" creationId="{66A4E115-1F77-20A8-3DA1-68ED2196E5C6}"/>
          </ac:spMkLst>
        </pc:spChg>
        <pc:spChg chg="mod">
          <ac:chgData name="Graf Thomas, INI-NET-VNC-HCS" userId="487bc3e3-9ce7-4cdd-b7b4-8899ea88d289" providerId="ADAL" clId="{E3161F74-B0AA-40DC-ADA6-35AF10BC3613}" dt="2024-07-14T06:36:00.274" v="9" actId="2711"/>
          <ac:spMkLst>
            <pc:docMk/>
            <pc:sldMk cId="1081037514" sldId="2145706225"/>
            <ac:spMk id="8" creationId="{677D70B8-28D4-9C31-9D94-D3052A1620BA}"/>
          </ac:spMkLst>
        </pc:spChg>
        <pc:spChg chg="mod">
          <ac:chgData name="Graf Thomas, INI-NET-VNC-HCS" userId="487bc3e3-9ce7-4cdd-b7b4-8899ea88d289" providerId="ADAL" clId="{E3161F74-B0AA-40DC-ADA6-35AF10BC3613}" dt="2024-07-14T06:36:00.274" v="9" actId="2711"/>
          <ac:spMkLst>
            <pc:docMk/>
            <pc:sldMk cId="1081037514" sldId="2145706225"/>
            <ac:spMk id="9" creationId="{A7D4BF0B-6AC3-4AA9-E8BD-1253A110E4C1}"/>
          </ac:spMkLst>
        </pc:spChg>
        <pc:spChg chg="mod">
          <ac:chgData name="Graf Thomas, INI-NET-VNC-HCS" userId="487bc3e3-9ce7-4cdd-b7b4-8899ea88d289" providerId="ADAL" clId="{E3161F74-B0AA-40DC-ADA6-35AF10BC3613}" dt="2024-07-14T06:36:00.274" v="9" actId="2711"/>
          <ac:spMkLst>
            <pc:docMk/>
            <pc:sldMk cId="1081037514" sldId="2145706225"/>
            <ac:spMk id="11" creationId="{BC202C79-EF00-4794-A5E7-54FD1AD6FFEC}"/>
          </ac:spMkLst>
        </pc:spChg>
        <pc:spChg chg="mod">
          <ac:chgData name="Graf Thomas, INI-NET-VNC-HCS" userId="487bc3e3-9ce7-4cdd-b7b4-8899ea88d289" providerId="ADAL" clId="{E3161F74-B0AA-40DC-ADA6-35AF10BC3613}" dt="2024-07-14T06:36:00.274" v="9" actId="2711"/>
          <ac:spMkLst>
            <pc:docMk/>
            <pc:sldMk cId="1081037514" sldId="2145706225"/>
            <ac:spMk id="12" creationId="{D0BEF0AD-9BD5-957F-DF20-EA76A3E6320A}"/>
          </ac:spMkLst>
        </pc:spChg>
        <pc:spChg chg="mod">
          <ac:chgData name="Graf Thomas, INI-NET-VNC-HCS" userId="487bc3e3-9ce7-4cdd-b7b4-8899ea88d289" providerId="ADAL" clId="{E3161F74-B0AA-40DC-ADA6-35AF10BC3613}" dt="2024-07-14T06:36:51.608" v="57" actId="113"/>
          <ac:spMkLst>
            <pc:docMk/>
            <pc:sldMk cId="1081037514" sldId="2145706225"/>
            <ac:spMk id="14" creationId="{A1EA8359-DC79-8122-1266-D00A47BFEBE7}"/>
          </ac:spMkLst>
        </pc:spChg>
        <pc:spChg chg="mod">
          <ac:chgData name="Graf Thomas, INI-NET-VNC-HCS" userId="487bc3e3-9ce7-4cdd-b7b4-8899ea88d289" providerId="ADAL" clId="{E3161F74-B0AA-40DC-ADA6-35AF10BC3613}" dt="2024-07-14T06:36:00.274" v="9" actId="2711"/>
          <ac:spMkLst>
            <pc:docMk/>
            <pc:sldMk cId="1081037514" sldId="2145706225"/>
            <ac:spMk id="15" creationId="{F228A6D5-55A8-F878-625A-2CFBC2A4CC8C}"/>
          </ac:spMkLst>
        </pc:spChg>
        <pc:spChg chg="mod">
          <ac:chgData name="Graf Thomas, INI-NET-VNC-HCS" userId="487bc3e3-9ce7-4cdd-b7b4-8899ea88d289" providerId="ADAL" clId="{E3161F74-B0AA-40DC-ADA6-35AF10BC3613}" dt="2024-07-14T06:36:00.274" v="9" actId="2711"/>
          <ac:spMkLst>
            <pc:docMk/>
            <pc:sldMk cId="1081037514" sldId="2145706225"/>
            <ac:spMk id="16" creationId="{B76F4586-6C16-9488-8080-DC2366DDC57B}"/>
          </ac:spMkLst>
        </pc:spChg>
        <pc:spChg chg="mod">
          <ac:chgData name="Graf Thomas, INI-NET-VNC-HCS" userId="487bc3e3-9ce7-4cdd-b7b4-8899ea88d289" providerId="ADAL" clId="{E3161F74-B0AA-40DC-ADA6-35AF10BC3613}" dt="2024-07-14T06:36:00.274" v="9" actId="2711"/>
          <ac:spMkLst>
            <pc:docMk/>
            <pc:sldMk cId="1081037514" sldId="2145706225"/>
            <ac:spMk id="18" creationId="{710443C2-A213-C93E-D7DE-9256AD74C9AA}"/>
          </ac:spMkLst>
        </pc:spChg>
        <pc:spChg chg="mod">
          <ac:chgData name="Graf Thomas, INI-NET-VNC-HCS" userId="487bc3e3-9ce7-4cdd-b7b4-8899ea88d289" providerId="ADAL" clId="{E3161F74-B0AA-40DC-ADA6-35AF10BC3613}" dt="2024-07-14T06:36:00.274" v="9" actId="2711"/>
          <ac:spMkLst>
            <pc:docMk/>
            <pc:sldMk cId="1081037514" sldId="2145706225"/>
            <ac:spMk id="19" creationId="{B0C54029-2E2D-F6C0-FCED-13B25FD81DFE}"/>
          </ac:spMkLst>
        </pc:spChg>
        <pc:spChg chg="mod">
          <ac:chgData name="Graf Thomas, INI-NET-VNC-HCS" userId="487bc3e3-9ce7-4cdd-b7b4-8899ea88d289" providerId="ADAL" clId="{E3161F74-B0AA-40DC-ADA6-35AF10BC3613}" dt="2024-07-14T06:36:00.274" v="9" actId="2711"/>
          <ac:spMkLst>
            <pc:docMk/>
            <pc:sldMk cId="1081037514" sldId="2145706225"/>
            <ac:spMk id="21" creationId="{8B96C491-62EA-C102-02AE-9C35C6819F7C}"/>
          </ac:spMkLst>
        </pc:spChg>
        <pc:spChg chg="mod">
          <ac:chgData name="Graf Thomas, INI-NET-VNC-HCS" userId="487bc3e3-9ce7-4cdd-b7b4-8899ea88d289" providerId="ADAL" clId="{E3161F74-B0AA-40DC-ADA6-35AF10BC3613}" dt="2024-07-14T06:36:00.274" v="9" actId="2711"/>
          <ac:spMkLst>
            <pc:docMk/>
            <pc:sldMk cId="1081037514" sldId="2145706225"/>
            <ac:spMk id="22" creationId="{CD5EEA4E-05C6-79F3-6419-252AE948AC1F}"/>
          </ac:spMkLst>
        </pc:spChg>
        <pc:spChg chg="mod">
          <ac:chgData name="Graf Thomas, INI-NET-VNC-HCS" userId="487bc3e3-9ce7-4cdd-b7b4-8899ea88d289" providerId="ADAL" clId="{E3161F74-B0AA-40DC-ADA6-35AF10BC3613}" dt="2024-07-14T06:36:00.274" v="9" actId="2711"/>
          <ac:spMkLst>
            <pc:docMk/>
            <pc:sldMk cId="1081037514" sldId="2145706225"/>
            <ac:spMk id="24" creationId="{AF618EBE-6571-2ABA-C463-166B9EC84BF4}"/>
          </ac:spMkLst>
        </pc:spChg>
        <pc:spChg chg="mod">
          <ac:chgData name="Graf Thomas, INI-NET-VNC-HCS" userId="487bc3e3-9ce7-4cdd-b7b4-8899ea88d289" providerId="ADAL" clId="{E3161F74-B0AA-40DC-ADA6-35AF10BC3613}" dt="2024-07-14T06:36:00.274" v="9" actId="2711"/>
          <ac:spMkLst>
            <pc:docMk/>
            <pc:sldMk cId="1081037514" sldId="2145706225"/>
            <ac:spMk id="25" creationId="{6E4AAC49-253A-16CD-EEDC-0B1795F09A96}"/>
          </ac:spMkLst>
        </pc:spChg>
        <pc:spChg chg="mod">
          <ac:chgData name="Graf Thomas, INI-NET-VNC-HCS" userId="487bc3e3-9ce7-4cdd-b7b4-8899ea88d289" providerId="ADAL" clId="{E3161F74-B0AA-40DC-ADA6-35AF10BC3613}" dt="2024-07-14T06:36:33.275" v="56" actId="1036"/>
          <ac:spMkLst>
            <pc:docMk/>
            <pc:sldMk cId="1081037514" sldId="2145706225"/>
            <ac:spMk id="29" creationId="{5DF5E834-66E3-AE49-4040-1D628970A3FC}"/>
          </ac:spMkLst>
        </pc:spChg>
        <pc:spChg chg="mod">
          <ac:chgData name="Graf Thomas, INI-NET-VNC-HCS" userId="487bc3e3-9ce7-4cdd-b7b4-8899ea88d289" providerId="ADAL" clId="{E3161F74-B0AA-40DC-ADA6-35AF10BC3613}" dt="2024-07-14T06:36:33.275" v="56" actId="1036"/>
          <ac:spMkLst>
            <pc:docMk/>
            <pc:sldMk cId="1081037514" sldId="2145706225"/>
            <ac:spMk id="30" creationId="{BA1C20F7-8218-7EF6-0AE8-992862F0E030}"/>
          </ac:spMkLst>
        </pc:spChg>
        <pc:spChg chg="del">
          <ac:chgData name="Graf Thomas, INI-NET-VNC-HCS" userId="487bc3e3-9ce7-4cdd-b7b4-8899ea88d289" providerId="ADAL" clId="{E3161F74-B0AA-40DC-ADA6-35AF10BC3613}" dt="2024-07-14T06:35:33.905" v="7" actId="478"/>
          <ac:spMkLst>
            <pc:docMk/>
            <pc:sldMk cId="1081037514" sldId="2145706225"/>
            <ac:spMk id="39" creationId="{E2C5DAC4-E571-363C-E57D-8F3EA7B6E611}"/>
          </ac:spMkLst>
        </pc:spChg>
        <pc:spChg chg="mod">
          <ac:chgData name="Graf Thomas, INI-NET-VNC-HCS" userId="487bc3e3-9ce7-4cdd-b7b4-8899ea88d289" providerId="ADAL" clId="{E3161F74-B0AA-40DC-ADA6-35AF10BC3613}" dt="2024-07-14T06:37:21.846" v="65" actId="113"/>
          <ac:spMkLst>
            <pc:docMk/>
            <pc:sldMk cId="1081037514" sldId="2145706225"/>
            <ac:spMk id="41" creationId="{1686B893-78A4-3D56-EECA-A2AEF814D57E}"/>
          </ac:spMkLst>
        </pc:spChg>
        <pc:spChg chg="mod">
          <ac:chgData name="Graf Thomas, INI-NET-VNC-HCS" userId="487bc3e3-9ce7-4cdd-b7b4-8899ea88d289" providerId="ADAL" clId="{E3161F74-B0AA-40DC-ADA6-35AF10BC3613}" dt="2024-07-14T06:36:33.275" v="56" actId="1036"/>
          <ac:spMkLst>
            <pc:docMk/>
            <pc:sldMk cId="1081037514" sldId="2145706225"/>
            <ac:spMk id="43" creationId="{0BE6D769-3D3F-136C-2542-47D8CD603382}"/>
          </ac:spMkLst>
        </pc:spChg>
        <pc:spChg chg="add mod">
          <ac:chgData name="Graf Thomas, INI-NET-VNC-HCS" userId="487bc3e3-9ce7-4cdd-b7b4-8899ea88d289" providerId="ADAL" clId="{E3161F74-B0AA-40DC-ADA6-35AF10BC3613}" dt="2024-07-14T06:37:20.082" v="62" actId="113"/>
          <ac:spMkLst>
            <pc:docMk/>
            <pc:sldMk cId="1081037514" sldId="2145706225"/>
            <ac:spMk id="44" creationId="{3AEDF2F7-CBB1-37EC-1E76-291921B5FC70}"/>
          </ac:spMkLst>
        </pc:spChg>
        <pc:spChg chg="add del mod">
          <ac:chgData name="Graf Thomas, INI-NET-VNC-HCS" userId="487bc3e3-9ce7-4cdd-b7b4-8899ea88d289" providerId="ADAL" clId="{E3161F74-B0AA-40DC-ADA6-35AF10BC3613}" dt="2024-07-14T06:35:09.551" v="5"/>
          <ac:spMkLst>
            <pc:docMk/>
            <pc:sldMk cId="1081037514" sldId="2145706225"/>
            <ac:spMk id="45" creationId="{5E46F8C3-5061-DCFA-8537-71B128389C77}"/>
          </ac:spMkLst>
        </pc:spChg>
        <pc:spChg chg="add mod">
          <ac:chgData name="Graf Thomas, INI-NET-VNC-HCS" userId="487bc3e3-9ce7-4cdd-b7b4-8899ea88d289" providerId="ADAL" clId="{E3161F74-B0AA-40DC-ADA6-35AF10BC3613}" dt="2024-07-14T06:36:33.275" v="56" actId="1036"/>
          <ac:spMkLst>
            <pc:docMk/>
            <pc:sldMk cId="1081037514" sldId="2145706225"/>
            <ac:spMk id="46" creationId="{739358FF-EF3C-19A5-B66E-56764914554A}"/>
          </ac:spMkLst>
        </pc:spChg>
        <pc:spChg chg="del">
          <ac:chgData name="Graf Thomas, INI-NET-VNC-HCS" userId="487bc3e3-9ce7-4cdd-b7b4-8899ea88d289" providerId="ADAL" clId="{E3161F74-B0AA-40DC-ADA6-35AF10BC3613}" dt="2024-07-14T06:35:30.795" v="6" actId="478"/>
          <ac:spMkLst>
            <pc:docMk/>
            <pc:sldMk cId="1081037514" sldId="2145706225"/>
            <ac:spMk id="49" creationId="{9DA38AA2-A8F2-8D1B-FF42-9920ACF088FF}"/>
          </ac:spMkLst>
        </pc:spChg>
        <pc:spChg chg="del">
          <ac:chgData name="Graf Thomas, INI-NET-VNC-HCS" userId="487bc3e3-9ce7-4cdd-b7b4-8899ea88d289" providerId="ADAL" clId="{E3161F74-B0AA-40DC-ADA6-35AF10BC3613}" dt="2024-07-14T06:34:38.551" v="0" actId="478"/>
          <ac:spMkLst>
            <pc:docMk/>
            <pc:sldMk cId="1081037514" sldId="2145706225"/>
            <ac:spMk id="50" creationId="{E6F4D9EF-7813-54D5-B0A7-BB6DFF65B9B1}"/>
          </ac:spMkLst>
        </pc:spChg>
        <pc:spChg chg="add mod">
          <ac:chgData name="Graf Thomas, INI-NET-VNC-HCS" userId="487bc3e3-9ce7-4cdd-b7b4-8899ea88d289" providerId="ADAL" clId="{E3161F74-B0AA-40DC-ADA6-35AF10BC3613}" dt="2024-07-14T06:36:33.275" v="56" actId="1036"/>
          <ac:spMkLst>
            <pc:docMk/>
            <pc:sldMk cId="1081037514" sldId="2145706225"/>
            <ac:spMk id="51" creationId="{8B2D3939-F517-F366-148A-DF75104D4638}"/>
          </ac:spMkLst>
        </pc:spChg>
        <pc:grpChg chg="mod">
          <ac:chgData name="Graf Thomas, INI-NET-VNC-HCS" userId="487bc3e3-9ce7-4cdd-b7b4-8899ea88d289" providerId="ADAL" clId="{E3161F74-B0AA-40DC-ADA6-35AF10BC3613}" dt="2024-07-14T06:36:33.275" v="56" actId="1036"/>
          <ac:grpSpMkLst>
            <pc:docMk/>
            <pc:sldMk cId="1081037514" sldId="2145706225"/>
            <ac:grpSpMk id="2" creationId="{593A3D2C-AF3C-4647-1B02-6C5086C62287}"/>
          </ac:grpSpMkLst>
        </pc:grpChg>
        <pc:grpChg chg="mod">
          <ac:chgData name="Graf Thomas, INI-NET-VNC-HCS" userId="487bc3e3-9ce7-4cdd-b7b4-8899ea88d289" providerId="ADAL" clId="{E3161F74-B0AA-40DC-ADA6-35AF10BC3613}" dt="2024-07-14T06:36:33.275" v="56" actId="1036"/>
          <ac:grpSpMkLst>
            <pc:docMk/>
            <pc:sldMk cId="1081037514" sldId="2145706225"/>
            <ac:grpSpMk id="7" creationId="{746914D8-DC97-6FCE-CCEC-831AF8343A92}"/>
          </ac:grpSpMkLst>
        </pc:grpChg>
        <pc:grpChg chg="mod">
          <ac:chgData name="Graf Thomas, INI-NET-VNC-HCS" userId="487bc3e3-9ce7-4cdd-b7b4-8899ea88d289" providerId="ADAL" clId="{E3161F74-B0AA-40DC-ADA6-35AF10BC3613}" dt="2024-07-14T06:36:33.275" v="56" actId="1036"/>
          <ac:grpSpMkLst>
            <pc:docMk/>
            <pc:sldMk cId="1081037514" sldId="2145706225"/>
            <ac:grpSpMk id="10" creationId="{2A39462A-F04D-B596-7A41-2767D485510C}"/>
          </ac:grpSpMkLst>
        </pc:grpChg>
        <pc:grpChg chg="mod">
          <ac:chgData name="Graf Thomas, INI-NET-VNC-HCS" userId="487bc3e3-9ce7-4cdd-b7b4-8899ea88d289" providerId="ADAL" clId="{E3161F74-B0AA-40DC-ADA6-35AF10BC3613}" dt="2024-07-14T06:36:33.275" v="56" actId="1036"/>
          <ac:grpSpMkLst>
            <pc:docMk/>
            <pc:sldMk cId="1081037514" sldId="2145706225"/>
            <ac:grpSpMk id="13" creationId="{C27136FF-F3FA-F76D-A713-2F31CB874934}"/>
          </ac:grpSpMkLst>
        </pc:grpChg>
        <pc:grpChg chg="mod">
          <ac:chgData name="Graf Thomas, INI-NET-VNC-HCS" userId="487bc3e3-9ce7-4cdd-b7b4-8899ea88d289" providerId="ADAL" clId="{E3161F74-B0AA-40DC-ADA6-35AF10BC3613}" dt="2024-07-14T06:36:33.275" v="56" actId="1036"/>
          <ac:grpSpMkLst>
            <pc:docMk/>
            <pc:sldMk cId="1081037514" sldId="2145706225"/>
            <ac:grpSpMk id="17" creationId="{CEB0384D-AE7F-401C-F7FF-BDAEA866A31A}"/>
          </ac:grpSpMkLst>
        </pc:grpChg>
        <pc:grpChg chg="mod">
          <ac:chgData name="Graf Thomas, INI-NET-VNC-HCS" userId="487bc3e3-9ce7-4cdd-b7b4-8899ea88d289" providerId="ADAL" clId="{E3161F74-B0AA-40DC-ADA6-35AF10BC3613}" dt="2024-07-14T06:36:33.275" v="56" actId="1036"/>
          <ac:grpSpMkLst>
            <pc:docMk/>
            <pc:sldMk cId="1081037514" sldId="2145706225"/>
            <ac:grpSpMk id="20" creationId="{1B5435B3-AE86-5E3B-7DD7-612D9AD30695}"/>
          </ac:grpSpMkLst>
        </pc:grpChg>
        <pc:grpChg chg="mod">
          <ac:chgData name="Graf Thomas, INI-NET-VNC-HCS" userId="487bc3e3-9ce7-4cdd-b7b4-8899ea88d289" providerId="ADAL" clId="{E3161F74-B0AA-40DC-ADA6-35AF10BC3613}" dt="2024-07-14T06:36:33.275" v="56" actId="1036"/>
          <ac:grpSpMkLst>
            <pc:docMk/>
            <pc:sldMk cId="1081037514" sldId="2145706225"/>
            <ac:grpSpMk id="23" creationId="{43DA79DF-E42D-79DA-2E63-37571E43F0EB}"/>
          </ac:grpSpMkLst>
        </pc:grpChg>
        <pc:picChg chg="mod">
          <ac:chgData name="Graf Thomas, INI-NET-VNC-HCS" userId="487bc3e3-9ce7-4cdd-b7b4-8899ea88d289" providerId="ADAL" clId="{E3161F74-B0AA-40DC-ADA6-35AF10BC3613}" dt="2024-07-14T06:36:33.275" v="56" actId="1036"/>
          <ac:picMkLst>
            <pc:docMk/>
            <pc:sldMk cId="1081037514" sldId="2145706225"/>
            <ac:picMk id="27" creationId="{2C9830F3-CBF4-D372-DBC5-8AB3BCB5DD2A}"/>
          </ac:picMkLst>
        </pc:picChg>
        <pc:picChg chg="mod">
          <ac:chgData name="Graf Thomas, INI-NET-VNC-HCS" userId="487bc3e3-9ce7-4cdd-b7b4-8899ea88d289" providerId="ADAL" clId="{E3161F74-B0AA-40DC-ADA6-35AF10BC3613}" dt="2024-07-14T06:36:33.275" v="56" actId="1036"/>
          <ac:picMkLst>
            <pc:docMk/>
            <pc:sldMk cId="1081037514" sldId="2145706225"/>
            <ac:picMk id="28" creationId="{17EB060B-2351-6AC0-7856-F33CB052400F}"/>
          </ac:picMkLst>
        </pc:picChg>
        <pc:picChg chg="mod">
          <ac:chgData name="Graf Thomas, INI-NET-VNC-HCS" userId="487bc3e3-9ce7-4cdd-b7b4-8899ea88d289" providerId="ADAL" clId="{E3161F74-B0AA-40DC-ADA6-35AF10BC3613}" dt="2024-07-14T06:36:33.275" v="56" actId="1036"/>
          <ac:picMkLst>
            <pc:docMk/>
            <pc:sldMk cId="1081037514" sldId="2145706225"/>
            <ac:picMk id="31" creationId="{17DF8467-9125-3982-1295-79F29C9B0DC8}"/>
          </ac:picMkLst>
        </pc:picChg>
        <pc:picChg chg="mod">
          <ac:chgData name="Graf Thomas, INI-NET-VNC-HCS" userId="487bc3e3-9ce7-4cdd-b7b4-8899ea88d289" providerId="ADAL" clId="{E3161F74-B0AA-40DC-ADA6-35AF10BC3613}" dt="2024-07-14T06:36:33.275" v="56" actId="1036"/>
          <ac:picMkLst>
            <pc:docMk/>
            <pc:sldMk cId="1081037514" sldId="2145706225"/>
            <ac:picMk id="32" creationId="{C770A491-1DB5-77FC-712B-35F7A47E2F99}"/>
          </ac:picMkLst>
        </pc:picChg>
        <pc:picChg chg="mod">
          <ac:chgData name="Graf Thomas, INI-NET-VNC-HCS" userId="487bc3e3-9ce7-4cdd-b7b4-8899ea88d289" providerId="ADAL" clId="{E3161F74-B0AA-40DC-ADA6-35AF10BC3613}" dt="2024-07-14T06:36:33.275" v="56" actId="1036"/>
          <ac:picMkLst>
            <pc:docMk/>
            <pc:sldMk cId="1081037514" sldId="2145706225"/>
            <ac:picMk id="33" creationId="{17CD1AF5-AD78-AA80-9E26-C4515CC45BFA}"/>
          </ac:picMkLst>
        </pc:picChg>
        <pc:picChg chg="mod">
          <ac:chgData name="Graf Thomas, INI-NET-VNC-HCS" userId="487bc3e3-9ce7-4cdd-b7b4-8899ea88d289" providerId="ADAL" clId="{E3161F74-B0AA-40DC-ADA6-35AF10BC3613}" dt="2024-07-14T06:36:33.275" v="56" actId="1036"/>
          <ac:picMkLst>
            <pc:docMk/>
            <pc:sldMk cId="1081037514" sldId="2145706225"/>
            <ac:picMk id="34" creationId="{0DF49D5E-4B86-6869-98D7-DE092FC30B18}"/>
          </ac:picMkLst>
        </pc:picChg>
        <pc:picChg chg="mod">
          <ac:chgData name="Graf Thomas, INI-NET-VNC-HCS" userId="487bc3e3-9ce7-4cdd-b7b4-8899ea88d289" providerId="ADAL" clId="{E3161F74-B0AA-40DC-ADA6-35AF10BC3613}" dt="2024-07-14T06:36:33.275" v="56" actId="1036"/>
          <ac:picMkLst>
            <pc:docMk/>
            <pc:sldMk cId="1081037514" sldId="2145706225"/>
            <ac:picMk id="35" creationId="{76768564-2BA7-E325-FE43-6D4CE762CDAA}"/>
          </ac:picMkLst>
        </pc:picChg>
        <pc:picChg chg="mod">
          <ac:chgData name="Graf Thomas, INI-NET-VNC-HCS" userId="487bc3e3-9ce7-4cdd-b7b4-8899ea88d289" providerId="ADAL" clId="{E3161F74-B0AA-40DC-ADA6-35AF10BC3613}" dt="2024-07-14T06:36:33.275" v="56" actId="1036"/>
          <ac:picMkLst>
            <pc:docMk/>
            <pc:sldMk cId="1081037514" sldId="2145706225"/>
            <ac:picMk id="36" creationId="{BA0A7074-FC27-6B8B-F899-8DDE2533BB10}"/>
          </ac:picMkLst>
        </pc:picChg>
        <pc:picChg chg="mod">
          <ac:chgData name="Graf Thomas, INI-NET-VNC-HCS" userId="487bc3e3-9ce7-4cdd-b7b4-8899ea88d289" providerId="ADAL" clId="{E3161F74-B0AA-40DC-ADA6-35AF10BC3613}" dt="2024-07-14T06:36:33.275" v="56" actId="1036"/>
          <ac:picMkLst>
            <pc:docMk/>
            <pc:sldMk cId="1081037514" sldId="2145706225"/>
            <ac:picMk id="37" creationId="{D966A7CE-25D4-DED2-6D45-788D6CB73BA2}"/>
          </ac:picMkLst>
        </pc:picChg>
        <pc:cxnChg chg="mod">
          <ac:chgData name="Graf Thomas, INI-NET-VNC-HCS" userId="487bc3e3-9ce7-4cdd-b7b4-8899ea88d289" providerId="ADAL" clId="{E3161F74-B0AA-40DC-ADA6-35AF10BC3613}" dt="2024-07-14T06:36:33.275" v="56" actId="1036"/>
          <ac:cxnSpMkLst>
            <pc:docMk/>
            <pc:sldMk cId="1081037514" sldId="2145706225"/>
            <ac:cxnSpMk id="26" creationId="{E14B17EC-9407-E3A2-1F7C-D47095BE2DDB}"/>
          </ac:cxnSpMkLst>
        </pc:cxnChg>
        <pc:cxnChg chg="mod">
          <ac:chgData name="Graf Thomas, INI-NET-VNC-HCS" userId="487bc3e3-9ce7-4cdd-b7b4-8899ea88d289" providerId="ADAL" clId="{E3161F74-B0AA-40DC-ADA6-35AF10BC3613}" dt="2024-07-14T06:36:33.275" v="56" actId="1036"/>
          <ac:cxnSpMkLst>
            <pc:docMk/>
            <pc:sldMk cId="1081037514" sldId="2145706225"/>
            <ac:cxnSpMk id="38" creationId="{10DC3853-02C8-D495-EDB1-B0129F6F9E30}"/>
          </ac:cxnSpMkLst>
        </pc:cxnChg>
        <pc:cxnChg chg="mod">
          <ac:chgData name="Graf Thomas, INI-NET-VNC-HCS" userId="487bc3e3-9ce7-4cdd-b7b4-8899ea88d289" providerId="ADAL" clId="{E3161F74-B0AA-40DC-ADA6-35AF10BC3613}" dt="2024-07-14T06:36:33.275" v="56" actId="1036"/>
          <ac:cxnSpMkLst>
            <pc:docMk/>
            <pc:sldMk cId="1081037514" sldId="2145706225"/>
            <ac:cxnSpMk id="40" creationId="{9BC6E6D7-2688-CCDB-6A6C-7880291A8339}"/>
          </ac:cxnSpMkLst>
        </pc:cxnChg>
        <pc:cxnChg chg="mod">
          <ac:chgData name="Graf Thomas, INI-NET-VNC-HCS" userId="487bc3e3-9ce7-4cdd-b7b4-8899ea88d289" providerId="ADAL" clId="{E3161F74-B0AA-40DC-ADA6-35AF10BC3613}" dt="2024-07-14T06:36:33.275" v="56" actId="1036"/>
          <ac:cxnSpMkLst>
            <pc:docMk/>
            <pc:sldMk cId="1081037514" sldId="2145706225"/>
            <ac:cxnSpMk id="42" creationId="{3CD8EA4A-314A-BB28-E712-414D5F01E35F}"/>
          </ac:cxnSpMkLst>
        </pc:cxnChg>
        <pc:cxnChg chg="mod">
          <ac:chgData name="Graf Thomas, INI-NET-VNC-HCS" userId="487bc3e3-9ce7-4cdd-b7b4-8899ea88d289" providerId="ADAL" clId="{E3161F74-B0AA-40DC-ADA6-35AF10BC3613}" dt="2024-07-14T06:36:33.275" v="56" actId="1036"/>
          <ac:cxnSpMkLst>
            <pc:docMk/>
            <pc:sldMk cId="1081037514" sldId="2145706225"/>
            <ac:cxnSpMk id="47" creationId="{1E3CC50D-6BF1-E751-D746-D130EE998D4B}"/>
          </ac:cxnSpMkLst>
        </pc:cxnChg>
      </pc:sldChg>
      <pc:sldChg chg="ord">
        <pc:chgData name="Graf Thomas, INI-NET-VNC-HCS" userId="487bc3e3-9ce7-4cdd-b7b4-8899ea88d289" providerId="ADAL" clId="{E3161F74-B0AA-40DC-ADA6-35AF10BC3613}" dt="2024-07-14T07:15:13.281" v="621"/>
        <pc:sldMkLst>
          <pc:docMk/>
          <pc:sldMk cId="663711217" sldId="2145706234"/>
        </pc:sldMkLst>
      </pc:sldChg>
      <pc:sldChg chg="add del">
        <pc:chgData name="Graf Thomas, INI-NET-VNC-HCS" userId="487bc3e3-9ce7-4cdd-b7b4-8899ea88d289" providerId="ADAL" clId="{E3161F74-B0AA-40DC-ADA6-35AF10BC3613}" dt="2024-07-14T07:16:33.237" v="624"/>
        <pc:sldMkLst>
          <pc:docMk/>
          <pc:sldMk cId="3864283889" sldId="2145706236"/>
        </pc:sldMkLst>
      </pc:sldChg>
      <pc:sldChg chg="del">
        <pc:chgData name="Graf Thomas, INI-NET-VNC-HCS" userId="487bc3e3-9ce7-4cdd-b7b4-8899ea88d289" providerId="ADAL" clId="{E3161F74-B0AA-40DC-ADA6-35AF10BC3613}" dt="2024-07-14T08:00:09.127" v="1645" actId="47"/>
        <pc:sldMkLst>
          <pc:docMk/>
          <pc:sldMk cId="2617504443" sldId="2145706242"/>
        </pc:sldMkLst>
      </pc:sldChg>
      <pc:sldChg chg="addSp delSp modSp add mod">
        <pc:chgData name="Graf Thomas, INI-NET-VNC-HCS" userId="487bc3e3-9ce7-4cdd-b7b4-8899ea88d289" providerId="ADAL" clId="{E3161F74-B0AA-40DC-ADA6-35AF10BC3613}" dt="2024-07-14T07:55:45.908" v="1558" actId="20577"/>
        <pc:sldMkLst>
          <pc:docMk/>
          <pc:sldMk cId="2330400467" sldId="2145706246"/>
        </pc:sldMkLst>
        <pc:spChg chg="add mod">
          <ac:chgData name="Graf Thomas, INI-NET-VNC-HCS" userId="487bc3e3-9ce7-4cdd-b7b4-8899ea88d289" providerId="ADAL" clId="{E3161F74-B0AA-40DC-ADA6-35AF10BC3613}" dt="2024-07-14T07:55:45.908" v="1558" actId="20577"/>
          <ac:spMkLst>
            <pc:docMk/>
            <pc:sldMk cId="2330400467" sldId="2145706246"/>
            <ac:spMk id="3" creationId="{8958B48B-ADF9-4C08-071D-E75646D4DABC}"/>
          </ac:spMkLst>
        </pc:spChg>
        <pc:spChg chg="del">
          <ac:chgData name="Graf Thomas, INI-NET-VNC-HCS" userId="487bc3e3-9ce7-4cdd-b7b4-8899ea88d289" providerId="ADAL" clId="{E3161F74-B0AA-40DC-ADA6-35AF10BC3613}" dt="2024-07-14T07:29:02.363" v="693" actId="478"/>
          <ac:spMkLst>
            <pc:docMk/>
            <pc:sldMk cId="2330400467" sldId="2145706246"/>
            <ac:spMk id="5" creationId="{BE27FBF8-9F9C-61DE-9B1B-80BC953FE3FD}"/>
          </ac:spMkLst>
        </pc:spChg>
        <pc:spChg chg="add mod">
          <ac:chgData name="Graf Thomas, INI-NET-VNC-HCS" userId="487bc3e3-9ce7-4cdd-b7b4-8899ea88d289" providerId="ADAL" clId="{E3161F74-B0AA-40DC-ADA6-35AF10BC3613}" dt="2024-07-14T07:29:39.143" v="698" actId="692"/>
          <ac:spMkLst>
            <pc:docMk/>
            <pc:sldMk cId="2330400467" sldId="2145706246"/>
            <ac:spMk id="9" creationId="{EB8EE06A-9C5A-1497-6091-14DF67137B7E}"/>
          </ac:spMkLst>
        </pc:spChg>
        <pc:spChg chg="add mod">
          <ac:chgData name="Graf Thomas, INI-NET-VNC-HCS" userId="487bc3e3-9ce7-4cdd-b7b4-8899ea88d289" providerId="ADAL" clId="{E3161F74-B0AA-40DC-ADA6-35AF10BC3613}" dt="2024-07-14T07:29:39.143" v="698" actId="692"/>
          <ac:spMkLst>
            <pc:docMk/>
            <pc:sldMk cId="2330400467" sldId="2145706246"/>
            <ac:spMk id="10" creationId="{71CF02A3-82A0-40D0-9B64-6B9FC20586A6}"/>
          </ac:spMkLst>
        </pc:spChg>
        <pc:spChg chg="add mod">
          <ac:chgData name="Graf Thomas, INI-NET-VNC-HCS" userId="487bc3e3-9ce7-4cdd-b7b4-8899ea88d289" providerId="ADAL" clId="{E3161F74-B0AA-40DC-ADA6-35AF10BC3613}" dt="2024-07-14T07:29:39.143" v="698" actId="692"/>
          <ac:spMkLst>
            <pc:docMk/>
            <pc:sldMk cId="2330400467" sldId="2145706246"/>
            <ac:spMk id="11" creationId="{0CFA25E0-D5B0-91D3-117C-26055F6E5CC6}"/>
          </ac:spMkLst>
        </pc:spChg>
        <pc:spChg chg="add mod">
          <ac:chgData name="Graf Thomas, INI-NET-VNC-HCS" userId="487bc3e3-9ce7-4cdd-b7b4-8899ea88d289" providerId="ADAL" clId="{E3161F74-B0AA-40DC-ADA6-35AF10BC3613}" dt="2024-07-14T07:30:10.197" v="703" actId="1076"/>
          <ac:spMkLst>
            <pc:docMk/>
            <pc:sldMk cId="2330400467" sldId="2145706246"/>
            <ac:spMk id="15" creationId="{987BEEEE-087C-C4CD-2079-D081718361C6}"/>
          </ac:spMkLst>
        </pc:spChg>
        <pc:spChg chg="del">
          <ac:chgData name="Graf Thomas, INI-NET-VNC-HCS" userId="487bc3e3-9ce7-4cdd-b7b4-8899ea88d289" providerId="ADAL" clId="{E3161F74-B0AA-40DC-ADA6-35AF10BC3613}" dt="2024-07-14T07:28:59.480" v="692" actId="478"/>
          <ac:spMkLst>
            <pc:docMk/>
            <pc:sldMk cId="2330400467" sldId="2145706246"/>
            <ac:spMk id="44" creationId="{15CD4C55-C198-D765-7F4F-A0AFD8A7DA0C}"/>
          </ac:spMkLst>
        </pc:spChg>
        <pc:spChg chg="del">
          <ac:chgData name="Graf Thomas, INI-NET-VNC-HCS" userId="487bc3e3-9ce7-4cdd-b7b4-8899ea88d289" providerId="ADAL" clId="{E3161F74-B0AA-40DC-ADA6-35AF10BC3613}" dt="2024-07-14T07:28:59.480" v="692" actId="478"/>
          <ac:spMkLst>
            <pc:docMk/>
            <pc:sldMk cId="2330400467" sldId="2145706246"/>
            <ac:spMk id="45" creationId="{C3789785-D969-62C7-6309-6DF76E73CC4E}"/>
          </ac:spMkLst>
        </pc:spChg>
        <pc:spChg chg="del">
          <ac:chgData name="Graf Thomas, INI-NET-VNC-HCS" userId="487bc3e3-9ce7-4cdd-b7b4-8899ea88d289" providerId="ADAL" clId="{E3161F74-B0AA-40DC-ADA6-35AF10BC3613}" dt="2024-07-14T07:28:59.480" v="692" actId="478"/>
          <ac:spMkLst>
            <pc:docMk/>
            <pc:sldMk cId="2330400467" sldId="2145706246"/>
            <ac:spMk id="46" creationId="{A5B6D27F-95E4-A477-DAD2-725CA83EC9ED}"/>
          </ac:spMkLst>
        </pc:spChg>
        <pc:spChg chg="mod">
          <ac:chgData name="Graf Thomas, INI-NET-VNC-HCS" userId="487bc3e3-9ce7-4cdd-b7b4-8899ea88d289" providerId="ADAL" clId="{E3161F74-B0AA-40DC-ADA6-35AF10BC3613}" dt="2024-07-14T07:27:46.729" v="690" actId="108"/>
          <ac:spMkLst>
            <pc:docMk/>
            <pc:sldMk cId="2330400467" sldId="2145706246"/>
            <ac:spMk id="48" creationId="{A48B1DB7-BCDC-5D18-F56D-8A1447F1B8BA}"/>
          </ac:spMkLst>
        </pc:spChg>
        <pc:spChg chg="del">
          <ac:chgData name="Graf Thomas, INI-NET-VNC-HCS" userId="487bc3e3-9ce7-4cdd-b7b4-8899ea88d289" providerId="ADAL" clId="{E3161F74-B0AA-40DC-ADA6-35AF10BC3613}" dt="2024-07-14T07:28:59.480" v="692" actId="478"/>
          <ac:spMkLst>
            <pc:docMk/>
            <pc:sldMk cId="2330400467" sldId="2145706246"/>
            <ac:spMk id="54" creationId="{C011D8AD-2EA6-5288-3ECE-31DACDB8DC5F}"/>
          </ac:spMkLst>
        </pc:spChg>
        <pc:spChg chg="del">
          <ac:chgData name="Graf Thomas, INI-NET-VNC-HCS" userId="487bc3e3-9ce7-4cdd-b7b4-8899ea88d289" providerId="ADAL" clId="{E3161F74-B0AA-40DC-ADA6-35AF10BC3613}" dt="2024-07-14T07:28:59.480" v="692" actId="478"/>
          <ac:spMkLst>
            <pc:docMk/>
            <pc:sldMk cId="2330400467" sldId="2145706246"/>
            <ac:spMk id="55" creationId="{6D9672A8-4A6D-6FEF-60F2-822C102E478B}"/>
          </ac:spMkLst>
        </pc:spChg>
        <pc:spChg chg="del">
          <ac:chgData name="Graf Thomas, INI-NET-VNC-HCS" userId="487bc3e3-9ce7-4cdd-b7b4-8899ea88d289" providerId="ADAL" clId="{E3161F74-B0AA-40DC-ADA6-35AF10BC3613}" dt="2024-07-14T07:28:59.480" v="692" actId="478"/>
          <ac:spMkLst>
            <pc:docMk/>
            <pc:sldMk cId="2330400467" sldId="2145706246"/>
            <ac:spMk id="56" creationId="{3EC2771A-F88B-3E1C-A157-8CB4E5ABE455}"/>
          </ac:spMkLst>
        </pc:spChg>
        <pc:spChg chg="del">
          <ac:chgData name="Graf Thomas, INI-NET-VNC-HCS" userId="487bc3e3-9ce7-4cdd-b7b4-8899ea88d289" providerId="ADAL" clId="{E3161F74-B0AA-40DC-ADA6-35AF10BC3613}" dt="2024-07-14T07:28:59.480" v="692" actId="478"/>
          <ac:spMkLst>
            <pc:docMk/>
            <pc:sldMk cId="2330400467" sldId="2145706246"/>
            <ac:spMk id="57" creationId="{AB52C6FF-C6A3-5120-838F-323561FB2EFB}"/>
          </ac:spMkLst>
        </pc:spChg>
        <pc:spChg chg="del">
          <ac:chgData name="Graf Thomas, INI-NET-VNC-HCS" userId="487bc3e3-9ce7-4cdd-b7b4-8899ea88d289" providerId="ADAL" clId="{E3161F74-B0AA-40DC-ADA6-35AF10BC3613}" dt="2024-07-14T07:28:59.480" v="692" actId="478"/>
          <ac:spMkLst>
            <pc:docMk/>
            <pc:sldMk cId="2330400467" sldId="2145706246"/>
            <ac:spMk id="58" creationId="{2EC15C90-850E-FA97-261E-510648771F94}"/>
          </ac:spMkLst>
        </pc:spChg>
        <pc:spChg chg="del">
          <ac:chgData name="Graf Thomas, INI-NET-VNC-HCS" userId="487bc3e3-9ce7-4cdd-b7b4-8899ea88d289" providerId="ADAL" clId="{E3161F74-B0AA-40DC-ADA6-35AF10BC3613}" dt="2024-07-14T07:28:59.480" v="692" actId="478"/>
          <ac:spMkLst>
            <pc:docMk/>
            <pc:sldMk cId="2330400467" sldId="2145706246"/>
            <ac:spMk id="59" creationId="{A8EF1CA1-6853-CBC2-05BA-14338FD724D0}"/>
          </ac:spMkLst>
        </pc:spChg>
        <pc:spChg chg="del">
          <ac:chgData name="Graf Thomas, INI-NET-VNC-HCS" userId="487bc3e3-9ce7-4cdd-b7b4-8899ea88d289" providerId="ADAL" clId="{E3161F74-B0AA-40DC-ADA6-35AF10BC3613}" dt="2024-07-14T07:28:59.480" v="692" actId="478"/>
          <ac:spMkLst>
            <pc:docMk/>
            <pc:sldMk cId="2330400467" sldId="2145706246"/>
            <ac:spMk id="64" creationId="{25AD0F57-18F4-C4DC-579C-78B3A14ACADB}"/>
          </ac:spMkLst>
        </pc:spChg>
        <pc:spChg chg="del">
          <ac:chgData name="Graf Thomas, INI-NET-VNC-HCS" userId="487bc3e3-9ce7-4cdd-b7b4-8899ea88d289" providerId="ADAL" clId="{E3161F74-B0AA-40DC-ADA6-35AF10BC3613}" dt="2024-07-14T07:28:59.480" v="692" actId="478"/>
          <ac:spMkLst>
            <pc:docMk/>
            <pc:sldMk cId="2330400467" sldId="2145706246"/>
            <ac:spMk id="65" creationId="{DF4404A2-8F3A-F107-C43C-367A64F2271A}"/>
          </ac:spMkLst>
        </pc:spChg>
        <pc:picChg chg="add mod">
          <ac:chgData name="Graf Thomas, INI-NET-VNC-HCS" userId="487bc3e3-9ce7-4cdd-b7b4-8899ea88d289" providerId="ADAL" clId="{E3161F74-B0AA-40DC-ADA6-35AF10BC3613}" dt="2024-07-14T07:29:14.048" v="695" actId="1076"/>
          <ac:picMkLst>
            <pc:docMk/>
            <pc:sldMk cId="2330400467" sldId="2145706246"/>
            <ac:picMk id="2" creationId="{A5C13DB2-576A-627A-2CF0-E34E57ACD645}"/>
          </ac:picMkLst>
        </pc:picChg>
        <pc:picChg chg="add mod">
          <ac:chgData name="Graf Thomas, INI-NET-VNC-HCS" userId="487bc3e3-9ce7-4cdd-b7b4-8899ea88d289" providerId="ADAL" clId="{E3161F74-B0AA-40DC-ADA6-35AF10BC3613}" dt="2024-07-14T07:36:32.717" v="978" actId="1036"/>
          <ac:picMkLst>
            <pc:docMk/>
            <pc:sldMk cId="2330400467" sldId="2145706246"/>
            <ac:picMk id="4" creationId="{5AF1EF20-85A6-C0BB-1636-29832B2C67BB}"/>
          </ac:picMkLst>
        </pc:picChg>
        <pc:picChg chg="add mod">
          <ac:chgData name="Graf Thomas, INI-NET-VNC-HCS" userId="487bc3e3-9ce7-4cdd-b7b4-8899ea88d289" providerId="ADAL" clId="{E3161F74-B0AA-40DC-ADA6-35AF10BC3613}" dt="2024-07-14T07:36:32.717" v="978" actId="1036"/>
          <ac:picMkLst>
            <pc:docMk/>
            <pc:sldMk cId="2330400467" sldId="2145706246"/>
            <ac:picMk id="8" creationId="{8D19947A-144F-1D80-B0F3-67F6872163F8}"/>
          </ac:picMkLst>
        </pc:picChg>
        <pc:picChg chg="add mod">
          <ac:chgData name="Graf Thomas, INI-NET-VNC-HCS" userId="487bc3e3-9ce7-4cdd-b7b4-8899ea88d289" providerId="ADAL" clId="{E3161F74-B0AA-40DC-ADA6-35AF10BC3613}" dt="2024-07-14T07:36:32.717" v="978" actId="1036"/>
          <ac:picMkLst>
            <pc:docMk/>
            <pc:sldMk cId="2330400467" sldId="2145706246"/>
            <ac:picMk id="12" creationId="{6F2C0F71-B41B-ECC1-F60C-F8D3A587CFA6}"/>
          </ac:picMkLst>
        </pc:picChg>
        <pc:picChg chg="add mod">
          <ac:chgData name="Graf Thomas, INI-NET-VNC-HCS" userId="487bc3e3-9ce7-4cdd-b7b4-8899ea88d289" providerId="ADAL" clId="{E3161F74-B0AA-40DC-ADA6-35AF10BC3613}" dt="2024-07-14T07:36:32.717" v="978" actId="1036"/>
          <ac:picMkLst>
            <pc:docMk/>
            <pc:sldMk cId="2330400467" sldId="2145706246"/>
            <ac:picMk id="14" creationId="{0CCB84FC-46E4-E41C-DF7F-CC97564CE789}"/>
          </ac:picMkLst>
        </pc:picChg>
        <pc:picChg chg="del">
          <ac:chgData name="Graf Thomas, INI-NET-VNC-HCS" userId="487bc3e3-9ce7-4cdd-b7b4-8899ea88d289" providerId="ADAL" clId="{E3161F74-B0AA-40DC-ADA6-35AF10BC3613}" dt="2024-07-14T07:29:02.363" v="693" actId="478"/>
          <ac:picMkLst>
            <pc:docMk/>
            <pc:sldMk cId="2330400467" sldId="2145706246"/>
            <ac:picMk id="43" creationId="{A884059B-71A3-A98E-1404-DB2B173037D7}"/>
          </ac:picMkLst>
        </pc:picChg>
        <pc:picChg chg="del">
          <ac:chgData name="Graf Thomas, INI-NET-VNC-HCS" userId="487bc3e3-9ce7-4cdd-b7b4-8899ea88d289" providerId="ADAL" clId="{E3161F74-B0AA-40DC-ADA6-35AF10BC3613}" dt="2024-07-14T07:28:59.480" v="692" actId="478"/>
          <ac:picMkLst>
            <pc:docMk/>
            <pc:sldMk cId="2330400467" sldId="2145706246"/>
            <ac:picMk id="51" creationId="{18646E87-9D16-8668-4D04-73BBFD743D8C}"/>
          </ac:picMkLst>
        </pc:picChg>
        <pc:picChg chg="del">
          <ac:chgData name="Graf Thomas, INI-NET-VNC-HCS" userId="487bc3e3-9ce7-4cdd-b7b4-8899ea88d289" providerId="ADAL" clId="{E3161F74-B0AA-40DC-ADA6-35AF10BC3613}" dt="2024-07-14T07:28:59.480" v="692" actId="478"/>
          <ac:picMkLst>
            <pc:docMk/>
            <pc:sldMk cId="2330400467" sldId="2145706246"/>
            <ac:picMk id="52" creationId="{3EED3FD3-DCD7-8025-E8C8-9704DF4F6585}"/>
          </ac:picMkLst>
        </pc:picChg>
        <pc:picChg chg="del">
          <ac:chgData name="Graf Thomas, INI-NET-VNC-HCS" userId="487bc3e3-9ce7-4cdd-b7b4-8899ea88d289" providerId="ADAL" clId="{E3161F74-B0AA-40DC-ADA6-35AF10BC3613}" dt="2024-07-14T07:28:59.480" v="692" actId="478"/>
          <ac:picMkLst>
            <pc:docMk/>
            <pc:sldMk cId="2330400467" sldId="2145706246"/>
            <ac:picMk id="53" creationId="{BC30914E-EC74-A7FF-00BE-70494A248E5C}"/>
          </ac:picMkLst>
        </pc:picChg>
        <pc:picChg chg="del">
          <ac:chgData name="Graf Thomas, INI-NET-VNC-HCS" userId="487bc3e3-9ce7-4cdd-b7b4-8899ea88d289" providerId="ADAL" clId="{E3161F74-B0AA-40DC-ADA6-35AF10BC3613}" dt="2024-07-14T07:29:02.363" v="693" actId="478"/>
          <ac:picMkLst>
            <pc:docMk/>
            <pc:sldMk cId="2330400467" sldId="2145706246"/>
            <ac:picMk id="60" creationId="{30386612-1AE1-2415-F759-F36131510432}"/>
          </ac:picMkLst>
        </pc:picChg>
        <pc:picChg chg="del">
          <ac:chgData name="Graf Thomas, INI-NET-VNC-HCS" userId="487bc3e3-9ce7-4cdd-b7b4-8899ea88d289" providerId="ADAL" clId="{E3161F74-B0AA-40DC-ADA6-35AF10BC3613}" dt="2024-07-14T07:29:02.363" v="693" actId="478"/>
          <ac:picMkLst>
            <pc:docMk/>
            <pc:sldMk cId="2330400467" sldId="2145706246"/>
            <ac:picMk id="61" creationId="{D78CB6B7-608F-80FD-730C-579244661205}"/>
          </ac:picMkLst>
        </pc:picChg>
        <pc:picChg chg="del">
          <ac:chgData name="Graf Thomas, INI-NET-VNC-HCS" userId="487bc3e3-9ce7-4cdd-b7b4-8899ea88d289" providerId="ADAL" clId="{E3161F74-B0AA-40DC-ADA6-35AF10BC3613}" dt="2024-07-14T07:29:02.363" v="693" actId="478"/>
          <ac:picMkLst>
            <pc:docMk/>
            <pc:sldMk cId="2330400467" sldId="2145706246"/>
            <ac:picMk id="62" creationId="{DF99A51F-71E7-C64F-BCA0-4392E1867E92}"/>
          </ac:picMkLst>
        </pc:picChg>
        <pc:picChg chg="del">
          <ac:chgData name="Graf Thomas, INI-NET-VNC-HCS" userId="487bc3e3-9ce7-4cdd-b7b4-8899ea88d289" providerId="ADAL" clId="{E3161F74-B0AA-40DC-ADA6-35AF10BC3613}" dt="2024-07-14T07:28:59.480" v="692" actId="478"/>
          <ac:picMkLst>
            <pc:docMk/>
            <pc:sldMk cId="2330400467" sldId="2145706246"/>
            <ac:picMk id="63" creationId="{CB9060F7-AFCB-2F13-6317-5839F4680767}"/>
          </ac:picMkLst>
        </pc:picChg>
        <pc:cxnChg chg="add mod">
          <ac:chgData name="Graf Thomas, INI-NET-VNC-HCS" userId="487bc3e3-9ce7-4cdd-b7b4-8899ea88d289" providerId="ADAL" clId="{E3161F74-B0AA-40DC-ADA6-35AF10BC3613}" dt="2024-07-14T07:36:32.717" v="978" actId="1036"/>
          <ac:cxnSpMkLst>
            <pc:docMk/>
            <pc:sldMk cId="2330400467" sldId="2145706246"/>
            <ac:cxnSpMk id="7" creationId="{5B3D2B6C-895B-B128-3B64-BE465DF3780C}"/>
          </ac:cxnSpMkLst>
        </pc:cxnChg>
        <pc:cxnChg chg="add mod">
          <ac:chgData name="Graf Thomas, INI-NET-VNC-HCS" userId="487bc3e3-9ce7-4cdd-b7b4-8899ea88d289" providerId="ADAL" clId="{E3161F74-B0AA-40DC-ADA6-35AF10BC3613}" dt="2024-07-14T07:36:32.717" v="978" actId="1036"/>
          <ac:cxnSpMkLst>
            <pc:docMk/>
            <pc:sldMk cId="2330400467" sldId="2145706246"/>
            <ac:cxnSpMk id="13" creationId="{9454752F-262C-79E4-AA8B-1ED9C821AA0C}"/>
          </ac:cxnSpMkLst>
        </pc:cxnChg>
      </pc:sldChg>
      <pc:sldChg chg="addSp delSp modSp add mod">
        <pc:chgData name="Graf Thomas, INI-NET-VNC-HCS" userId="487bc3e3-9ce7-4cdd-b7b4-8899ea88d289" providerId="ADAL" clId="{E3161F74-B0AA-40DC-ADA6-35AF10BC3613}" dt="2024-07-14T07:51:06.731" v="1353"/>
        <pc:sldMkLst>
          <pc:docMk/>
          <pc:sldMk cId="710622215" sldId="2145706247"/>
        </pc:sldMkLst>
        <pc:spChg chg="del">
          <ac:chgData name="Graf Thomas, INI-NET-VNC-HCS" userId="487bc3e3-9ce7-4cdd-b7b4-8899ea88d289" providerId="ADAL" clId="{E3161F74-B0AA-40DC-ADA6-35AF10BC3613}" dt="2024-07-14T07:51:03.665" v="1351" actId="478"/>
          <ac:spMkLst>
            <pc:docMk/>
            <pc:sldMk cId="710622215" sldId="2145706247"/>
            <ac:spMk id="3" creationId="{3C8F3124-91DA-E963-D267-A0B5C35FE58E}"/>
          </ac:spMkLst>
        </pc:spChg>
        <pc:spChg chg="mod">
          <ac:chgData name="Graf Thomas, INI-NET-VNC-HCS" userId="487bc3e3-9ce7-4cdd-b7b4-8899ea88d289" providerId="ADAL" clId="{E3161F74-B0AA-40DC-ADA6-35AF10BC3613}" dt="2024-07-14T07:49:46.733" v="1345" actId="6549"/>
          <ac:spMkLst>
            <pc:docMk/>
            <pc:sldMk cId="710622215" sldId="2145706247"/>
            <ac:spMk id="8" creationId="{B33E2DBB-1A1B-01BA-4800-C20DF81677B7}"/>
          </ac:spMkLst>
        </pc:spChg>
        <pc:spChg chg="del">
          <ac:chgData name="Graf Thomas, INI-NET-VNC-HCS" userId="487bc3e3-9ce7-4cdd-b7b4-8899ea88d289" providerId="ADAL" clId="{E3161F74-B0AA-40DC-ADA6-35AF10BC3613}" dt="2024-07-14T07:51:06.331" v="1352" actId="478"/>
          <ac:spMkLst>
            <pc:docMk/>
            <pc:sldMk cId="710622215" sldId="2145706247"/>
            <ac:spMk id="12" creationId="{E3697D27-282C-35E0-230C-860A02F74A75}"/>
          </ac:spMkLst>
        </pc:spChg>
        <pc:spChg chg="add mod">
          <ac:chgData name="Graf Thomas, INI-NET-VNC-HCS" userId="487bc3e3-9ce7-4cdd-b7b4-8899ea88d289" providerId="ADAL" clId="{E3161F74-B0AA-40DC-ADA6-35AF10BC3613}" dt="2024-07-14T07:51:06.731" v="1353"/>
          <ac:spMkLst>
            <pc:docMk/>
            <pc:sldMk cId="710622215" sldId="2145706247"/>
            <ac:spMk id="19" creationId="{C0B0B358-F380-1685-54B2-28156DD8C58B}"/>
          </ac:spMkLst>
        </pc:spChg>
        <pc:spChg chg="add mod">
          <ac:chgData name="Graf Thomas, INI-NET-VNC-HCS" userId="487bc3e3-9ce7-4cdd-b7b4-8899ea88d289" providerId="ADAL" clId="{E3161F74-B0AA-40DC-ADA6-35AF10BC3613}" dt="2024-07-14T07:51:06.731" v="1353"/>
          <ac:spMkLst>
            <pc:docMk/>
            <pc:sldMk cId="710622215" sldId="2145706247"/>
            <ac:spMk id="23" creationId="{6275C51E-5B93-B582-DF30-56138CC1BF00}"/>
          </ac:spMkLst>
        </pc:spChg>
        <pc:spChg chg="add mod">
          <ac:chgData name="Graf Thomas, INI-NET-VNC-HCS" userId="487bc3e3-9ce7-4cdd-b7b4-8899ea88d289" providerId="ADAL" clId="{E3161F74-B0AA-40DC-ADA6-35AF10BC3613}" dt="2024-07-14T07:51:06.731" v="1353"/>
          <ac:spMkLst>
            <pc:docMk/>
            <pc:sldMk cId="710622215" sldId="2145706247"/>
            <ac:spMk id="28" creationId="{10C3CDCC-83DF-7277-DB1E-1B0F522EFD5C}"/>
          </ac:spMkLst>
        </pc:spChg>
        <pc:spChg chg="mod">
          <ac:chgData name="Graf Thomas, INI-NET-VNC-HCS" userId="487bc3e3-9ce7-4cdd-b7b4-8899ea88d289" providerId="ADAL" clId="{E3161F74-B0AA-40DC-ADA6-35AF10BC3613}" dt="2024-07-14T07:50:57.593" v="1350" actId="1076"/>
          <ac:spMkLst>
            <pc:docMk/>
            <pc:sldMk cId="710622215" sldId="2145706247"/>
            <ac:spMk id="48" creationId="{A48B1DB7-BCDC-5D18-F56D-8A1447F1B8BA}"/>
          </ac:spMkLst>
        </pc:spChg>
        <pc:picChg chg="del">
          <ac:chgData name="Graf Thomas, INI-NET-VNC-HCS" userId="487bc3e3-9ce7-4cdd-b7b4-8899ea88d289" providerId="ADAL" clId="{E3161F74-B0AA-40DC-ADA6-35AF10BC3613}" dt="2024-07-14T07:49:11.416" v="1337" actId="478"/>
          <ac:picMkLst>
            <pc:docMk/>
            <pc:sldMk cId="710622215" sldId="2145706247"/>
            <ac:picMk id="2" creationId="{D825C094-E88A-4BA1-279E-1CA72BC2530A}"/>
          </ac:picMkLst>
        </pc:picChg>
        <pc:picChg chg="del">
          <ac:chgData name="Graf Thomas, INI-NET-VNC-HCS" userId="487bc3e3-9ce7-4cdd-b7b4-8899ea88d289" providerId="ADAL" clId="{E3161F74-B0AA-40DC-ADA6-35AF10BC3613}" dt="2024-07-14T07:51:03.665" v="1351" actId="478"/>
          <ac:picMkLst>
            <pc:docMk/>
            <pc:sldMk cId="710622215" sldId="2145706247"/>
            <ac:picMk id="4" creationId="{10F8C966-6C01-753F-643A-2477BDD8A6F2}"/>
          </ac:picMkLst>
        </pc:picChg>
        <pc:picChg chg="add mod">
          <ac:chgData name="Graf Thomas, INI-NET-VNC-HCS" userId="487bc3e3-9ce7-4cdd-b7b4-8899ea88d289" providerId="ADAL" clId="{E3161F74-B0AA-40DC-ADA6-35AF10BC3613}" dt="2024-07-14T07:49:22.665" v="1340" actId="1076"/>
          <ac:picMkLst>
            <pc:docMk/>
            <pc:sldMk cId="710622215" sldId="2145706247"/>
            <ac:picMk id="5" creationId="{CE037323-F485-1F7D-6F0A-B55000018911}"/>
          </ac:picMkLst>
        </pc:picChg>
        <pc:picChg chg="del">
          <ac:chgData name="Graf Thomas, INI-NET-VNC-HCS" userId="487bc3e3-9ce7-4cdd-b7b4-8899ea88d289" providerId="ADAL" clId="{E3161F74-B0AA-40DC-ADA6-35AF10BC3613}" dt="2024-07-14T07:51:03.665" v="1351" actId="478"/>
          <ac:picMkLst>
            <pc:docMk/>
            <pc:sldMk cId="710622215" sldId="2145706247"/>
            <ac:picMk id="7" creationId="{AD3975DB-4FBB-D7DA-7A90-56FDFF69B361}"/>
          </ac:picMkLst>
        </pc:picChg>
        <pc:picChg chg="del">
          <ac:chgData name="Graf Thomas, INI-NET-VNC-HCS" userId="487bc3e3-9ce7-4cdd-b7b4-8899ea88d289" providerId="ADAL" clId="{E3161F74-B0AA-40DC-ADA6-35AF10BC3613}" dt="2024-07-14T07:51:03.665" v="1351" actId="478"/>
          <ac:picMkLst>
            <pc:docMk/>
            <pc:sldMk cId="710622215" sldId="2145706247"/>
            <ac:picMk id="11" creationId="{79FFF6E1-635B-C793-3280-913CE5283BB5}"/>
          </ac:picMkLst>
        </pc:picChg>
        <pc:picChg chg="del">
          <ac:chgData name="Graf Thomas, INI-NET-VNC-HCS" userId="487bc3e3-9ce7-4cdd-b7b4-8899ea88d289" providerId="ADAL" clId="{E3161F74-B0AA-40DC-ADA6-35AF10BC3613}" dt="2024-07-14T07:51:03.665" v="1351" actId="478"/>
          <ac:picMkLst>
            <pc:docMk/>
            <pc:sldMk cId="710622215" sldId="2145706247"/>
            <ac:picMk id="13" creationId="{B713EA16-A802-5C95-C0DF-9E4D6664FBE0}"/>
          </ac:picMkLst>
        </pc:picChg>
        <pc:picChg chg="del">
          <ac:chgData name="Graf Thomas, INI-NET-VNC-HCS" userId="487bc3e3-9ce7-4cdd-b7b4-8899ea88d289" providerId="ADAL" clId="{E3161F74-B0AA-40DC-ADA6-35AF10BC3613}" dt="2024-07-14T07:51:03.665" v="1351" actId="478"/>
          <ac:picMkLst>
            <pc:docMk/>
            <pc:sldMk cId="710622215" sldId="2145706247"/>
            <ac:picMk id="14" creationId="{63B354C4-7243-6AA2-B8FA-CD57A828AB6E}"/>
          </ac:picMkLst>
        </pc:picChg>
        <pc:picChg chg="del">
          <ac:chgData name="Graf Thomas, INI-NET-VNC-HCS" userId="487bc3e3-9ce7-4cdd-b7b4-8899ea88d289" providerId="ADAL" clId="{E3161F74-B0AA-40DC-ADA6-35AF10BC3613}" dt="2024-07-14T07:51:03.665" v="1351" actId="478"/>
          <ac:picMkLst>
            <pc:docMk/>
            <pc:sldMk cId="710622215" sldId="2145706247"/>
            <ac:picMk id="15" creationId="{7D22CB75-8C5B-467F-E2AA-BEEE36A5FBFA}"/>
          </ac:picMkLst>
        </pc:picChg>
        <pc:picChg chg="del">
          <ac:chgData name="Graf Thomas, INI-NET-VNC-HCS" userId="487bc3e3-9ce7-4cdd-b7b4-8899ea88d289" providerId="ADAL" clId="{E3161F74-B0AA-40DC-ADA6-35AF10BC3613}" dt="2024-07-14T07:51:03.665" v="1351" actId="478"/>
          <ac:picMkLst>
            <pc:docMk/>
            <pc:sldMk cId="710622215" sldId="2145706247"/>
            <ac:picMk id="16" creationId="{404B3394-2B34-51E0-0ABA-DA01768C229E}"/>
          </ac:picMkLst>
        </pc:picChg>
        <pc:picChg chg="add mod">
          <ac:chgData name="Graf Thomas, INI-NET-VNC-HCS" userId="487bc3e3-9ce7-4cdd-b7b4-8899ea88d289" providerId="ADAL" clId="{E3161F74-B0AA-40DC-ADA6-35AF10BC3613}" dt="2024-07-14T07:51:06.731" v="1353"/>
          <ac:picMkLst>
            <pc:docMk/>
            <pc:sldMk cId="710622215" sldId="2145706247"/>
            <ac:picMk id="20" creationId="{B1BD11C8-18BC-7037-EDE7-760FAF3ED111}"/>
          </ac:picMkLst>
        </pc:picChg>
        <pc:picChg chg="add mod">
          <ac:chgData name="Graf Thomas, INI-NET-VNC-HCS" userId="487bc3e3-9ce7-4cdd-b7b4-8899ea88d289" providerId="ADAL" clId="{E3161F74-B0AA-40DC-ADA6-35AF10BC3613}" dt="2024-07-14T07:51:06.731" v="1353"/>
          <ac:picMkLst>
            <pc:docMk/>
            <pc:sldMk cId="710622215" sldId="2145706247"/>
            <ac:picMk id="21" creationId="{8FADD8A6-5EA5-F80B-B38C-6AD008F1D624}"/>
          </ac:picMkLst>
        </pc:picChg>
        <pc:picChg chg="add mod">
          <ac:chgData name="Graf Thomas, INI-NET-VNC-HCS" userId="487bc3e3-9ce7-4cdd-b7b4-8899ea88d289" providerId="ADAL" clId="{E3161F74-B0AA-40DC-ADA6-35AF10BC3613}" dt="2024-07-14T07:51:06.731" v="1353"/>
          <ac:picMkLst>
            <pc:docMk/>
            <pc:sldMk cId="710622215" sldId="2145706247"/>
            <ac:picMk id="22" creationId="{8CF6195A-5D87-095E-6F02-784D55BE78AB}"/>
          </ac:picMkLst>
        </pc:picChg>
        <pc:picChg chg="add mod">
          <ac:chgData name="Graf Thomas, INI-NET-VNC-HCS" userId="487bc3e3-9ce7-4cdd-b7b4-8899ea88d289" providerId="ADAL" clId="{E3161F74-B0AA-40DC-ADA6-35AF10BC3613}" dt="2024-07-14T07:51:06.731" v="1353"/>
          <ac:picMkLst>
            <pc:docMk/>
            <pc:sldMk cId="710622215" sldId="2145706247"/>
            <ac:picMk id="24" creationId="{1CB21777-465A-0359-082D-EF78EF350F1F}"/>
          </ac:picMkLst>
        </pc:picChg>
        <pc:picChg chg="add mod">
          <ac:chgData name="Graf Thomas, INI-NET-VNC-HCS" userId="487bc3e3-9ce7-4cdd-b7b4-8899ea88d289" providerId="ADAL" clId="{E3161F74-B0AA-40DC-ADA6-35AF10BC3613}" dt="2024-07-14T07:51:06.731" v="1353"/>
          <ac:picMkLst>
            <pc:docMk/>
            <pc:sldMk cId="710622215" sldId="2145706247"/>
            <ac:picMk id="25" creationId="{76541C7C-3EAC-E11D-1BFA-AB24210F9D11}"/>
          </ac:picMkLst>
        </pc:picChg>
        <pc:picChg chg="add mod">
          <ac:chgData name="Graf Thomas, INI-NET-VNC-HCS" userId="487bc3e3-9ce7-4cdd-b7b4-8899ea88d289" providerId="ADAL" clId="{E3161F74-B0AA-40DC-ADA6-35AF10BC3613}" dt="2024-07-14T07:51:06.731" v="1353"/>
          <ac:picMkLst>
            <pc:docMk/>
            <pc:sldMk cId="710622215" sldId="2145706247"/>
            <ac:picMk id="26" creationId="{BE70FAB3-BF1B-C1CC-E32D-98A2BAABC777}"/>
          </ac:picMkLst>
        </pc:picChg>
        <pc:picChg chg="add mod">
          <ac:chgData name="Graf Thomas, INI-NET-VNC-HCS" userId="487bc3e3-9ce7-4cdd-b7b4-8899ea88d289" providerId="ADAL" clId="{E3161F74-B0AA-40DC-ADA6-35AF10BC3613}" dt="2024-07-14T07:51:06.731" v="1353"/>
          <ac:picMkLst>
            <pc:docMk/>
            <pc:sldMk cId="710622215" sldId="2145706247"/>
            <ac:picMk id="27" creationId="{2EE4C1FC-0867-2EDD-728E-DAB916AA6006}"/>
          </ac:picMkLst>
        </pc:picChg>
        <pc:cxnChg chg="del">
          <ac:chgData name="Graf Thomas, INI-NET-VNC-HCS" userId="487bc3e3-9ce7-4cdd-b7b4-8899ea88d289" providerId="ADAL" clId="{E3161F74-B0AA-40DC-ADA6-35AF10BC3613}" dt="2024-07-14T07:49:14.234" v="1338" actId="478"/>
          <ac:cxnSpMkLst>
            <pc:docMk/>
            <pc:sldMk cId="710622215" sldId="2145706247"/>
            <ac:cxnSpMk id="9" creationId="{B92218F3-4104-7B4F-3E0B-47B7CE1992D4}"/>
          </ac:cxnSpMkLst>
        </pc:cxnChg>
        <pc:cxnChg chg="del">
          <ac:chgData name="Graf Thomas, INI-NET-VNC-HCS" userId="487bc3e3-9ce7-4cdd-b7b4-8899ea88d289" providerId="ADAL" clId="{E3161F74-B0AA-40DC-ADA6-35AF10BC3613}" dt="2024-07-14T07:49:14.234" v="1338" actId="478"/>
          <ac:cxnSpMkLst>
            <pc:docMk/>
            <pc:sldMk cId="710622215" sldId="2145706247"/>
            <ac:cxnSpMk id="10" creationId="{275139BB-CAF0-5312-53A2-4FE7C209F50A}"/>
          </ac:cxnSpMkLst>
        </pc:cxnChg>
        <pc:cxnChg chg="add mod">
          <ac:chgData name="Graf Thomas, INI-NET-VNC-HCS" userId="487bc3e3-9ce7-4cdd-b7b4-8899ea88d289" providerId="ADAL" clId="{E3161F74-B0AA-40DC-ADA6-35AF10BC3613}" dt="2024-07-14T07:49:22.665" v="1340" actId="1076"/>
          <ac:cxnSpMkLst>
            <pc:docMk/>
            <pc:sldMk cId="710622215" sldId="2145706247"/>
            <ac:cxnSpMk id="17" creationId="{2E8596CB-E477-3593-DC09-8C18E2574B2C}"/>
          </ac:cxnSpMkLst>
        </pc:cxnChg>
        <pc:cxnChg chg="add mod">
          <ac:chgData name="Graf Thomas, INI-NET-VNC-HCS" userId="487bc3e3-9ce7-4cdd-b7b4-8899ea88d289" providerId="ADAL" clId="{E3161F74-B0AA-40DC-ADA6-35AF10BC3613}" dt="2024-07-14T07:49:22.665" v="1340" actId="1076"/>
          <ac:cxnSpMkLst>
            <pc:docMk/>
            <pc:sldMk cId="710622215" sldId="2145706247"/>
            <ac:cxnSpMk id="18" creationId="{4B1A7D75-0453-EA57-77A7-8B93DC299BFC}"/>
          </ac:cxnSpMkLst>
        </pc:cxnChg>
      </pc:sldChg>
      <pc:sldChg chg="addSp delSp modSp add mod">
        <pc:chgData name="Graf Thomas, INI-NET-VNC-HCS" userId="487bc3e3-9ce7-4cdd-b7b4-8899ea88d289" providerId="ADAL" clId="{E3161F74-B0AA-40DC-ADA6-35AF10BC3613}" dt="2024-07-14T08:03:04.608" v="1663" actId="12"/>
        <pc:sldMkLst>
          <pc:docMk/>
          <pc:sldMk cId="203592915" sldId="2145706248"/>
        </pc:sldMkLst>
        <pc:spChg chg="add mod">
          <ac:chgData name="Graf Thomas, INI-NET-VNC-HCS" userId="487bc3e3-9ce7-4cdd-b7b4-8899ea88d289" providerId="ADAL" clId="{E3161F74-B0AA-40DC-ADA6-35AF10BC3613}" dt="2024-07-14T08:02:12.770" v="1659" actId="14100"/>
          <ac:spMkLst>
            <pc:docMk/>
            <pc:sldMk cId="203592915" sldId="2145706248"/>
            <ac:spMk id="2" creationId="{D20827C3-9ACB-5BD9-AF5E-5FD0BA6DAA61}"/>
          </ac:spMkLst>
        </pc:spChg>
        <pc:spChg chg="add mod">
          <ac:chgData name="Graf Thomas, INI-NET-VNC-HCS" userId="487bc3e3-9ce7-4cdd-b7b4-8899ea88d289" providerId="ADAL" clId="{E3161F74-B0AA-40DC-ADA6-35AF10BC3613}" dt="2024-07-14T08:02:08.892" v="1658" actId="14100"/>
          <ac:spMkLst>
            <pc:docMk/>
            <pc:sldMk cId="203592915" sldId="2145706248"/>
            <ac:spMk id="3" creationId="{7AFFAB9B-D3A4-9F0D-7DDA-44173D37771D}"/>
          </ac:spMkLst>
        </pc:spChg>
        <pc:spChg chg="add mod">
          <ac:chgData name="Graf Thomas, INI-NET-VNC-HCS" userId="487bc3e3-9ce7-4cdd-b7b4-8899ea88d289" providerId="ADAL" clId="{E3161F74-B0AA-40DC-ADA6-35AF10BC3613}" dt="2024-07-14T08:02:26.147" v="1660" actId="1076"/>
          <ac:spMkLst>
            <pc:docMk/>
            <pc:sldMk cId="203592915" sldId="2145706248"/>
            <ac:spMk id="4" creationId="{75D43E75-002A-CEF2-3099-891BF5AA55A5}"/>
          </ac:spMkLst>
        </pc:spChg>
        <pc:spChg chg="del">
          <ac:chgData name="Graf Thomas, INI-NET-VNC-HCS" userId="487bc3e3-9ce7-4cdd-b7b4-8899ea88d289" providerId="ADAL" clId="{E3161F74-B0AA-40DC-ADA6-35AF10BC3613}" dt="2024-07-14T07:53:02.387" v="1403" actId="478"/>
          <ac:spMkLst>
            <pc:docMk/>
            <pc:sldMk cId="203592915" sldId="2145706248"/>
            <ac:spMk id="5" creationId="{244AEEBB-8E64-9D80-4802-15AB23D03E53}"/>
          </ac:spMkLst>
        </pc:spChg>
        <pc:spChg chg="add mod">
          <ac:chgData name="Graf Thomas, INI-NET-VNC-HCS" userId="487bc3e3-9ce7-4cdd-b7b4-8899ea88d289" providerId="ADAL" clId="{E3161F74-B0AA-40DC-ADA6-35AF10BC3613}" dt="2024-07-14T08:02:29.322" v="1661" actId="1076"/>
          <ac:spMkLst>
            <pc:docMk/>
            <pc:sldMk cId="203592915" sldId="2145706248"/>
            <ac:spMk id="7" creationId="{EDDBA991-7DE5-B570-03DC-216A0F0CC38A}"/>
          </ac:spMkLst>
        </pc:spChg>
        <pc:spChg chg="del">
          <ac:chgData name="Graf Thomas, INI-NET-VNC-HCS" userId="487bc3e3-9ce7-4cdd-b7b4-8899ea88d289" providerId="ADAL" clId="{E3161F74-B0AA-40DC-ADA6-35AF10BC3613}" dt="2024-07-14T07:53:02.387" v="1403" actId="478"/>
          <ac:spMkLst>
            <pc:docMk/>
            <pc:sldMk cId="203592915" sldId="2145706248"/>
            <ac:spMk id="17" creationId="{97844B26-F6D4-1F99-A525-6E56DCFFBB1E}"/>
          </ac:spMkLst>
        </pc:spChg>
        <pc:spChg chg="del">
          <ac:chgData name="Graf Thomas, INI-NET-VNC-HCS" userId="487bc3e3-9ce7-4cdd-b7b4-8899ea88d289" providerId="ADAL" clId="{E3161F74-B0AA-40DC-ADA6-35AF10BC3613}" dt="2024-07-14T07:53:02.387" v="1403" actId="478"/>
          <ac:spMkLst>
            <pc:docMk/>
            <pc:sldMk cId="203592915" sldId="2145706248"/>
            <ac:spMk id="18" creationId="{2B722B1A-8711-66FB-747B-037B20B19E85}"/>
          </ac:spMkLst>
        </pc:spChg>
        <pc:spChg chg="del">
          <ac:chgData name="Graf Thomas, INI-NET-VNC-HCS" userId="487bc3e3-9ce7-4cdd-b7b4-8899ea88d289" providerId="ADAL" clId="{E3161F74-B0AA-40DC-ADA6-35AF10BC3613}" dt="2024-07-14T07:53:02.387" v="1403" actId="478"/>
          <ac:spMkLst>
            <pc:docMk/>
            <pc:sldMk cId="203592915" sldId="2145706248"/>
            <ac:spMk id="19" creationId="{29070658-29D7-C93F-6BB1-152A712B3735}"/>
          </ac:spMkLst>
        </pc:spChg>
        <pc:spChg chg="mod">
          <ac:chgData name="Graf Thomas, INI-NET-VNC-HCS" userId="487bc3e3-9ce7-4cdd-b7b4-8899ea88d289" providerId="ADAL" clId="{E3161F74-B0AA-40DC-ADA6-35AF10BC3613}" dt="2024-07-14T08:03:04.608" v="1663" actId="12"/>
          <ac:spMkLst>
            <pc:docMk/>
            <pc:sldMk cId="203592915" sldId="2145706248"/>
            <ac:spMk id="21" creationId="{45E3698B-AA42-27BC-B206-D124A1AE89DE}"/>
          </ac:spMkLst>
        </pc:spChg>
        <pc:picChg chg="add mod">
          <ac:chgData name="Graf Thomas, INI-NET-VNC-HCS" userId="487bc3e3-9ce7-4cdd-b7b4-8899ea88d289" providerId="ADAL" clId="{E3161F74-B0AA-40DC-ADA6-35AF10BC3613}" dt="2024-07-14T08:02:26.147" v="1660" actId="1076"/>
          <ac:picMkLst>
            <pc:docMk/>
            <pc:sldMk cId="203592915" sldId="2145706248"/>
            <ac:picMk id="8" creationId="{FC7E05E9-1679-03AD-2D45-5098030D0926}"/>
          </ac:picMkLst>
        </pc:picChg>
        <pc:picChg chg="del">
          <ac:chgData name="Graf Thomas, INI-NET-VNC-HCS" userId="487bc3e3-9ce7-4cdd-b7b4-8899ea88d289" providerId="ADAL" clId="{E3161F74-B0AA-40DC-ADA6-35AF10BC3613}" dt="2024-07-14T07:53:02.387" v="1403" actId="478"/>
          <ac:picMkLst>
            <pc:docMk/>
            <pc:sldMk cId="203592915" sldId="2145706248"/>
            <ac:picMk id="22" creationId="{404B5059-813C-59D9-35B0-EF18928D152A}"/>
          </ac:picMkLst>
        </pc:picChg>
        <pc:picChg chg="del">
          <ac:chgData name="Graf Thomas, INI-NET-VNC-HCS" userId="487bc3e3-9ce7-4cdd-b7b4-8899ea88d289" providerId="ADAL" clId="{E3161F74-B0AA-40DC-ADA6-35AF10BC3613}" dt="2024-07-14T07:51:36.111" v="1355" actId="478"/>
          <ac:picMkLst>
            <pc:docMk/>
            <pc:sldMk cId="203592915" sldId="2145706248"/>
            <ac:picMk id="23" creationId="{3848A27D-A070-BB4D-D56F-40F3C20D2AA7}"/>
          </ac:picMkLst>
        </pc:picChg>
      </pc:sldChg>
      <pc:sldChg chg="modSp add del mod">
        <pc:chgData name="Graf Thomas, INI-NET-VNC-HCS" userId="487bc3e3-9ce7-4cdd-b7b4-8899ea88d289" providerId="ADAL" clId="{E3161F74-B0AA-40DC-ADA6-35AF10BC3613}" dt="2024-07-14T07:39:42.123" v="1059" actId="47"/>
        <pc:sldMkLst>
          <pc:docMk/>
          <pc:sldMk cId="2410019349" sldId="2145706249"/>
        </pc:sldMkLst>
        <pc:spChg chg="mod">
          <ac:chgData name="Graf Thomas, INI-NET-VNC-HCS" userId="487bc3e3-9ce7-4cdd-b7b4-8899ea88d289" providerId="ADAL" clId="{E3161F74-B0AA-40DC-ADA6-35AF10BC3613}" dt="2024-07-14T07:26:07.272" v="626" actId="27636"/>
          <ac:spMkLst>
            <pc:docMk/>
            <pc:sldMk cId="2410019349" sldId="2145706249"/>
            <ac:spMk id="8" creationId="{FBE5644D-AF4A-4732-B3D8-A1D12FF5A0D4}"/>
          </ac:spMkLst>
        </pc:spChg>
      </pc:sldChg>
      <pc:sldChg chg="add del">
        <pc:chgData name="Graf Thomas, INI-NET-VNC-HCS" userId="487bc3e3-9ce7-4cdd-b7b4-8899ea88d289" providerId="ADAL" clId="{E3161F74-B0AA-40DC-ADA6-35AF10BC3613}" dt="2024-07-14T07:54:55.461" v="1524" actId="47"/>
        <pc:sldMkLst>
          <pc:docMk/>
          <pc:sldMk cId="316318159" sldId="2145706252"/>
        </pc:sldMkLst>
      </pc:sldChg>
      <pc:sldChg chg="add del">
        <pc:chgData name="Graf Thomas, INI-NET-VNC-HCS" userId="487bc3e3-9ce7-4cdd-b7b4-8899ea88d289" providerId="ADAL" clId="{E3161F74-B0AA-40DC-ADA6-35AF10BC3613}" dt="2024-07-14T07:51:16.554" v="1354" actId="47"/>
        <pc:sldMkLst>
          <pc:docMk/>
          <pc:sldMk cId="3802501497" sldId="2145706254"/>
        </pc:sldMkLst>
      </pc:sldChg>
      <pc:sldChg chg="modSp add del mod">
        <pc:chgData name="Graf Thomas, INI-NET-VNC-HCS" userId="487bc3e3-9ce7-4cdd-b7b4-8899ea88d289" providerId="ADAL" clId="{E3161F74-B0AA-40DC-ADA6-35AF10BC3613}" dt="2024-07-14T07:48:49.693" v="1336" actId="47"/>
        <pc:sldMkLst>
          <pc:docMk/>
          <pc:sldMk cId="3272389013" sldId="2145706255"/>
        </pc:sldMkLst>
        <pc:spChg chg="mod">
          <ac:chgData name="Graf Thomas, INI-NET-VNC-HCS" userId="487bc3e3-9ce7-4cdd-b7b4-8899ea88d289" providerId="ADAL" clId="{E3161F74-B0AA-40DC-ADA6-35AF10BC3613}" dt="2024-07-14T07:26:07.296" v="629" actId="27636"/>
          <ac:spMkLst>
            <pc:docMk/>
            <pc:sldMk cId="3272389013" sldId="2145706255"/>
            <ac:spMk id="8" creationId="{FBE5644D-AF4A-4732-B3D8-A1D12FF5A0D4}"/>
          </ac:spMkLst>
        </pc:spChg>
      </pc:sldChg>
      <pc:sldChg chg="modSp add del mod">
        <pc:chgData name="Graf Thomas, INI-NET-VNC-HCS" userId="487bc3e3-9ce7-4cdd-b7b4-8899ea88d289" providerId="ADAL" clId="{E3161F74-B0AA-40DC-ADA6-35AF10BC3613}" dt="2024-07-14T07:45:42.785" v="1191" actId="47"/>
        <pc:sldMkLst>
          <pc:docMk/>
          <pc:sldMk cId="1690469041" sldId="2145706256"/>
        </pc:sldMkLst>
        <pc:spChg chg="mod">
          <ac:chgData name="Graf Thomas, INI-NET-VNC-HCS" userId="487bc3e3-9ce7-4cdd-b7b4-8899ea88d289" providerId="ADAL" clId="{E3161F74-B0AA-40DC-ADA6-35AF10BC3613}" dt="2024-07-14T07:26:07.283" v="628" actId="27636"/>
          <ac:spMkLst>
            <pc:docMk/>
            <pc:sldMk cId="1690469041" sldId="2145706256"/>
            <ac:spMk id="8" creationId="{FBE5644D-AF4A-4732-B3D8-A1D12FF5A0D4}"/>
          </ac:spMkLst>
        </pc:spChg>
      </pc:sldChg>
      <pc:sldChg chg="modSp add del mod">
        <pc:chgData name="Graf Thomas, INI-NET-VNC-HCS" userId="487bc3e3-9ce7-4cdd-b7b4-8899ea88d289" providerId="ADAL" clId="{E3161F74-B0AA-40DC-ADA6-35AF10BC3613}" dt="2024-07-14T07:40:37.478" v="1064" actId="47"/>
        <pc:sldMkLst>
          <pc:docMk/>
          <pc:sldMk cId="3624475416" sldId="2145706257"/>
        </pc:sldMkLst>
        <pc:spChg chg="mod">
          <ac:chgData name="Graf Thomas, INI-NET-VNC-HCS" userId="487bc3e3-9ce7-4cdd-b7b4-8899ea88d289" providerId="ADAL" clId="{E3161F74-B0AA-40DC-ADA6-35AF10BC3613}" dt="2024-07-14T07:26:07.279" v="627" actId="27636"/>
          <ac:spMkLst>
            <pc:docMk/>
            <pc:sldMk cId="3624475416" sldId="2145706257"/>
            <ac:spMk id="8" creationId="{FBE5644D-AF4A-4732-B3D8-A1D12FF5A0D4}"/>
          </ac:spMkLst>
        </pc:spChg>
      </pc:sldChg>
      <pc:sldChg chg="add ord">
        <pc:chgData name="Graf Thomas, INI-NET-VNC-HCS" userId="487bc3e3-9ce7-4cdd-b7b4-8899ea88d289" providerId="ADAL" clId="{E3161F74-B0AA-40DC-ADA6-35AF10BC3613}" dt="2024-07-14T06:38:49.991" v="70"/>
        <pc:sldMkLst>
          <pc:docMk/>
          <pc:sldMk cId="3137402905" sldId="2145706263"/>
        </pc:sldMkLst>
      </pc:sldChg>
      <pc:sldChg chg="add">
        <pc:chgData name="Graf Thomas, INI-NET-VNC-HCS" userId="487bc3e3-9ce7-4cdd-b7b4-8899ea88d289" providerId="ADAL" clId="{E3161F74-B0AA-40DC-ADA6-35AF10BC3613}" dt="2024-07-14T06:38:17.156" v="67"/>
        <pc:sldMkLst>
          <pc:docMk/>
          <pc:sldMk cId="293169079" sldId="2145706264"/>
        </pc:sldMkLst>
      </pc:sldChg>
      <pc:sldChg chg="add">
        <pc:chgData name="Graf Thomas, INI-NET-VNC-HCS" userId="487bc3e3-9ce7-4cdd-b7b4-8899ea88d289" providerId="ADAL" clId="{E3161F74-B0AA-40DC-ADA6-35AF10BC3613}" dt="2024-07-14T06:38:17.156" v="67"/>
        <pc:sldMkLst>
          <pc:docMk/>
          <pc:sldMk cId="791412387" sldId="2145706265"/>
        </pc:sldMkLst>
      </pc:sldChg>
      <pc:sldChg chg="add">
        <pc:chgData name="Graf Thomas, INI-NET-VNC-HCS" userId="487bc3e3-9ce7-4cdd-b7b4-8899ea88d289" providerId="ADAL" clId="{E3161F74-B0AA-40DC-ADA6-35AF10BC3613}" dt="2024-07-14T06:45:55.378" v="74"/>
        <pc:sldMkLst>
          <pc:docMk/>
          <pc:sldMk cId="1336863920" sldId="2145706266"/>
        </pc:sldMkLst>
      </pc:sldChg>
      <pc:sldChg chg="add">
        <pc:chgData name="Graf Thomas, INI-NET-VNC-HCS" userId="487bc3e3-9ce7-4cdd-b7b4-8899ea88d289" providerId="ADAL" clId="{E3161F74-B0AA-40DC-ADA6-35AF10BC3613}" dt="2024-07-14T06:38:46.613" v="68"/>
        <pc:sldMkLst>
          <pc:docMk/>
          <pc:sldMk cId="1302469771" sldId="2145706275"/>
        </pc:sldMkLst>
      </pc:sldChg>
      <pc:sldChg chg="modSp add mod">
        <pc:chgData name="Graf Thomas, INI-NET-VNC-HCS" userId="487bc3e3-9ce7-4cdd-b7b4-8899ea88d289" providerId="ADAL" clId="{E3161F74-B0AA-40DC-ADA6-35AF10BC3613}" dt="2024-07-14T06:56:21.522" v="79"/>
        <pc:sldMkLst>
          <pc:docMk/>
          <pc:sldMk cId="2378737000" sldId="2145706280"/>
        </pc:sldMkLst>
        <pc:spChg chg="mod">
          <ac:chgData name="Graf Thomas, INI-NET-VNC-HCS" userId="487bc3e3-9ce7-4cdd-b7b4-8899ea88d289" providerId="ADAL" clId="{E3161F74-B0AA-40DC-ADA6-35AF10BC3613}" dt="2024-07-14T06:56:21.522" v="79"/>
          <ac:spMkLst>
            <pc:docMk/>
            <pc:sldMk cId="2378737000" sldId="2145706280"/>
            <ac:spMk id="18" creationId="{7FEC644C-5BBA-9D8A-F77B-29E3C855E4BF}"/>
          </ac:spMkLst>
        </pc:spChg>
      </pc:sldChg>
      <pc:sldChg chg="delSp add mod">
        <pc:chgData name="Graf Thomas, INI-NET-VNC-HCS" userId="487bc3e3-9ce7-4cdd-b7b4-8899ea88d289" providerId="ADAL" clId="{E3161F74-B0AA-40DC-ADA6-35AF10BC3613}" dt="2024-07-14T06:46:20.699" v="77" actId="478"/>
        <pc:sldMkLst>
          <pc:docMk/>
          <pc:sldMk cId="2347697025" sldId="2145706284"/>
        </pc:sldMkLst>
        <pc:spChg chg="del">
          <ac:chgData name="Graf Thomas, INI-NET-VNC-HCS" userId="487bc3e3-9ce7-4cdd-b7b4-8899ea88d289" providerId="ADAL" clId="{E3161F74-B0AA-40DC-ADA6-35AF10BC3613}" dt="2024-07-14T06:46:18.772" v="75" actId="478"/>
          <ac:spMkLst>
            <pc:docMk/>
            <pc:sldMk cId="2347697025" sldId="2145706284"/>
            <ac:spMk id="5" creationId="{2FA16CA0-B5C5-D597-7EE9-B043AE34C049}"/>
          </ac:spMkLst>
        </pc:spChg>
        <pc:spChg chg="del">
          <ac:chgData name="Graf Thomas, INI-NET-VNC-HCS" userId="487bc3e3-9ce7-4cdd-b7b4-8899ea88d289" providerId="ADAL" clId="{E3161F74-B0AA-40DC-ADA6-35AF10BC3613}" dt="2024-07-14T06:46:19.923" v="76" actId="478"/>
          <ac:spMkLst>
            <pc:docMk/>
            <pc:sldMk cId="2347697025" sldId="2145706284"/>
            <ac:spMk id="7" creationId="{0AE08E15-A4B9-E553-556E-EBBE1E8B71D0}"/>
          </ac:spMkLst>
        </pc:spChg>
        <pc:spChg chg="del">
          <ac:chgData name="Graf Thomas, INI-NET-VNC-HCS" userId="487bc3e3-9ce7-4cdd-b7b4-8899ea88d289" providerId="ADAL" clId="{E3161F74-B0AA-40DC-ADA6-35AF10BC3613}" dt="2024-07-14T06:46:20.699" v="77" actId="478"/>
          <ac:spMkLst>
            <pc:docMk/>
            <pc:sldMk cId="2347697025" sldId="2145706284"/>
            <ac:spMk id="8" creationId="{6F4C610A-5ADC-21A3-9CA4-F85A3ADC7AC8}"/>
          </ac:spMkLst>
        </pc:spChg>
      </pc:sldChg>
      <pc:sldChg chg="delSp modSp add mod ord">
        <pc:chgData name="Graf Thomas, INI-NET-VNC-HCS" userId="487bc3e3-9ce7-4cdd-b7b4-8899ea88d289" providerId="ADAL" clId="{E3161F74-B0AA-40DC-ADA6-35AF10BC3613}" dt="2024-07-14T07:13:33.048" v="619" actId="20577"/>
        <pc:sldMkLst>
          <pc:docMk/>
          <pc:sldMk cId="2776042094" sldId="2145706285"/>
        </pc:sldMkLst>
        <pc:spChg chg="mod">
          <ac:chgData name="Graf Thomas, INI-NET-VNC-HCS" userId="487bc3e3-9ce7-4cdd-b7b4-8899ea88d289" providerId="ADAL" clId="{E3161F74-B0AA-40DC-ADA6-35AF10BC3613}" dt="2024-07-14T06:59:47.220" v="227" actId="20577"/>
          <ac:spMkLst>
            <pc:docMk/>
            <pc:sldMk cId="2776042094" sldId="2145706285"/>
            <ac:spMk id="2" creationId="{FF20F271-6F0D-4AC0-BB1D-F5C338165C13}"/>
          </ac:spMkLst>
        </pc:spChg>
        <pc:spChg chg="mod">
          <ac:chgData name="Graf Thomas, INI-NET-VNC-HCS" userId="487bc3e3-9ce7-4cdd-b7b4-8899ea88d289" providerId="ADAL" clId="{E3161F74-B0AA-40DC-ADA6-35AF10BC3613}" dt="2024-07-14T07:06:22.969" v="383"/>
          <ac:spMkLst>
            <pc:docMk/>
            <pc:sldMk cId="2776042094" sldId="2145706285"/>
            <ac:spMk id="3" creationId="{29C0DFD4-432D-4B0C-93DF-790441DCF5B9}"/>
          </ac:spMkLst>
        </pc:spChg>
        <pc:spChg chg="mod">
          <ac:chgData name="Graf Thomas, INI-NET-VNC-HCS" userId="487bc3e3-9ce7-4cdd-b7b4-8899ea88d289" providerId="ADAL" clId="{E3161F74-B0AA-40DC-ADA6-35AF10BC3613}" dt="2024-07-14T07:13:33.048" v="619" actId="20577"/>
          <ac:spMkLst>
            <pc:docMk/>
            <pc:sldMk cId="2776042094" sldId="2145706285"/>
            <ac:spMk id="15" creationId="{81CF2E6B-29BB-3B8F-A4FD-C8E8A73C2282}"/>
          </ac:spMkLst>
        </pc:spChg>
        <pc:cxnChg chg="mod">
          <ac:chgData name="Graf Thomas, INI-NET-VNC-HCS" userId="487bc3e3-9ce7-4cdd-b7b4-8899ea88d289" providerId="ADAL" clId="{E3161F74-B0AA-40DC-ADA6-35AF10BC3613}" dt="2024-07-14T07:06:27.851" v="384" actId="14100"/>
          <ac:cxnSpMkLst>
            <pc:docMk/>
            <pc:sldMk cId="2776042094" sldId="2145706285"/>
            <ac:cxnSpMk id="7" creationId="{83D1F104-0557-6EDA-760C-077B5A18DE98}"/>
          </ac:cxnSpMkLst>
        </pc:cxnChg>
        <pc:cxnChg chg="mod">
          <ac:chgData name="Graf Thomas, INI-NET-VNC-HCS" userId="487bc3e3-9ce7-4cdd-b7b4-8899ea88d289" providerId="ADAL" clId="{E3161F74-B0AA-40DC-ADA6-35AF10BC3613}" dt="2024-07-14T07:06:40.487" v="388" actId="14100"/>
          <ac:cxnSpMkLst>
            <pc:docMk/>
            <pc:sldMk cId="2776042094" sldId="2145706285"/>
            <ac:cxnSpMk id="8" creationId="{A9F78903-BA21-F9F1-17B7-8DE3FB96072C}"/>
          </ac:cxnSpMkLst>
        </pc:cxnChg>
        <pc:cxnChg chg="mod">
          <ac:chgData name="Graf Thomas, INI-NET-VNC-HCS" userId="487bc3e3-9ce7-4cdd-b7b4-8899ea88d289" providerId="ADAL" clId="{E3161F74-B0AA-40DC-ADA6-35AF10BC3613}" dt="2024-07-14T07:06:43.442" v="389" actId="14100"/>
          <ac:cxnSpMkLst>
            <pc:docMk/>
            <pc:sldMk cId="2776042094" sldId="2145706285"/>
            <ac:cxnSpMk id="10" creationId="{012D5E84-A66D-A11B-4F94-5E8AB181E3F5}"/>
          </ac:cxnSpMkLst>
        </pc:cxnChg>
        <pc:cxnChg chg="del">
          <ac:chgData name="Graf Thomas, INI-NET-VNC-HCS" userId="487bc3e3-9ce7-4cdd-b7b4-8899ea88d289" providerId="ADAL" clId="{E3161F74-B0AA-40DC-ADA6-35AF10BC3613}" dt="2024-07-14T07:06:46.455" v="390" actId="478"/>
          <ac:cxnSpMkLst>
            <pc:docMk/>
            <pc:sldMk cId="2776042094" sldId="2145706285"/>
            <ac:cxnSpMk id="12" creationId="{203D64F1-8CC7-7EF0-8739-0387E0C463A0}"/>
          </ac:cxnSpMkLst>
        </pc:cxnChg>
        <pc:cxnChg chg="del">
          <ac:chgData name="Graf Thomas, INI-NET-VNC-HCS" userId="487bc3e3-9ce7-4cdd-b7b4-8899ea88d289" providerId="ADAL" clId="{E3161F74-B0AA-40DC-ADA6-35AF10BC3613}" dt="2024-07-14T07:06:46.455" v="390" actId="478"/>
          <ac:cxnSpMkLst>
            <pc:docMk/>
            <pc:sldMk cId="2776042094" sldId="2145706285"/>
            <ac:cxnSpMk id="13" creationId="{A55AE0AF-510C-910F-E4AC-8ADE75D1ED34}"/>
          </ac:cxnSpMkLst>
        </pc:cxnChg>
        <pc:cxnChg chg="mod">
          <ac:chgData name="Graf Thomas, INI-NET-VNC-HCS" userId="487bc3e3-9ce7-4cdd-b7b4-8899ea88d289" providerId="ADAL" clId="{E3161F74-B0AA-40DC-ADA6-35AF10BC3613}" dt="2024-07-14T07:06:37.522" v="387" actId="14100"/>
          <ac:cxnSpMkLst>
            <pc:docMk/>
            <pc:sldMk cId="2776042094" sldId="2145706285"/>
            <ac:cxnSpMk id="21" creationId="{DCC108B7-3175-A51B-346A-B1C4613E8455}"/>
          </ac:cxnSpMkLst>
        </pc:cxnChg>
      </pc:sldChg>
      <pc:sldChg chg="add del">
        <pc:chgData name="Graf Thomas, INI-NET-VNC-HCS" userId="487bc3e3-9ce7-4cdd-b7b4-8899ea88d289" providerId="ADAL" clId="{E3161F74-B0AA-40DC-ADA6-35AF10BC3613}" dt="2024-07-14T07:39:42.123" v="1059" actId="47"/>
        <pc:sldMkLst>
          <pc:docMk/>
          <pc:sldMk cId="3254418192" sldId="2145706286"/>
        </pc:sldMkLst>
      </pc:sldChg>
      <pc:sldChg chg="addSp delSp modSp add mod">
        <pc:chgData name="Graf Thomas, INI-NET-VNC-HCS" userId="487bc3e3-9ce7-4cdd-b7b4-8899ea88d289" providerId="ADAL" clId="{E3161F74-B0AA-40DC-ADA6-35AF10BC3613}" dt="2024-07-14T07:39:21.367" v="1057" actId="1036"/>
        <pc:sldMkLst>
          <pc:docMk/>
          <pc:sldMk cId="1587501498" sldId="2145706287"/>
        </pc:sldMkLst>
        <pc:spChg chg="del">
          <ac:chgData name="Graf Thomas, INI-NET-VNC-HCS" userId="487bc3e3-9ce7-4cdd-b7b4-8899ea88d289" providerId="ADAL" clId="{E3161F74-B0AA-40DC-ADA6-35AF10BC3613}" dt="2024-07-14T07:38:15.806" v="981" actId="478"/>
          <ac:spMkLst>
            <pc:docMk/>
            <pc:sldMk cId="1587501498" sldId="2145706287"/>
            <ac:spMk id="3" creationId="{8958B48B-ADF9-4C08-071D-E75646D4DABC}"/>
          </ac:spMkLst>
        </pc:spChg>
        <pc:spChg chg="add mod">
          <ac:chgData name="Graf Thomas, INI-NET-VNC-HCS" userId="487bc3e3-9ce7-4cdd-b7b4-8899ea88d289" providerId="ADAL" clId="{E3161F74-B0AA-40DC-ADA6-35AF10BC3613}" dt="2024-07-14T07:39:21.367" v="1057" actId="1036"/>
          <ac:spMkLst>
            <pc:docMk/>
            <pc:sldMk cId="1587501498" sldId="2145706287"/>
            <ac:spMk id="5" creationId="{C6613F22-6DD1-56DE-935E-2C90E8C8CC57}"/>
          </ac:spMkLst>
        </pc:spChg>
        <pc:spChg chg="del">
          <ac:chgData name="Graf Thomas, INI-NET-VNC-HCS" userId="487bc3e3-9ce7-4cdd-b7b4-8899ea88d289" providerId="ADAL" clId="{E3161F74-B0AA-40DC-ADA6-35AF10BC3613}" dt="2024-07-14T07:38:11.866" v="980" actId="478"/>
          <ac:spMkLst>
            <pc:docMk/>
            <pc:sldMk cId="1587501498" sldId="2145706287"/>
            <ac:spMk id="9" creationId="{EB8EE06A-9C5A-1497-6091-14DF67137B7E}"/>
          </ac:spMkLst>
        </pc:spChg>
        <pc:spChg chg="del">
          <ac:chgData name="Graf Thomas, INI-NET-VNC-HCS" userId="487bc3e3-9ce7-4cdd-b7b4-8899ea88d289" providerId="ADAL" clId="{E3161F74-B0AA-40DC-ADA6-35AF10BC3613}" dt="2024-07-14T07:38:11.866" v="980" actId="478"/>
          <ac:spMkLst>
            <pc:docMk/>
            <pc:sldMk cId="1587501498" sldId="2145706287"/>
            <ac:spMk id="10" creationId="{71CF02A3-82A0-40D0-9B64-6B9FC20586A6}"/>
          </ac:spMkLst>
        </pc:spChg>
        <pc:spChg chg="del">
          <ac:chgData name="Graf Thomas, INI-NET-VNC-HCS" userId="487bc3e3-9ce7-4cdd-b7b4-8899ea88d289" providerId="ADAL" clId="{E3161F74-B0AA-40DC-ADA6-35AF10BC3613}" dt="2024-07-14T07:38:11.866" v="980" actId="478"/>
          <ac:spMkLst>
            <pc:docMk/>
            <pc:sldMk cId="1587501498" sldId="2145706287"/>
            <ac:spMk id="11" creationId="{0CFA25E0-D5B0-91D3-117C-26055F6E5CC6}"/>
          </ac:spMkLst>
        </pc:spChg>
        <pc:spChg chg="del">
          <ac:chgData name="Graf Thomas, INI-NET-VNC-HCS" userId="487bc3e3-9ce7-4cdd-b7b4-8899ea88d289" providerId="ADAL" clId="{E3161F74-B0AA-40DC-ADA6-35AF10BC3613}" dt="2024-07-14T07:38:11.866" v="980" actId="478"/>
          <ac:spMkLst>
            <pc:docMk/>
            <pc:sldMk cId="1587501498" sldId="2145706287"/>
            <ac:spMk id="15" creationId="{987BEEEE-087C-C4CD-2079-D081718361C6}"/>
          </ac:spMkLst>
        </pc:spChg>
        <pc:spChg chg="add mod">
          <ac:chgData name="Graf Thomas, INI-NET-VNC-HCS" userId="487bc3e3-9ce7-4cdd-b7b4-8899ea88d289" providerId="ADAL" clId="{E3161F74-B0AA-40DC-ADA6-35AF10BC3613}" dt="2024-07-14T07:39:21.367" v="1057" actId="1036"/>
          <ac:spMkLst>
            <pc:docMk/>
            <pc:sldMk cId="1587501498" sldId="2145706287"/>
            <ac:spMk id="16" creationId="{AB4CF674-59EF-DF02-1DAC-2E35F9D9BA83}"/>
          </ac:spMkLst>
        </pc:spChg>
        <pc:spChg chg="add mod">
          <ac:chgData name="Graf Thomas, INI-NET-VNC-HCS" userId="487bc3e3-9ce7-4cdd-b7b4-8899ea88d289" providerId="ADAL" clId="{E3161F74-B0AA-40DC-ADA6-35AF10BC3613}" dt="2024-07-14T07:39:21.367" v="1057" actId="1036"/>
          <ac:spMkLst>
            <pc:docMk/>
            <pc:sldMk cId="1587501498" sldId="2145706287"/>
            <ac:spMk id="18" creationId="{556EC099-FD21-AE64-3C6C-987C8F12E609}"/>
          </ac:spMkLst>
        </pc:spChg>
        <pc:spChg chg="mod">
          <ac:chgData name="Graf Thomas, INI-NET-VNC-HCS" userId="487bc3e3-9ce7-4cdd-b7b4-8899ea88d289" providerId="ADAL" clId="{E3161F74-B0AA-40DC-ADA6-35AF10BC3613}" dt="2024-07-14T07:39:07.275" v="1049" actId="20577"/>
          <ac:spMkLst>
            <pc:docMk/>
            <pc:sldMk cId="1587501498" sldId="2145706287"/>
            <ac:spMk id="48" creationId="{A48B1DB7-BCDC-5D18-F56D-8A1447F1B8BA}"/>
          </ac:spMkLst>
        </pc:spChg>
        <pc:picChg chg="del">
          <ac:chgData name="Graf Thomas, INI-NET-VNC-HCS" userId="487bc3e3-9ce7-4cdd-b7b4-8899ea88d289" providerId="ADAL" clId="{E3161F74-B0AA-40DC-ADA6-35AF10BC3613}" dt="2024-07-14T07:38:11.866" v="980" actId="478"/>
          <ac:picMkLst>
            <pc:docMk/>
            <pc:sldMk cId="1587501498" sldId="2145706287"/>
            <ac:picMk id="2" creationId="{A5C13DB2-576A-627A-2CF0-E34E57ACD645}"/>
          </ac:picMkLst>
        </pc:picChg>
        <pc:picChg chg="del">
          <ac:chgData name="Graf Thomas, INI-NET-VNC-HCS" userId="487bc3e3-9ce7-4cdd-b7b4-8899ea88d289" providerId="ADAL" clId="{E3161F74-B0AA-40DC-ADA6-35AF10BC3613}" dt="2024-07-14T07:38:15.806" v="981" actId="478"/>
          <ac:picMkLst>
            <pc:docMk/>
            <pc:sldMk cId="1587501498" sldId="2145706287"/>
            <ac:picMk id="4" creationId="{5AF1EF20-85A6-C0BB-1636-29832B2C67BB}"/>
          </ac:picMkLst>
        </pc:picChg>
        <pc:picChg chg="del">
          <ac:chgData name="Graf Thomas, INI-NET-VNC-HCS" userId="487bc3e3-9ce7-4cdd-b7b4-8899ea88d289" providerId="ADAL" clId="{E3161F74-B0AA-40DC-ADA6-35AF10BC3613}" dt="2024-07-14T07:38:15.806" v="981" actId="478"/>
          <ac:picMkLst>
            <pc:docMk/>
            <pc:sldMk cId="1587501498" sldId="2145706287"/>
            <ac:picMk id="8" creationId="{8D19947A-144F-1D80-B0F3-67F6872163F8}"/>
          </ac:picMkLst>
        </pc:picChg>
        <pc:picChg chg="del">
          <ac:chgData name="Graf Thomas, INI-NET-VNC-HCS" userId="487bc3e3-9ce7-4cdd-b7b4-8899ea88d289" providerId="ADAL" clId="{E3161F74-B0AA-40DC-ADA6-35AF10BC3613}" dt="2024-07-14T07:38:15.806" v="981" actId="478"/>
          <ac:picMkLst>
            <pc:docMk/>
            <pc:sldMk cId="1587501498" sldId="2145706287"/>
            <ac:picMk id="12" creationId="{6F2C0F71-B41B-ECC1-F60C-F8D3A587CFA6}"/>
          </ac:picMkLst>
        </pc:picChg>
        <pc:picChg chg="del">
          <ac:chgData name="Graf Thomas, INI-NET-VNC-HCS" userId="487bc3e3-9ce7-4cdd-b7b4-8899ea88d289" providerId="ADAL" clId="{E3161F74-B0AA-40DC-ADA6-35AF10BC3613}" dt="2024-07-14T07:38:15.806" v="981" actId="478"/>
          <ac:picMkLst>
            <pc:docMk/>
            <pc:sldMk cId="1587501498" sldId="2145706287"/>
            <ac:picMk id="14" creationId="{0CCB84FC-46E4-E41C-DF7F-CC97564CE789}"/>
          </ac:picMkLst>
        </pc:picChg>
        <pc:picChg chg="add mod">
          <ac:chgData name="Graf Thomas, INI-NET-VNC-HCS" userId="487bc3e3-9ce7-4cdd-b7b4-8899ea88d289" providerId="ADAL" clId="{E3161F74-B0AA-40DC-ADA6-35AF10BC3613}" dt="2024-07-14T07:39:21.367" v="1057" actId="1036"/>
          <ac:picMkLst>
            <pc:docMk/>
            <pc:sldMk cId="1587501498" sldId="2145706287"/>
            <ac:picMk id="17" creationId="{2DFFE5F3-98A9-B901-A816-EFFEF14A5B7E}"/>
          </ac:picMkLst>
        </pc:picChg>
        <pc:cxnChg chg="del">
          <ac:chgData name="Graf Thomas, INI-NET-VNC-HCS" userId="487bc3e3-9ce7-4cdd-b7b4-8899ea88d289" providerId="ADAL" clId="{E3161F74-B0AA-40DC-ADA6-35AF10BC3613}" dt="2024-07-14T07:38:15.806" v="981" actId="478"/>
          <ac:cxnSpMkLst>
            <pc:docMk/>
            <pc:sldMk cId="1587501498" sldId="2145706287"/>
            <ac:cxnSpMk id="7" creationId="{5B3D2B6C-895B-B128-3B64-BE465DF3780C}"/>
          </ac:cxnSpMkLst>
        </pc:cxnChg>
        <pc:cxnChg chg="del">
          <ac:chgData name="Graf Thomas, INI-NET-VNC-HCS" userId="487bc3e3-9ce7-4cdd-b7b4-8899ea88d289" providerId="ADAL" clId="{E3161F74-B0AA-40DC-ADA6-35AF10BC3613}" dt="2024-07-14T07:38:15.806" v="981" actId="478"/>
          <ac:cxnSpMkLst>
            <pc:docMk/>
            <pc:sldMk cId="1587501498" sldId="2145706287"/>
            <ac:cxnSpMk id="13" creationId="{9454752F-262C-79E4-AA8B-1ED9C821AA0C}"/>
          </ac:cxnSpMkLst>
        </pc:cxnChg>
      </pc:sldChg>
      <pc:sldChg chg="addSp delSp modSp add mod">
        <pc:chgData name="Graf Thomas, INI-NET-VNC-HCS" userId="487bc3e3-9ce7-4cdd-b7b4-8899ea88d289" providerId="ADAL" clId="{E3161F74-B0AA-40DC-ADA6-35AF10BC3613}" dt="2024-07-14T08:01:32.901" v="1657" actId="20577"/>
        <pc:sldMkLst>
          <pc:docMk/>
          <pc:sldMk cId="2006087439" sldId="2145706288"/>
        </pc:sldMkLst>
        <pc:spChg chg="add mod">
          <ac:chgData name="Graf Thomas, INI-NET-VNC-HCS" userId="487bc3e3-9ce7-4cdd-b7b4-8899ea88d289" providerId="ADAL" clId="{E3161F74-B0AA-40DC-ADA6-35AF10BC3613}" dt="2024-07-14T07:45:07.572" v="1186" actId="1076"/>
          <ac:spMkLst>
            <pc:docMk/>
            <pc:sldMk cId="2006087439" sldId="2145706288"/>
            <ac:spMk id="2" creationId="{9D61CFC8-455E-F3AD-F115-C08399D2FB3F}"/>
          </ac:spMkLst>
        </pc:spChg>
        <pc:spChg chg="add mod">
          <ac:chgData name="Graf Thomas, INI-NET-VNC-HCS" userId="487bc3e3-9ce7-4cdd-b7b4-8899ea88d289" providerId="ADAL" clId="{E3161F74-B0AA-40DC-ADA6-35AF10BC3613}" dt="2024-07-14T07:40:26.226" v="1063" actId="255"/>
          <ac:spMkLst>
            <pc:docMk/>
            <pc:sldMk cId="2006087439" sldId="2145706288"/>
            <ac:spMk id="3" creationId="{5C6F98D3-4061-4B0E-40E9-0238CE8D501C}"/>
          </ac:spMkLst>
        </pc:spChg>
        <pc:spChg chg="del">
          <ac:chgData name="Graf Thomas, INI-NET-VNC-HCS" userId="487bc3e3-9ce7-4cdd-b7b4-8899ea88d289" providerId="ADAL" clId="{E3161F74-B0AA-40DC-ADA6-35AF10BC3613}" dt="2024-07-14T07:39:54.998" v="1060" actId="478"/>
          <ac:spMkLst>
            <pc:docMk/>
            <pc:sldMk cId="2006087439" sldId="2145706288"/>
            <ac:spMk id="5" creationId="{C6613F22-6DD1-56DE-935E-2C90E8C8CC57}"/>
          </ac:spMkLst>
        </pc:spChg>
        <pc:spChg chg="add mod">
          <ac:chgData name="Graf Thomas, INI-NET-VNC-HCS" userId="487bc3e3-9ce7-4cdd-b7b4-8899ea88d289" providerId="ADAL" clId="{E3161F74-B0AA-40DC-ADA6-35AF10BC3613}" dt="2024-07-14T07:40:12.615" v="1062" actId="1076"/>
          <ac:spMkLst>
            <pc:docMk/>
            <pc:sldMk cId="2006087439" sldId="2145706288"/>
            <ac:spMk id="7" creationId="{DF19F707-B2A2-2A16-6A03-E73BE59795EE}"/>
          </ac:spMkLst>
        </pc:spChg>
        <pc:spChg chg="del">
          <ac:chgData name="Graf Thomas, INI-NET-VNC-HCS" userId="487bc3e3-9ce7-4cdd-b7b4-8899ea88d289" providerId="ADAL" clId="{E3161F74-B0AA-40DC-ADA6-35AF10BC3613}" dt="2024-07-14T07:39:54.998" v="1060" actId="478"/>
          <ac:spMkLst>
            <pc:docMk/>
            <pc:sldMk cId="2006087439" sldId="2145706288"/>
            <ac:spMk id="16" creationId="{AB4CF674-59EF-DF02-1DAC-2E35F9D9BA83}"/>
          </ac:spMkLst>
        </pc:spChg>
        <pc:spChg chg="del">
          <ac:chgData name="Graf Thomas, INI-NET-VNC-HCS" userId="487bc3e3-9ce7-4cdd-b7b4-8899ea88d289" providerId="ADAL" clId="{E3161F74-B0AA-40DC-ADA6-35AF10BC3613}" dt="2024-07-14T07:39:54.998" v="1060" actId="478"/>
          <ac:spMkLst>
            <pc:docMk/>
            <pc:sldMk cId="2006087439" sldId="2145706288"/>
            <ac:spMk id="18" creationId="{556EC099-FD21-AE64-3C6C-987C8F12E609}"/>
          </ac:spMkLst>
        </pc:spChg>
        <pc:spChg chg="mod">
          <ac:chgData name="Graf Thomas, INI-NET-VNC-HCS" userId="487bc3e3-9ce7-4cdd-b7b4-8899ea88d289" providerId="ADAL" clId="{E3161F74-B0AA-40DC-ADA6-35AF10BC3613}" dt="2024-07-14T08:01:32.901" v="1657" actId="20577"/>
          <ac:spMkLst>
            <pc:docMk/>
            <pc:sldMk cId="2006087439" sldId="2145706288"/>
            <ac:spMk id="48" creationId="{A48B1DB7-BCDC-5D18-F56D-8A1447F1B8BA}"/>
          </ac:spMkLst>
        </pc:spChg>
        <pc:picChg chg="add del mod">
          <ac:chgData name="Graf Thomas, INI-NET-VNC-HCS" userId="487bc3e3-9ce7-4cdd-b7b4-8899ea88d289" providerId="ADAL" clId="{E3161F74-B0AA-40DC-ADA6-35AF10BC3613}" dt="2024-07-14T07:45:24.004" v="1189" actId="478"/>
          <ac:picMkLst>
            <pc:docMk/>
            <pc:sldMk cId="2006087439" sldId="2145706288"/>
            <ac:picMk id="4" creationId="{88CC0EE4-B638-3C18-CC5C-48BC53AC5606}"/>
          </ac:picMkLst>
        </pc:picChg>
        <pc:picChg chg="add mod">
          <ac:chgData name="Graf Thomas, INI-NET-VNC-HCS" userId="487bc3e3-9ce7-4cdd-b7b4-8899ea88d289" providerId="ADAL" clId="{E3161F74-B0AA-40DC-ADA6-35AF10BC3613}" dt="2024-07-14T07:45:24.396" v="1190"/>
          <ac:picMkLst>
            <pc:docMk/>
            <pc:sldMk cId="2006087439" sldId="2145706288"/>
            <ac:picMk id="8" creationId="{8A7921E7-2525-34FB-6841-B5F01DECFEB7}"/>
          </ac:picMkLst>
        </pc:picChg>
        <pc:picChg chg="del">
          <ac:chgData name="Graf Thomas, INI-NET-VNC-HCS" userId="487bc3e3-9ce7-4cdd-b7b4-8899ea88d289" providerId="ADAL" clId="{E3161F74-B0AA-40DC-ADA6-35AF10BC3613}" dt="2024-07-14T07:39:54.998" v="1060" actId="478"/>
          <ac:picMkLst>
            <pc:docMk/>
            <pc:sldMk cId="2006087439" sldId="2145706288"/>
            <ac:picMk id="17" creationId="{2DFFE5F3-98A9-B901-A816-EFFEF14A5B7E}"/>
          </ac:picMkLst>
        </pc:picChg>
      </pc:sldChg>
      <pc:sldChg chg="addSp delSp modSp add mod">
        <pc:chgData name="Graf Thomas, INI-NET-VNC-HCS" userId="487bc3e3-9ce7-4cdd-b7b4-8899ea88d289" providerId="ADAL" clId="{E3161F74-B0AA-40DC-ADA6-35AF10BC3613}" dt="2024-07-14T07:58:32.790" v="1619" actId="20577"/>
        <pc:sldMkLst>
          <pc:docMk/>
          <pc:sldMk cId="1265367659" sldId="2145706289"/>
        </pc:sldMkLst>
        <pc:spChg chg="del">
          <ac:chgData name="Graf Thomas, INI-NET-VNC-HCS" userId="487bc3e3-9ce7-4cdd-b7b4-8899ea88d289" providerId="ADAL" clId="{E3161F74-B0AA-40DC-ADA6-35AF10BC3613}" dt="2024-07-14T07:43:02.490" v="1153" actId="478"/>
          <ac:spMkLst>
            <pc:docMk/>
            <pc:sldMk cId="1265367659" sldId="2145706289"/>
            <ac:spMk id="2" creationId="{9D61CFC8-455E-F3AD-F115-C08399D2FB3F}"/>
          </ac:spMkLst>
        </pc:spChg>
        <pc:spChg chg="del">
          <ac:chgData name="Graf Thomas, INI-NET-VNC-HCS" userId="487bc3e3-9ce7-4cdd-b7b4-8899ea88d289" providerId="ADAL" clId="{E3161F74-B0AA-40DC-ADA6-35AF10BC3613}" dt="2024-07-14T07:42:59.857" v="1152" actId="478"/>
          <ac:spMkLst>
            <pc:docMk/>
            <pc:sldMk cId="1265367659" sldId="2145706289"/>
            <ac:spMk id="3" creationId="{5C6F98D3-4061-4B0E-40E9-0238CE8D501C}"/>
          </ac:spMkLst>
        </pc:spChg>
        <pc:spChg chg="add mod">
          <ac:chgData name="Graf Thomas, INI-NET-VNC-HCS" userId="487bc3e3-9ce7-4cdd-b7b4-8899ea88d289" providerId="ADAL" clId="{E3161F74-B0AA-40DC-ADA6-35AF10BC3613}" dt="2024-07-14T07:56:18.788" v="1579" actId="20577"/>
          <ac:spMkLst>
            <pc:docMk/>
            <pc:sldMk cId="1265367659" sldId="2145706289"/>
            <ac:spMk id="5" creationId="{477E3269-AE0B-75EF-0438-609ED261D5F5}"/>
          </ac:spMkLst>
        </pc:spChg>
        <pc:spChg chg="del">
          <ac:chgData name="Graf Thomas, INI-NET-VNC-HCS" userId="487bc3e3-9ce7-4cdd-b7b4-8899ea88d289" providerId="ADAL" clId="{E3161F74-B0AA-40DC-ADA6-35AF10BC3613}" dt="2024-07-14T07:42:59.857" v="1152" actId="478"/>
          <ac:spMkLst>
            <pc:docMk/>
            <pc:sldMk cId="1265367659" sldId="2145706289"/>
            <ac:spMk id="7" creationId="{DF19F707-B2A2-2A16-6A03-E73BE59795EE}"/>
          </ac:spMkLst>
        </pc:spChg>
        <pc:spChg chg="add mod">
          <ac:chgData name="Graf Thomas, INI-NET-VNC-HCS" userId="487bc3e3-9ce7-4cdd-b7b4-8899ea88d289" providerId="ADAL" clId="{E3161F74-B0AA-40DC-ADA6-35AF10BC3613}" dt="2024-07-14T07:58:05.980" v="1600" actId="1076"/>
          <ac:spMkLst>
            <pc:docMk/>
            <pc:sldMk cId="1265367659" sldId="2145706289"/>
            <ac:spMk id="10" creationId="{D5BF30A0-2EDE-D753-5071-EAC623851B2A}"/>
          </ac:spMkLst>
        </pc:spChg>
        <pc:spChg chg="add mod">
          <ac:chgData name="Graf Thomas, INI-NET-VNC-HCS" userId="487bc3e3-9ce7-4cdd-b7b4-8899ea88d289" providerId="ADAL" clId="{E3161F74-B0AA-40DC-ADA6-35AF10BC3613}" dt="2024-07-14T07:57:57.540" v="1599" actId="14100"/>
          <ac:spMkLst>
            <pc:docMk/>
            <pc:sldMk cId="1265367659" sldId="2145706289"/>
            <ac:spMk id="13" creationId="{BB63D1CC-F8AF-E563-C0E8-E96F4B90A8F1}"/>
          </ac:spMkLst>
        </pc:spChg>
        <pc:spChg chg="mod">
          <ac:chgData name="Graf Thomas, INI-NET-VNC-HCS" userId="487bc3e3-9ce7-4cdd-b7b4-8899ea88d289" providerId="ADAL" clId="{E3161F74-B0AA-40DC-ADA6-35AF10BC3613}" dt="2024-07-14T07:58:32.790" v="1619" actId="20577"/>
          <ac:spMkLst>
            <pc:docMk/>
            <pc:sldMk cId="1265367659" sldId="2145706289"/>
            <ac:spMk id="48" creationId="{A48B1DB7-BCDC-5D18-F56D-8A1447F1B8BA}"/>
          </ac:spMkLst>
        </pc:spChg>
        <pc:picChg chg="del">
          <ac:chgData name="Graf Thomas, INI-NET-VNC-HCS" userId="487bc3e3-9ce7-4cdd-b7b4-8899ea88d289" providerId="ADAL" clId="{E3161F74-B0AA-40DC-ADA6-35AF10BC3613}" dt="2024-07-14T07:43:02.490" v="1153" actId="478"/>
          <ac:picMkLst>
            <pc:docMk/>
            <pc:sldMk cId="1265367659" sldId="2145706289"/>
            <ac:picMk id="4" creationId="{88CC0EE4-B638-3C18-CC5C-48BC53AC5606}"/>
          </ac:picMkLst>
        </pc:picChg>
        <pc:picChg chg="add mod">
          <ac:chgData name="Graf Thomas, INI-NET-VNC-HCS" userId="487bc3e3-9ce7-4cdd-b7b4-8899ea88d289" providerId="ADAL" clId="{E3161F74-B0AA-40DC-ADA6-35AF10BC3613}" dt="2024-07-14T07:44:28.465" v="1180" actId="1076"/>
          <ac:picMkLst>
            <pc:docMk/>
            <pc:sldMk cId="1265367659" sldId="2145706289"/>
            <ac:picMk id="8" creationId="{54154485-B928-B492-B0BF-0F2B48285B49}"/>
          </ac:picMkLst>
        </pc:picChg>
        <pc:picChg chg="add mod">
          <ac:chgData name="Graf Thomas, INI-NET-VNC-HCS" userId="487bc3e3-9ce7-4cdd-b7b4-8899ea88d289" providerId="ADAL" clId="{E3161F74-B0AA-40DC-ADA6-35AF10BC3613}" dt="2024-07-14T07:44:29.694" v="1181" actId="1076"/>
          <ac:picMkLst>
            <pc:docMk/>
            <pc:sldMk cId="1265367659" sldId="2145706289"/>
            <ac:picMk id="9" creationId="{2B0ED05A-090F-1833-44DF-BB03C2D98034}"/>
          </ac:picMkLst>
        </pc:picChg>
        <pc:picChg chg="add mod">
          <ac:chgData name="Graf Thomas, INI-NET-VNC-HCS" userId="487bc3e3-9ce7-4cdd-b7b4-8899ea88d289" providerId="ADAL" clId="{E3161F74-B0AA-40DC-ADA6-35AF10BC3613}" dt="2024-07-14T07:44:26.068" v="1179" actId="1076"/>
          <ac:picMkLst>
            <pc:docMk/>
            <pc:sldMk cId="1265367659" sldId="2145706289"/>
            <ac:picMk id="11" creationId="{A016D5FB-2A70-8FB0-B62D-016BEC79DF4B}"/>
          </ac:picMkLst>
        </pc:picChg>
        <pc:picChg chg="add mod">
          <ac:chgData name="Graf Thomas, INI-NET-VNC-HCS" userId="487bc3e3-9ce7-4cdd-b7b4-8899ea88d289" providerId="ADAL" clId="{E3161F74-B0AA-40DC-ADA6-35AF10BC3613}" dt="2024-07-14T07:58:05.980" v="1600" actId="1076"/>
          <ac:picMkLst>
            <pc:docMk/>
            <pc:sldMk cId="1265367659" sldId="2145706289"/>
            <ac:picMk id="12" creationId="{53FBDF35-349F-4A69-857C-9D3F5A1A82DE}"/>
          </ac:picMkLst>
        </pc:picChg>
        <pc:picChg chg="add mod">
          <ac:chgData name="Graf Thomas, INI-NET-VNC-HCS" userId="487bc3e3-9ce7-4cdd-b7b4-8899ea88d289" providerId="ADAL" clId="{E3161F74-B0AA-40DC-ADA6-35AF10BC3613}" dt="2024-07-14T07:57:54.766" v="1598" actId="1076"/>
          <ac:picMkLst>
            <pc:docMk/>
            <pc:sldMk cId="1265367659" sldId="2145706289"/>
            <ac:picMk id="14" creationId="{BD2E6EE8-E200-90CF-5E2F-040788DDDF24}"/>
          </ac:picMkLst>
        </pc:picChg>
      </pc:sldChg>
      <pc:sldChg chg="addSp delSp modSp add del mod">
        <pc:chgData name="Graf Thomas, INI-NET-VNC-HCS" userId="487bc3e3-9ce7-4cdd-b7b4-8899ea88d289" providerId="ADAL" clId="{E3161F74-B0AA-40DC-ADA6-35AF10BC3613}" dt="2024-07-14T07:58:07.858" v="1601" actId="47"/>
        <pc:sldMkLst>
          <pc:docMk/>
          <pc:sldMk cId="1748831945" sldId="2145706290"/>
        </pc:sldMkLst>
        <pc:spChg chg="add mod">
          <ac:chgData name="Graf Thomas, INI-NET-VNC-HCS" userId="487bc3e3-9ce7-4cdd-b7b4-8899ea88d289" providerId="ADAL" clId="{E3161F74-B0AA-40DC-ADA6-35AF10BC3613}" dt="2024-07-14T07:47:08.185" v="1276" actId="1076"/>
          <ac:spMkLst>
            <pc:docMk/>
            <pc:sldMk cId="1748831945" sldId="2145706290"/>
            <ac:spMk id="2" creationId="{9FA702A3-8518-A717-191D-7D623BAEBED3}"/>
          </ac:spMkLst>
        </pc:spChg>
        <pc:spChg chg="add mod">
          <ac:chgData name="Graf Thomas, INI-NET-VNC-HCS" userId="487bc3e3-9ce7-4cdd-b7b4-8899ea88d289" providerId="ADAL" clId="{E3161F74-B0AA-40DC-ADA6-35AF10BC3613}" dt="2024-07-14T07:56:53.493" v="1581" actId="20577"/>
          <ac:spMkLst>
            <pc:docMk/>
            <pc:sldMk cId="1748831945" sldId="2145706290"/>
            <ac:spMk id="4" creationId="{EC752D94-E12C-312B-9BC1-608CE54EF71C}"/>
          </ac:spMkLst>
        </pc:spChg>
        <pc:spChg chg="del">
          <ac:chgData name="Graf Thomas, INI-NET-VNC-HCS" userId="487bc3e3-9ce7-4cdd-b7b4-8899ea88d289" providerId="ADAL" clId="{E3161F74-B0AA-40DC-ADA6-35AF10BC3613}" dt="2024-07-14T07:46:33.656" v="1237" actId="478"/>
          <ac:spMkLst>
            <pc:docMk/>
            <pc:sldMk cId="1748831945" sldId="2145706290"/>
            <ac:spMk id="5" creationId="{477E3269-AE0B-75EF-0438-609ED261D5F5}"/>
          </ac:spMkLst>
        </pc:spChg>
        <pc:spChg chg="del">
          <ac:chgData name="Graf Thomas, INI-NET-VNC-HCS" userId="487bc3e3-9ce7-4cdd-b7b4-8899ea88d289" providerId="ADAL" clId="{E3161F74-B0AA-40DC-ADA6-35AF10BC3613}" dt="2024-07-14T07:46:30.673" v="1236" actId="478"/>
          <ac:spMkLst>
            <pc:docMk/>
            <pc:sldMk cId="1748831945" sldId="2145706290"/>
            <ac:spMk id="10" creationId="{D5BF30A0-2EDE-D753-5071-EAC623851B2A}"/>
          </ac:spMkLst>
        </pc:spChg>
        <pc:spChg chg="mod">
          <ac:chgData name="Graf Thomas, INI-NET-VNC-HCS" userId="487bc3e3-9ce7-4cdd-b7b4-8899ea88d289" providerId="ADAL" clId="{E3161F74-B0AA-40DC-ADA6-35AF10BC3613}" dt="2024-07-14T07:48:44.673" v="1335" actId="20577"/>
          <ac:spMkLst>
            <pc:docMk/>
            <pc:sldMk cId="1748831945" sldId="2145706290"/>
            <ac:spMk id="48" creationId="{A48B1DB7-BCDC-5D18-F56D-8A1447F1B8BA}"/>
          </ac:spMkLst>
        </pc:spChg>
        <pc:picChg chg="add mod">
          <ac:chgData name="Graf Thomas, INI-NET-VNC-HCS" userId="487bc3e3-9ce7-4cdd-b7b4-8899ea88d289" providerId="ADAL" clId="{E3161F74-B0AA-40DC-ADA6-35AF10BC3613}" dt="2024-07-14T07:47:08.185" v="1276" actId="1076"/>
          <ac:picMkLst>
            <pc:docMk/>
            <pc:sldMk cId="1748831945" sldId="2145706290"/>
            <ac:picMk id="3" creationId="{63CB4813-A67A-3E27-9952-F919B3DA76B2}"/>
          </ac:picMkLst>
        </pc:picChg>
        <pc:picChg chg="add mod">
          <ac:chgData name="Graf Thomas, INI-NET-VNC-HCS" userId="487bc3e3-9ce7-4cdd-b7b4-8899ea88d289" providerId="ADAL" clId="{E3161F74-B0AA-40DC-ADA6-35AF10BC3613}" dt="2024-07-14T07:48:08.082" v="1280" actId="1076"/>
          <ac:picMkLst>
            <pc:docMk/>
            <pc:sldMk cId="1748831945" sldId="2145706290"/>
            <ac:picMk id="7" creationId="{12B96E1F-D705-5FC0-450E-3620E4FEBB77}"/>
          </ac:picMkLst>
        </pc:picChg>
        <pc:picChg chg="del">
          <ac:chgData name="Graf Thomas, INI-NET-VNC-HCS" userId="487bc3e3-9ce7-4cdd-b7b4-8899ea88d289" providerId="ADAL" clId="{E3161F74-B0AA-40DC-ADA6-35AF10BC3613}" dt="2024-07-14T07:46:33.656" v="1237" actId="478"/>
          <ac:picMkLst>
            <pc:docMk/>
            <pc:sldMk cId="1748831945" sldId="2145706290"/>
            <ac:picMk id="8" creationId="{54154485-B928-B492-B0BF-0F2B48285B49}"/>
          </ac:picMkLst>
        </pc:picChg>
        <pc:picChg chg="del">
          <ac:chgData name="Graf Thomas, INI-NET-VNC-HCS" userId="487bc3e3-9ce7-4cdd-b7b4-8899ea88d289" providerId="ADAL" clId="{E3161F74-B0AA-40DC-ADA6-35AF10BC3613}" dt="2024-07-14T07:46:33.656" v="1237" actId="478"/>
          <ac:picMkLst>
            <pc:docMk/>
            <pc:sldMk cId="1748831945" sldId="2145706290"/>
            <ac:picMk id="9" creationId="{2B0ED05A-090F-1833-44DF-BB03C2D98034}"/>
          </ac:picMkLst>
        </pc:picChg>
        <pc:picChg chg="del">
          <ac:chgData name="Graf Thomas, INI-NET-VNC-HCS" userId="487bc3e3-9ce7-4cdd-b7b4-8899ea88d289" providerId="ADAL" clId="{E3161F74-B0AA-40DC-ADA6-35AF10BC3613}" dt="2024-07-14T07:46:33.656" v="1237" actId="478"/>
          <ac:picMkLst>
            <pc:docMk/>
            <pc:sldMk cId="1748831945" sldId="2145706290"/>
            <ac:picMk id="11" creationId="{A016D5FB-2A70-8FB0-B62D-016BEC79DF4B}"/>
          </ac:picMkLst>
        </pc:picChg>
        <pc:picChg chg="del">
          <ac:chgData name="Graf Thomas, INI-NET-VNC-HCS" userId="487bc3e3-9ce7-4cdd-b7b4-8899ea88d289" providerId="ADAL" clId="{E3161F74-B0AA-40DC-ADA6-35AF10BC3613}" dt="2024-07-14T07:46:30.673" v="1236" actId="478"/>
          <ac:picMkLst>
            <pc:docMk/>
            <pc:sldMk cId="1748831945" sldId="2145706290"/>
            <ac:picMk id="12" creationId="{53FBDF35-349F-4A69-857C-9D3F5A1A82DE}"/>
          </ac:picMkLst>
        </pc:picChg>
        <pc:picChg chg="add mod">
          <ac:chgData name="Graf Thomas, INI-NET-VNC-HCS" userId="487bc3e3-9ce7-4cdd-b7b4-8899ea88d289" providerId="ADAL" clId="{E3161F74-B0AA-40DC-ADA6-35AF10BC3613}" dt="2024-07-14T07:48:20.513" v="1282" actId="1076"/>
          <ac:picMkLst>
            <pc:docMk/>
            <pc:sldMk cId="1748831945" sldId="2145706290"/>
            <ac:picMk id="13" creationId="{1AA75656-8F22-C0C8-37FD-75C251944640}"/>
          </ac:picMkLst>
        </pc:picChg>
        <pc:picChg chg="add mod">
          <ac:chgData name="Graf Thomas, INI-NET-VNC-HCS" userId="487bc3e3-9ce7-4cdd-b7b4-8899ea88d289" providerId="ADAL" clId="{E3161F74-B0AA-40DC-ADA6-35AF10BC3613}" dt="2024-07-14T07:48:11.474" v="1281" actId="1076"/>
          <ac:picMkLst>
            <pc:docMk/>
            <pc:sldMk cId="1748831945" sldId="2145706290"/>
            <ac:picMk id="14" creationId="{34254934-04FD-BAED-1B10-986ECFCF2320}"/>
          </ac:picMkLst>
        </pc:picChg>
      </pc:sldChg>
      <pc:sldMasterChg chg="delSldLayout">
        <pc:chgData name="Graf Thomas, INI-NET-VNC-HCS" userId="487bc3e3-9ce7-4cdd-b7b4-8899ea88d289" providerId="ADAL" clId="{E3161F74-B0AA-40DC-ADA6-35AF10BC3613}" dt="2024-07-14T07:28:16.212" v="691" actId="47"/>
        <pc:sldMasterMkLst>
          <pc:docMk/>
          <pc:sldMasterMk cId="1575956613" sldId="2147483648"/>
        </pc:sldMasterMkLst>
        <pc:sldLayoutChg chg="del">
          <pc:chgData name="Graf Thomas, INI-NET-VNC-HCS" userId="487bc3e3-9ce7-4cdd-b7b4-8899ea88d289" providerId="ADAL" clId="{E3161F74-B0AA-40DC-ADA6-35AF10BC3613}" dt="2024-07-14T07:28:16.212" v="691" actId="47"/>
          <pc:sldLayoutMkLst>
            <pc:docMk/>
            <pc:sldMasterMk cId="1575956613" sldId="2147483648"/>
            <pc:sldLayoutMk cId="1134800388" sldId="2147483662"/>
          </pc:sldLayoutMkLst>
        </pc:sldLayoutChg>
        <pc:sldLayoutChg chg="del">
          <pc:chgData name="Graf Thomas, INI-NET-VNC-HCS" userId="487bc3e3-9ce7-4cdd-b7b4-8899ea88d289" providerId="ADAL" clId="{E3161F74-B0AA-40DC-ADA6-35AF10BC3613}" dt="2024-07-14T07:28:16.212" v="691" actId="47"/>
          <pc:sldLayoutMkLst>
            <pc:docMk/>
            <pc:sldMasterMk cId="1575956613" sldId="2147483648"/>
            <pc:sldLayoutMk cId="34337616" sldId="2147483663"/>
          </pc:sldLayoutMkLst>
        </pc:sldLayoutChg>
      </pc:sldMasterChg>
      <pc:sldMasterChg chg="del delSldLayout">
        <pc:chgData name="Graf Thomas, INI-NET-VNC-HCS" userId="487bc3e3-9ce7-4cdd-b7b4-8899ea88d289" providerId="ADAL" clId="{E3161F74-B0AA-40DC-ADA6-35AF10BC3613}" dt="2024-07-14T07:54:55.461" v="1524" actId="47"/>
        <pc:sldMasterMkLst>
          <pc:docMk/>
          <pc:sldMasterMk cId="2545086823" sldId="2147483662"/>
        </pc:sldMasterMkLst>
        <pc:sldLayoutChg chg="del">
          <pc:chgData name="Graf Thomas, INI-NET-VNC-HCS" userId="487bc3e3-9ce7-4cdd-b7b4-8899ea88d289" providerId="ADAL" clId="{E3161F74-B0AA-40DC-ADA6-35AF10BC3613}" dt="2024-07-14T07:54:55.461" v="1524" actId="47"/>
          <pc:sldLayoutMkLst>
            <pc:docMk/>
            <pc:sldMasterMk cId="2545086823" sldId="2147483662"/>
            <pc:sldLayoutMk cId="3183092593" sldId="2147483663"/>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431865408" sldId="2147483664"/>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912152914" sldId="2147483665"/>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938781674" sldId="2147483666"/>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919241615" sldId="2147483667"/>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147272679" sldId="2147483668"/>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9497090" sldId="2147483669"/>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4073284834" sldId="2147483670"/>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370275604" sldId="2147483671"/>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02351251" sldId="2147483672"/>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185650037" sldId="2147483673"/>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035918076" sldId="2147483674"/>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582357164" sldId="2147483675"/>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52445552" sldId="2147483676"/>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702470056" sldId="2147483677"/>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334645053" sldId="2147483678"/>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692442835" sldId="2147483679"/>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321864609" sldId="2147483680"/>
          </pc:sldLayoutMkLst>
        </pc:sldLayoutChg>
      </pc:sldMasterChg>
    </pc:docChg>
  </pc:docChgLst>
  <pc:docChgLst>
    <pc:chgData name="Graf Thomas, INI-NET-VNC-HCS" userId="487bc3e3-9ce7-4cdd-b7b4-8899ea88d289" providerId="ADAL" clId="{D5F81756-EA00-4B65-9234-A0FB2F3D032D}"/>
    <pc:docChg chg="undo custSel addSld delSld modSld sldOrd delMainMaster">
      <pc:chgData name="Graf Thomas, INI-NET-VNC-HCS" userId="487bc3e3-9ce7-4cdd-b7b4-8899ea88d289" providerId="ADAL" clId="{D5F81756-EA00-4B65-9234-A0FB2F3D032D}" dt="2024-07-13T16:18:17.736" v="601" actId="20577"/>
      <pc:docMkLst>
        <pc:docMk/>
      </pc:docMkLst>
      <pc:sldChg chg="modSp del mod">
        <pc:chgData name="Graf Thomas, INI-NET-VNC-HCS" userId="487bc3e3-9ce7-4cdd-b7b4-8899ea88d289" providerId="ADAL" clId="{D5F81756-EA00-4B65-9234-A0FB2F3D032D}" dt="2024-07-13T15:46:30.021" v="77" actId="47"/>
        <pc:sldMkLst>
          <pc:docMk/>
          <pc:sldMk cId="692774623" sldId="952"/>
        </pc:sldMkLst>
        <pc:spChg chg="mod">
          <ac:chgData name="Graf Thomas, INI-NET-VNC-HCS" userId="487bc3e3-9ce7-4cdd-b7b4-8899ea88d289" providerId="ADAL" clId="{D5F81756-EA00-4B65-9234-A0FB2F3D032D}" dt="2024-07-13T15:41:55.414" v="59" actId="20577"/>
          <ac:spMkLst>
            <pc:docMk/>
            <pc:sldMk cId="692774623" sldId="952"/>
            <ac:spMk id="5" creationId="{AE0C8B0E-A4DE-0F83-CE09-A20D71FC3655}"/>
          </ac:spMkLst>
        </pc:spChg>
        <pc:spChg chg="mod">
          <ac:chgData name="Graf Thomas, INI-NET-VNC-HCS" userId="487bc3e3-9ce7-4cdd-b7b4-8899ea88d289" providerId="ADAL" clId="{D5F81756-EA00-4B65-9234-A0FB2F3D032D}" dt="2024-07-13T15:39:04.108" v="2" actId="20577"/>
          <ac:spMkLst>
            <pc:docMk/>
            <pc:sldMk cId="692774623" sldId="952"/>
            <ac:spMk id="25" creationId="{6DC81F34-7EA9-C84D-D7BC-2F5514AC4CE4}"/>
          </ac:spMkLst>
        </pc:spChg>
      </pc:sldChg>
      <pc:sldChg chg="modSp mod">
        <pc:chgData name="Graf Thomas, INI-NET-VNC-HCS" userId="487bc3e3-9ce7-4cdd-b7b4-8899ea88d289" providerId="ADAL" clId="{D5F81756-EA00-4B65-9234-A0FB2F3D032D}" dt="2024-07-13T16:11:15.469" v="599" actId="20577"/>
        <pc:sldMkLst>
          <pc:docMk/>
          <pc:sldMk cId="3578665336" sldId="1041"/>
        </pc:sldMkLst>
        <pc:spChg chg="mod">
          <ac:chgData name="Graf Thomas, INI-NET-VNC-HCS" userId="487bc3e3-9ce7-4cdd-b7b4-8899ea88d289" providerId="ADAL" clId="{D5F81756-EA00-4B65-9234-A0FB2F3D032D}" dt="2024-07-13T16:11:15.469" v="599" actId="20577"/>
          <ac:spMkLst>
            <pc:docMk/>
            <pc:sldMk cId="3578665336" sldId="1041"/>
            <ac:spMk id="6" creationId="{6CAA0765-1318-4A03-8F91-D3ECC43D8FA7}"/>
          </ac:spMkLst>
        </pc:spChg>
      </pc:sldChg>
      <pc:sldChg chg="modSp mod">
        <pc:chgData name="Graf Thomas, INI-NET-VNC-HCS" userId="487bc3e3-9ce7-4cdd-b7b4-8899ea88d289" providerId="ADAL" clId="{D5F81756-EA00-4B65-9234-A0FB2F3D032D}" dt="2024-07-13T16:07:59.264" v="587" actId="20577"/>
        <pc:sldMkLst>
          <pc:docMk/>
          <pc:sldMk cId="2617504443" sldId="2145706242"/>
        </pc:sldMkLst>
        <pc:spChg chg="mod">
          <ac:chgData name="Graf Thomas, INI-NET-VNC-HCS" userId="487bc3e3-9ce7-4cdd-b7b4-8899ea88d289" providerId="ADAL" clId="{D5F81756-EA00-4B65-9234-A0FB2F3D032D}" dt="2024-07-13T16:07:59.264" v="587" actId="20577"/>
          <ac:spMkLst>
            <pc:docMk/>
            <pc:sldMk cId="2617504443" sldId="2145706242"/>
            <ac:spMk id="3" creationId="{29C0DFD4-432D-4B0C-93DF-790441DCF5B9}"/>
          </ac:spMkLst>
        </pc:spChg>
      </pc:sldChg>
      <pc:sldChg chg="modSp del mod">
        <pc:chgData name="Graf Thomas, INI-NET-VNC-HCS" userId="487bc3e3-9ce7-4cdd-b7b4-8899ea88d289" providerId="ADAL" clId="{D5F81756-EA00-4B65-9234-A0FB2F3D032D}" dt="2024-07-13T15:49:07.497" v="91" actId="47"/>
        <pc:sldMkLst>
          <pc:docMk/>
          <pc:sldMk cId="2058983617" sldId="2145706281"/>
        </pc:sldMkLst>
        <pc:spChg chg="mod">
          <ac:chgData name="Graf Thomas, INI-NET-VNC-HCS" userId="487bc3e3-9ce7-4cdd-b7b4-8899ea88d289" providerId="ADAL" clId="{D5F81756-EA00-4B65-9234-A0FB2F3D032D}" dt="2024-07-13T15:41:19.683" v="45" actId="6549"/>
          <ac:spMkLst>
            <pc:docMk/>
            <pc:sldMk cId="2058983617" sldId="2145706281"/>
            <ac:spMk id="25" creationId="{6DC81F34-7EA9-C84D-D7BC-2F5514AC4CE4}"/>
          </ac:spMkLst>
        </pc:spChg>
      </pc:sldChg>
      <pc:sldChg chg="addSp delSp modSp add mod ord">
        <pc:chgData name="Graf Thomas, INI-NET-VNC-HCS" userId="487bc3e3-9ce7-4cdd-b7b4-8899ea88d289" providerId="ADAL" clId="{D5F81756-EA00-4B65-9234-A0FB2F3D032D}" dt="2024-07-13T16:18:17.736" v="601" actId="20577"/>
        <pc:sldMkLst>
          <pc:docMk/>
          <pc:sldMk cId="492372888" sldId="2145706282"/>
        </pc:sldMkLst>
        <pc:spChg chg="add del mod">
          <ac:chgData name="Graf Thomas, INI-NET-VNC-HCS" userId="487bc3e3-9ce7-4cdd-b7b4-8899ea88d289" providerId="ADAL" clId="{D5F81756-EA00-4B65-9234-A0FB2F3D032D}" dt="2024-07-13T15:42:40.903" v="64" actId="478"/>
          <ac:spMkLst>
            <pc:docMk/>
            <pc:sldMk cId="492372888" sldId="2145706282"/>
            <ac:spMk id="3" creationId="{D099B97B-EFDF-7A8B-15ED-4422F65B415B}"/>
          </ac:spMkLst>
        </pc:spChg>
        <pc:spChg chg="add del mod">
          <ac:chgData name="Graf Thomas, INI-NET-VNC-HCS" userId="487bc3e3-9ce7-4cdd-b7b4-8899ea88d289" providerId="ADAL" clId="{D5F81756-EA00-4B65-9234-A0FB2F3D032D}" dt="2024-07-13T15:42:51.299" v="66"/>
          <ac:spMkLst>
            <pc:docMk/>
            <pc:sldMk cId="492372888" sldId="2145706282"/>
            <ac:spMk id="4" creationId="{8748F633-411F-6C4B-5820-5D1591D0E5E7}"/>
          </ac:spMkLst>
        </pc:spChg>
        <pc:spChg chg="add del mod">
          <ac:chgData name="Graf Thomas, INI-NET-VNC-HCS" userId="487bc3e3-9ce7-4cdd-b7b4-8899ea88d289" providerId="ADAL" clId="{D5F81756-EA00-4B65-9234-A0FB2F3D032D}" dt="2024-07-13T15:42:51.299" v="66"/>
          <ac:spMkLst>
            <pc:docMk/>
            <pc:sldMk cId="492372888" sldId="2145706282"/>
            <ac:spMk id="8" creationId="{E6A51280-FDCD-6D74-B080-283B20F77985}"/>
          </ac:spMkLst>
        </pc:spChg>
        <pc:spChg chg="add del mod">
          <ac:chgData name="Graf Thomas, INI-NET-VNC-HCS" userId="487bc3e3-9ce7-4cdd-b7b4-8899ea88d289" providerId="ADAL" clId="{D5F81756-EA00-4B65-9234-A0FB2F3D032D}" dt="2024-07-13T15:42:51.299" v="66"/>
          <ac:spMkLst>
            <pc:docMk/>
            <pc:sldMk cId="492372888" sldId="2145706282"/>
            <ac:spMk id="9" creationId="{868ED622-EB69-8FA0-3C05-15EF02533CA1}"/>
          </ac:spMkLst>
        </pc:spChg>
        <pc:spChg chg="add del mod">
          <ac:chgData name="Graf Thomas, INI-NET-VNC-HCS" userId="487bc3e3-9ce7-4cdd-b7b4-8899ea88d289" providerId="ADAL" clId="{D5F81756-EA00-4B65-9234-A0FB2F3D032D}" dt="2024-07-13T15:42:51.299" v="66"/>
          <ac:spMkLst>
            <pc:docMk/>
            <pc:sldMk cId="492372888" sldId="2145706282"/>
            <ac:spMk id="10" creationId="{8FC984B8-604A-0AC4-59A3-B1AFAFCC1867}"/>
          </ac:spMkLst>
        </pc:spChg>
        <pc:spChg chg="add del mod">
          <ac:chgData name="Graf Thomas, INI-NET-VNC-HCS" userId="487bc3e3-9ce7-4cdd-b7b4-8899ea88d289" providerId="ADAL" clId="{D5F81756-EA00-4B65-9234-A0FB2F3D032D}" dt="2024-07-13T15:42:51.299" v="66"/>
          <ac:spMkLst>
            <pc:docMk/>
            <pc:sldMk cId="492372888" sldId="2145706282"/>
            <ac:spMk id="12" creationId="{11A74DC7-D2F9-8B53-D072-B3DC5954EA5F}"/>
          </ac:spMkLst>
        </pc:spChg>
        <pc:spChg chg="add del mod">
          <ac:chgData name="Graf Thomas, INI-NET-VNC-HCS" userId="487bc3e3-9ce7-4cdd-b7b4-8899ea88d289" providerId="ADAL" clId="{D5F81756-EA00-4B65-9234-A0FB2F3D032D}" dt="2024-07-13T15:42:51.299" v="66"/>
          <ac:spMkLst>
            <pc:docMk/>
            <pc:sldMk cId="492372888" sldId="2145706282"/>
            <ac:spMk id="13" creationId="{8D3181D0-0454-74AD-4A03-6F2B89E06545}"/>
          </ac:spMkLst>
        </pc:spChg>
        <pc:spChg chg="add mod">
          <ac:chgData name="Graf Thomas, INI-NET-VNC-HCS" userId="487bc3e3-9ce7-4cdd-b7b4-8899ea88d289" providerId="ADAL" clId="{D5F81756-EA00-4B65-9234-A0FB2F3D032D}" dt="2024-07-13T15:43:15.123" v="68" actId="2711"/>
          <ac:spMkLst>
            <pc:docMk/>
            <pc:sldMk cId="492372888" sldId="2145706282"/>
            <ac:spMk id="14" creationId="{46649985-4213-9CB3-CD81-79D4DB248DAF}"/>
          </ac:spMkLst>
        </pc:spChg>
        <pc:spChg chg="add mod">
          <ac:chgData name="Graf Thomas, INI-NET-VNC-HCS" userId="487bc3e3-9ce7-4cdd-b7b4-8899ea88d289" providerId="ADAL" clId="{D5F81756-EA00-4B65-9234-A0FB2F3D032D}" dt="2024-07-13T15:43:15.123" v="68" actId="2711"/>
          <ac:spMkLst>
            <pc:docMk/>
            <pc:sldMk cId="492372888" sldId="2145706282"/>
            <ac:spMk id="18" creationId="{076CE855-379A-5BE7-9E3E-05D784B2CF9D}"/>
          </ac:spMkLst>
        </pc:spChg>
        <pc:spChg chg="add mod">
          <ac:chgData name="Graf Thomas, INI-NET-VNC-HCS" userId="487bc3e3-9ce7-4cdd-b7b4-8899ea88d289" providerId="ADAL" clId="{D5F81756-EA00-4B65-9234-A0FB2F3D032D}" dt="2024-07-13T15:43:15.123" v="68" actId="2711"/>
          <ac:spMkLst>
            <pc:docMk/>
            <pc:sldMk cId="492372888" sldId="2145706282"/>
            <ac:spMk id="20" creationId="{6DEE297B-FA92-D4CB-4DB8-B62139988C22}"/>
          </ac:spMkLst>
        </pc:spChg>
        <pc:spChg chg="add mod">
          <ac:chgData name="Graf Thomas, INI-NET-VNC-HCS" userId="487bc3e3-9ce7-4cdd-b7b4-8899ea88d289" providerId="ADAL" clId="{D5F81756-EA00-4B65-9234-A0FB2F3D032D}" dt="2024-07-13T15:43:15.123" v="68" actId="2711"/>
          <ac:spMkLst>
            <pc:docMk/>
            <pc:sldMk cId="492372888" sldId="2145706282"/>
            <ac:spMk id="21" creationId="{85D4E516-F628-FE69-DA43-10B3210E9A28}"/>
          </ac:spMkLst>
        </pc:spChg>
        <pc:spChg chg="add mod">
          <ac:chgData name="Graf Thomas, INI-NET-VNC-HCS" userId="487bc3e3-9ce7-4cdd-b7b4-8899ea88d289" providerId="ADAL" clId="{D5F81756-EA00-4B65-9234-A0FB2F3D032D}" dt="2024-07-13T15:43:15.123" v="68" actId="2711"/>
          <ac:spMkLst>
            <pc:docMk/>
            <pc:sldMk cId="492372888" sldId="2145706282"/>
            <ac:spMk id="23" creationId="{91B0341B-389C-4CE5-4F90-6C77E3EDD7E5}"/>
          </ac:spMkLst>
        </pc:spChg>
        <pc:spChg chg="add mod">
          <ac:chgData name="Graf Thomas, INI-NET-VNC-HCS" userId="487bc3e3-9ce7-4cdd-b7b4-8899ea88d289" providerId="ADAL" clId="{D5F81756-EA00-4B65-9234-A0FB2F3D032D}" dt="2024-07-13T16:18:17.736" v="601" actId="20577"/>
          <ac:spMkLst>
            <pc:docMk/>
            <pc:sldMk cId="492372888" sldId="2145706282"/>
            <ac:spMk id="24" creationId="{F74844DB-3C3D-6251-630D-7240D0A70D82}"/>
          </ac:spMkLst>
        </pc:spChg>
        <pc:spChg chg="del">
          <ac:chgData name="Graf Thomas, INI-NET-VNC-HCS" userId="487bc3e3-9ce7-4cdd-b7b4-8899ea88d289" providerId="ADAL" clId="{D5F81756-EA00-4B65-9234-A0FB2F3D032D}" dt="2024-07-13T15:42:38.707" v="63" actId="478"/>
          <ac:spMkLst>
            <pc:docMk/>
            <pc:sldMk cId="492372888" sldId="2145706282"/>
            <ac:spMk id="226"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7"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8" creationId="{00000000-0000-0000-0000-000000000000}"/>
          </ac:spMkLst>
        </pc:spChg>
        <pc:spChg chg="mod">
          <ac:chgData name="Graf Thomas, INI-NET-VNC-HCS" userId="487bc3e3-9ce7-4cdd-b7b4-8899ea88d289" providerId="ADAL" clId="{D5F81756-EA00-4B65-9234-A0FB2F3D032D}" dt="2024-07-13T16:10:57.757" v="597" actId="20577"/>
          <ac:spMkLst>
            <pc:docMk/>
            <pc:sldMk cId="492372888" sldId="2145706282"/>
            <ac:spMk id="231"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2"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4"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5" creationId="{00000000-0000-0000-0000-000000000000}"/>
          </ac:spMkLst>
        </pc:spChg>
        <pc:graphicFrameChg chg="add mod">
          <ac:chgData name="Graf Thomas, INI-NET-VNC-HCS" userId="487bc3e3-9ce7-4cdd-b7b4-8899ea88d289" providerId="ADAL" clId="{D5F81756-EA00-4B65-9234-A0FB2F3D032D}" dt="2024-07-13T15:42:59.419" v="67"/>
          <ac:graphicFrameMkLst>
            <pc:docMk/>
            <pc:sldMk cId="492372888" sldId="2145706282"/>
            <ac:graphicFrameMk id="19" creationId="{A546FED3-E59F-243C-BAB2-70CE2751222B}"/>
          </ac:graphicFrameMkLst>
        </pc:graphicFrameChg>
        <pc:cxnChg chg="add del mod">
          <ac:chgData name="Graf Thomas, INI-NET-VNC-HCS" userId="487bc3e3-9ce7-4cdd-b7b4-8899ea88d289" providerId="ADAL" clId="{D5F81756-EA00-4B65-9234-A0FB2F3D032D}" dt="2024-07-13T15:42:51.299" v="66"/>
          <ac:cxnSpMkLst>
            <pc:docMk/>
            <pc:sldMk cId="492372888" sldId="2145706282"/>
            <ac:cxnSpMk id="5" creationId="{CFED5EEF-A24D-2EC1-E7C6-6BD6F36F592F}"/>
          </ac:cxnSpMkLst>
        </pc:cxnChg>
        <pc:cxnChg chg="add del mod">
          <ac:chgData name="Graf Thomas, INI-NET-VNC-HCS" userId="487bc3e3-9ce7-4cdd-b7b4-8899ea88d289" providerId="ADAL" clId="{D5F81756-EA00-4B65-9234-A0FB2F3D032D}" dt="2024-07-13T15:42:51.299" v="66"/>
          <ac:cxnSpMkLst>
            <pc:docMk/>
            <pc:sldMk cId="492372888" sldId="2145706282"/>
            <ac:cxnSpMk id="6" creationId="{13607882-6C1A-8940-9D55-D4E6DCE1513B}"/>
          </ac:cxnSpMkLst>
        </pc:cxnChg>
        <pc:cxnChg chg="add del mod">
          <ac:chgData name="Graf Thomas, INI-NET-VNC-HCS" userId="487bc3e3-9ce7-4cdd-b7b4-8899ea88d289" providerId="ADAL" clId="{D5F81756-EA00-4B65-9234-A0FB2F3D032D}" dt="2024-07-13T15:42:51.299" v="66"/>
          <ac:cxnSpMkLst>
            <pc:docMk/>
            <pc:sldMk cId="492372888" sldId="2145706282"/>
            <ac:cxnSpMk id="7" creationId="{2B8EBC6D-12EF-A0DA-AB94-467C7F7C5037}"/>
          </ac:cxnSpMkLst>
        </pc:cxnChg>
        <pc:cxnChg chg="add del mod">
          <ac:chgData name="Graf Thomas, INI-NET-VNC-HCS" userId="487bc3e3-9ce7-4cdd-b7b4-8899ea88d289" providerId="ADAL" clId="{D5F81756-EA00-4B65-9234-A0FB2F3D032D}" dt="2024-07-13T15:42:51.299" v="66"/>
          <ac:cxnSpMkLst>
            <pc:docMk/>
            <pc:sldMk cId="492372888" sldId="2145706282"/>
            <ac:cxnSpMk id="11" creationId="{585C6FE7-44D1-C925-9320-6E4605858B32}"/>
          </ac:cxnSpMkLst>
        </pc:cxnChg>
        <pc:cxnChg chg="add mod">
          <ac:chgData name="Graf Thomas, INI-NET-VNC-HCS" userId="487bc3e3-9ce7-4cdd-b7b4-8899ea88d289" providerId="ADAL" clId="{D5F81756-EA00-4B65-9234-A0FB2F3D032D}" dt="2024-07-13T15:42:59.419" v="67"/>
          <ac:cxnSpMkLst>
            <pc:docMk/>
            <pc:sldMk cId="492372888" sldId="2145706282"/>
            <ac:cxnSpMk id="15" creationId="{CEF6A92B-B282-4279-BF45-3D3805A69CFD}"/>
          </ac:cxnSpMkLst>
        </pc:cxnChg>
        <pc:cxnChg chg="add mod">
          <ac:chgData name="Graf Thomas, INI-NET-VNC-HCS" userId="487bc3e3-9ce7-4cdd-b7b4-8899ea88d289" providerId="ADAL" clId="{D5F81756-EA00-4B65-9234-A0FB2F3D032D}" dt="2024-07-13T15:42:59.419" v="67"/>
          <ac:cxnSpMkLst>
            <pc:docMk/>
            <pc:sldMk cId="492372888" sldId="2145706282"/>
            <ac:cxnSpMk id="16" creationId="{1DCCF47F-8DC3-9197-7101-4DE7468021A8}"/>
          </ac:cxnSpMkLst>
        </pc:cxnChg>
        <pc:cxnChg chg="add mod">
          <ac:chgData name="Graf Thomas, INI-NET-VNC-HCS" userId="487bc3e3-9ce7-4cdd-b7b4-8899ea88d289" providerId="ADAL" clId="{D5F81756-EA00-4B65-9234-A0FB2F3D032D}" dt="2024-07-13T15:42:59.419" v="67"/>
          <ac:cxnSpMkLst>
            <pc:docMk/>
            <pc:sldMk cId="492372888" sldId="2145706282"/>
            <ac:cxnSpMk id="17" creationId="{CA870199-91A5-610F-5CB6-418A1191A95D}"/>
          </ac:cxnSpMkLst>
        </pc:cxnChg>
        <pc:cxnChg chg="add mod">
          <ac:chgData name="Graf Thomas, INI-NET-VNC-HCS" userId="487bc3e3-9ce7-4cdd-b7b4-8899ea88d289" providerId="ADAL" clId="{D5F81756-EA00-4B65-9234-A0FB2F3D032D}" dt="2024-07-13T15:42:59.419" v="67"/>
          <ac:cxnSpMkLst>
            <pc:docMk/>
            <pc:sldMk cId="492372888" sldId="2145706282"/>
            <ac:cxnSpMk id="22" creationId="{FBEAF735-DF81-0A3B-9CB7-88B14D0CC205}"/>
          </ac:cxnSpMkLst>
        </pc:cxnChg>
        <pc:cxnChg chg="del mod">
          <ac:chgData name="Graf Thomas, INI-NET-VNC-HCS" userId="487bc3e3-9ce7-4cdd-b7b4-8899ea88d289" providerId="ADAL" clId="{D5F81756-EA00-4B65-9234-A0FB2F3D032D}" dt="2024-07-13T15:42:38.707" v="63" actId="478"/>
          <ac:cxnSpMkLst>
            <pc:docMk/>
            <pc:sldMk cId="492372888" sldId="2145706282"/>
            <ac:cxnSpMk id="229"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3"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6"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7" creationId="{00000000-0000-0000-0000-000000000000}"/>
          </ac:cxnSpMkLst>
        </pc:cxnChg>
      </pc:sldChg>
      <pc:sldChg chg="addSp delSp modSp add mod">
        <pc:chgData name="Graf Thomas, INI-NET-VNC-HCS" userId="487bc3e3-9ce7-4cdd-b7b4-8899ea88d289" providerId="ADAL" clId="{D5F81756-EA00-4B65-9234-A0FB2F3D032D}" dt="2024-07-13T15:58:35.681" v="276" actId="20577"/>
        <pc:sldMkLst>
          <pc:docMk/>
          <pc:sldMk cId="1108719720" sldId="2145706283"/>
        </pc:sldMkLst>
        <pc:spChg chg="add del mod">
          <ac:chgData name="Graf Thomas, INI-NET-VNC-HCS" userId="487bc3e3-9ce7-4cdd-b7b4-8899ea88d289" providerId="ADAL" clId="{D5F81756-EA00-4B65-9234-A0FB2F3D032D}" dt="2024-07-13T15:47:23.241" v="81"/>
          <ac:spMkLst>
            <pc:docMk/>
            <pc:sldMk cId="1108719720" sldId="2145706283"/>
            <ac:spMk id="3" creationId="{0100B90D-F460-5A0A-24D1-D29B6E2D0FB2}"/>
          </ac:spMkLst>
        </pc:spChg>
        <pc:spChg chg="add del mod">
          <ac:chgData name="Graf Thomas, INI-NET-VNC-HCS" userId="487bc3e3-9ce7-4cdd-b7b4-8899ea88d289" providerId="ADAL" clId="{D5F81756-EA00-4B65-9234-A0FB2F3D032D}" dt="2024-07-13T15:47:23.241" v="81"/>
          <ac:spMkLst>
            <pc:docMk/>
            <pc:sldMk cId="1108719720" sldId="2145706283"/>
            <ac:spMk id="7" creationId="{339B05DA-E142-B0D1-30FA-2B0A78AE648F}"/>
          </ac:spMkLst>
        </pc:spChg>
        <pc:spChg chg="add del mod">
          <ac:chgData name="Graf Thomas, INI-NET-VNC-HCS" userId="487bc3e3-9ce7-4cdd-b7b4-8899ea88d289" providerId="ADAL" clId="{D5F81756-EA00-4B65-9234-A0FB2F3D032D}" dt="2024-07-13T15:47:23.241" v="81"/>
          <ac:spMkLst>
            <pc:docMk/>
            <pc:sldMk cId="1108719720" sldId="2145706283"/>
            <ac:spMk id="8" creationId="{3C4DD14F-D5F7-106A-E69C-446BB91F75DD}"/>
          </ac:spMkLst>
        </pc:spChg>
        <pc:spChg chg="add del mod">
          <ac:chgData name="Graf Thomas, INI-NET-VNC-HCS" userId="487bc3e3-9ce7-4cdd-b7b4-8899ea88d289" providerId="ADAL" clId="{D5F81756-EA00-4B65-9234-A0FB2F3D032D}" dt="2024-07-13T15:47:23.241" v="81"/>
          <ac:spMkLst>
            <pc:docMk/>
            <pc:sldMk cId="1108719720" sldId="2145706283"/>
            <ac:spMk id="9" creationId="{E08498DF-5D5E-9733-E373-63463ABC80E0}"/>
          </ac:spMkLst>
        </pc:spChg>
        <pc:spChg chg="add del mod">
          <ac:chgData name="Graf Thomas, INI-NET-VNC-HCS" userId="487bc3e3-9ce7-4cdd-b7b4-8899ea88d289" providerId="ADAL" clId="{D5F81756-EA00-4B65-9234-A0FB2F3D032D}" dt="2024-07-13T15:47:23.241" v="81"/>
          <ac:spMkLst>
            <pc:docMk/>
            <pc:sldMk cId="1108719720" sldId="2145706283"/>
            <ac:spMk id="10" creationId="{FCE5642A-0F6A-9531-73FF-ED1885B60AAB}"/>
          </ac:spMkLst>
        </pc:spChg>
        <pc:spChg chg="add mod">
          <ac:chgData name="Graf Thomas, INI-NET-VNC-HCS" userId="487bc3e3-9ce7-4cdd-b7b4-8899ea88d289" providerId="ADAL" clId="{D5F81756-EA00-4B65-9234-A0FB2F3D032D}" dt="2024-07-13T15:56:12.819" v="230" actId="255"/>
          <ac:spMkLst>
            <pc:docMk/>
            <pc:sldMk cId="1108719720" sldId="2145706283"/>
            <ac:spMk id="12" creationId="{AD9C517B-83D2-54B1-E453-87AB53D758AC}"/>
          </ac:spMkLst>
        </pc:spChg>
        <pc:spChg chg="del">
          <ac:chgData name="Graf Thomas, INI-NET-VNC-HCS" userId="487bc3e3-9ce7-4cdd-b7b4-8899ea88d289" providerId="ADAL" clId="{D5F81756-EA00-4B65-9234-A0FB2F3D032D}" dt="2024-07-13T15:47:13.984" v="78" actId="478"/>
          <ac:spMkLst>
            <pc:docMk/>
            <pc:sldMk cId="1108719720" sldId="2145706283"/>
            <ac:spMk id="14" creationId="{46649985-4213-9CB3-CD81-79D4DB248DAF}"/>
          </ac:spMkLst>
        </pc:spChg>
        <pc:spChg chg="del">
          <ac:chgData name="Graf Thomas, INI-NET-VNC-HCS" userId="487bc3e3-9ce7-4cdd-b7b4-8899ea88d289" providerId="ADAL" clId="{D5F81756-EA00-4B65-9234-A0FB2F3D032D}" dt="2024-07-13T15:47:13.984" v="78" actId="478"/>
          <ac:spMkLst>
            <pc:docMk/>
            <pc:sldMk cId="1108719720" sldId="2145706283"/>
            <ac:spMk id="18" creationId="{076CE855-379A-5BE7-9E3E-05D784B2CF9D}"/>
          </ac:spMkLst>
        </pc:spChg>
        <pc:spChg chg="del">
          <ac:chgData name="Graf Thomas, INI-NET-VNC-HCS" userId="487bc3e3-9ce7-4cdd-b7b4-8899ea88d289" providerId="ADAL" clId="{D5F81756-EA00-4B65-9234-A0FB2F3D032D}" dt="2024-07-13T15:47:13.984" v="78" actId="478"/>
          <ac:spMkLst>
            <pc:docMk/>
            <pc:sldMk cId="1108719720" sldId="2145706283"/>
            <ac:spMk id="20" creationId="{6DEE297B-FA92-D4CB-4DB8-B62139988C22}"/>
          </ac:spMkLst>
        </pc:spChg>
        <pc:spChg chg="del">
          <ac:chgData name="Graf Thomas, INI-NET-VNC-HCS" userId="487bc3e3-9ce7-4cdd-b7b4-8899ea88d289" providerId="ADAL" clId="{D5F81756-EA00-4B65-9234-A0FB2F3D032D}" dt="2024-07-13T15:47:13.984" v="78" actId="478"/>
          <ac:spMkLst>
            <pc:docMk/>
            <pc:sldMk cId="1108719720" sldId="2145706283"/>
            <ac:spMk id="21" creationId="{85D4E516-F628-FE69-DA43-10B3210E9A28}"/>
          </ac:spMkLst>
        </pc:spChg>
        <pc:spChg chg="del">
          <ac:chgData name="Graf Thomas, INI-NET-VNC-HCS" userId="487bc3e3-9ce7-4cdd-b7b4-8899ea88d289" providerId="ADAL" clId="{D5F81756-EA00-4B65-9234-A0FB2F3D032D}" dt="2024-07-13T15:47:13.984" v="78" actId="478"/>
          <ac:spMkLst>
            <pc:docMk/>
            <pc:sldMk cId="1108719720" sldId="2145706283"/>
            <ac:spMk id="23" creationId="{91B0341B-389C-4CE5-4F90-6C77E3EDD7E5}"/>
          </ac:spMkLst>
        </pc:spChg>
        <pc:spChg chg="mod">
          <ac:chgData name="Graf Thomas, INI-NET-VNC-HCS" userId="487bc3e3-9ce7-4cdd-b7b4-8899ea88d289" providerId="ADAL" clId="{D5F81756-EA00-4B65-9234-A0FB2F3D032D}" dt="2024-07-13T15:58:35.681" v="276" actId="20577"/>
          <ac:spMkLst>
            <pc:docMk/>
            <pc:sldMk cId="1108719720" sldId="2145706283"/>
            <ac:spMk id="24" creationId="{F74844DB-3C3D-6251-630D-7240D0A70D82}"/>
          </ac:spMkLst>
        </pc:spChg>
        <pc:spChg chg="add mod">
          <ac:chgData name="Graf Thomas, INI-NET-VNC-HCS" userId="487bc3e3-9ce7-4cdd-b7b4-8899ea88d289" providerId="ADAL" clId="{D5F81756-EA00-4B65-9234-A0FB2F3D032D}" dt="2024-07-13T15:56:12.819" v="230" actId="255"/>
          <ac:spMkLst>
            <pc:docMk/>
            <pc:sldMk cId="1108719720" sldId="2145706283"/>
            <ac:spMk id="27" creationId="{A0A23C6E-629E-964B-D209-55C41415F495}"/>
          </ac:spMkLst>
        </pc:spChg>
        <pc:spChg chg="add mod">
          <ac:chgData name="Graf Thomas, INI-NET-VNC-HCS" userId="487bc3e3-9ce7-4cdd-b7b4-8899ea88d289" providerId="ADAL" clId="{D5F81756-EA00-4B65-9234-A0FB2F3D032D}" dt="2024-07-13T15:56:12.819" v="230" actId="255"/>
          <ac:spMkLst>
            <pc:docMk/>
            <pc:sldMk cId="1108719720" sldId="2145706283"/>
            <ac:spMk id="29" creationId="{809AFD71-3FC6-697F-22C0-8EC176FB8038}"/>
          </ac:spMkLst>
        </pc:spChg>
        <pc:spChg chg="add mod">
          <ac:chgData name="Graf Thomas, INI-NET-VNC-HCS" userId="487bc3e3-9ce7-4cdd-b7b4-8899ea88d289" providerId="ADAL" clId="{D5F81756-EA00-4B65-9234-A0FB2F3D032D}" dt="2024-07-13T15:56:12.819" v="230" actId="255"/>
          <ac:spMkLst>
            <pc:docMk/>
            <pc:sldMk cId="1108719720" sldId="2145706283"/>
            <ac:spMk id="30" creationId="{004890FF-C65E-F04C-7769-5B2592C0DF5A}"/>
          </ac:spMkLst>
        </pc:spChg>
        <pc:spChg chg="add mod">
          <ac:chgData name="Graf Thomas, INI-NET-VNC-HCS" userId="487bc3e3-9ce7-4cdd-b7b4-8899ea88d289" providerId="ADAL" clId="{D5F81756-EA00-4B65-9234-A0FB2F3D032D}" dt="2024-07-13T15:56:12.819" v="230" actId="255"/>
          <ac:spMkLst>
            <pc:docMk/>
            <pc:sldMk cId="1108719720" sldId="2145706283"/>
            <ac:spMk id="31" creationId="{6A6F152D-314F-BC9C-874B-092EFB581BAC}"/>
          </ac:spMkLst>
        </pc:spChg>
        <pc:spChg chg="mod">
          <ac:chgData name="Graf Thomas, INI-NET-VNC-HCS" userId="487bc3e3-9ce7-4cdd-b7b4-8899ea88d289" providerId="ADAL" clId="{D5F81756-EA00-4B65-9234-A0FB2F3D032D}" dt="2024-07-13T15:55:50.133" v="228" actId="20577"/>
          <ac:spMkLst>
            <pc:docMk/>
            <pc:sldMk cId="1108719720" sldId="2145706283"/>
            <ac:spMk id="231" creationId="{00000000-0000-0000-0000-000000000000}"/>
          </ac:spMkLst>
        </pc:spChg>
        <pc:graphicFrameChg chg="del">
          <ac:chgData name="Graf Thomas, INI-NET-VNC-HCS" userId="487bc3e3-9ce7-4cdd-b7b4-8899ea88d289" providerId="ADAL" clId="{D5F81756-EA00-4B65-9234-A0FB2F3D032D}" dt="2024-07-13T15:47:18.845" v="79" actId="478"/>
          <ac:graphicFrameMkLst>
            <pc:docMk/>
            <pc:sldMk cId="1108719720" sldId="2145706283"/>
            <ac:graphicFrameMk id="19" creationId="{A546FED3-E59F-243C-BAB2-70CE2751222B}"/>
          </ac:graphicFrameMkLst>
        </pc:graphicFrameChg>
        <pc:graphicFrameChg chg="add mod">
          <ac:chgData name="Graf Thomas, INI-NET-VNC-HCS" userId="487bc3e3-9ce7-4cdd-b7b4-8899ea88d289" providerId="ADAL" clId="{D5F81756-EA00-4B65-9234-A0FB2F3D032D}" dt="2024-07-13T15:47:32.435" v="82"/>
          <ac:graphicFrameMkLst>
            <pc:docMk/>
            <pc:sldMk cId="1108719720" sldId="2145706283"/>
            <ac:graphicFrameMk id="28" creationId="{E462DE10-6669-9C49-0CAA-BEE5932E0368}"/>
          </ac:graphicFrameMkLst>
        </pc:graphicFrameChg>
        <pc:cxnChg chg="add del mod">
          <ac:chgData name="Graf Thomas, INI-NET-VNC-HCS" userId="487bc3e3-9ce7-4cdd-b7b4-8899ea88d289" providerId="ADAL" clId="{D5F81756-EA00-4B65-9234-A0FB2F3D032D}" dt="2024-07-13T15:47:23.241" v="81"/>
          <ac:cxnSpMkLst>
            <pc:docMk/>
            <pc:sldMk cId="1108719720" sldId="2145706283"/>
            <ac:cxnSpMk id="2" creationId="{91BF4AF3-83FF-48F0-5F61-F2C3AF6C8B90}"/>
          </ac:cxnSpMkLst>
        </pc:cxnChg>
        <pc:cxnChg chg="add del mod">
          <ac:chgData name="Graf Thomas, INI-NET-VNC-HCS" userId="487bc3e3-9ce7-4cdd-b7b4-8899ea88d289" providerId="ADAL" clId="{D5F81756-EA00-4B65-9234-A0FB2F3D032D}" dt="2024-07-13T15:47:23.241" v="81"/>
          <ac:cxnSpMkLst>
            <pc:docMk/>
            <pc:sldMk cId="1108719720" sldId="2145706283"/>
            <ac:cxnSpMk id="4" creationId="{DB7C81B7-5B7A-C5E8-0CC4-59BEC3F63339}"/>
          </ac:cxnSpMkLst>
        </pc:cxnChg>
        <pc:cxnChg chg="add del mod">
          <ac:chgData name="Graf Thomas, INI-NET-VNC-HCS" userId="487bc3e3-9ce7-4cdd-b7b4-8899ea88d289" providerId="ADAL" clId="{D5F81756-EA00-4B65-9234-A0FB2F3D032D}" dt="2024-07-13T15:47:23.241" v="81"/>
          <ac:cxnSpMkLst>
            <pc:docMk/>
            <pc:sldMk cId="1108719720" sldId="2145706283"/>
            <ac:cxnSpMk id="5" creationId="{34C9EB8B-6A2D-BCAC-E7D4-33FDD74CAAE4}"/>
          </ac:cxnSpMkLst>
        </pc:cxnChg>
        <pc:cxnChg chg="add del mod">
          <ac:chgData name="Graf Thomas, INI-NET-VNC-HCS" userId="487bc3e3-9ce7-4cdd-b7b4-8899ea88d289" providerId="ADAL" clId="{D5F81756-EA00-4B65-9234-A0FB2F3D032D}" dt="2024-07-13T15:47:23.241" v="81"/>
          <ac:cxnSpMkLst>
            <pc:docMk/>
            <pc:sldMk cId="1108719720" sldId="2145706283"/>
            <ac:cxnSpMk id="6" creationId="{6713B1AC-ED37-5018-7B79-0B935CE84417}"/>
          </ac:cxnSpMkLst>
        </pc:cxnChg>
        <pc:cxnChg chg="add mod">
          <ac:chgData name="Graf Thomas, INI-NET-VNC-HCS" userId="487bc3e3-9ce7-4cdd-b7b4-8899ea88d289" providerId="ADAL" clId="{D5F81756-EA00-4B65-9234-A0FB2F3D032D}" dt="2024-07-13T15:47:32.435" v="82"/>
          <ac:cxnSpMkLst>
            <pc:docMk/>
            <pc:sldMk cId="1108719720" sldId="2145706283"/>
            <ac:cxnSpMk id="11" creationId="{062C5BA3-5F91-9A56-0FB2-A157ECDE4645}"/>
          </ac:cxnSpMkLst>
        </pc:cxnChg>
        <pc:cxnChg chg="add mod">
          <ac:chgData name="Graf Thomas, INI-NET-VNC-HCS" userId="487bc3e3-9ce7-4cdd-b7b4-8899ea88d289" providerId="ADAL" clId="{D5F81756-EA00-4B65-9234-A0FB2F3D032D}" dt="2024-07-13T15:47:32.435" v="82"/>
          <ac:cxnSpMkLst>
            <pc:docMk/>
            <pc:sldMk cId="1108719720" sldId="2145706283"/>
            <ac:cxnSpMk id="13" creationId="{CEF329FF-9858-805F-3FE2-E6ED779C859D}"/>
          </ac:cxnSpMkLst>
        </pc:cxnChg>
        <pc:cxnChg chg="del">
          <ac:chgData name="Graf Thomas, INI-NET-VNC-HCS" userId="487bc3e3-9ce7-4cdd-b7b4-8899ea88d289" providerId="ADAL" clId="{D5F81756-EA00-4B65-9234-A0FB2F3D032D}" dt="2024-07-13T15:47:13.984" v="78" actId="478"/>
          <ac:cxnSpMkLst>
            <pc:docMk/>
            <pc:sldMk cId="1108719720" sldId="2145706283"/>
            <ac:cxnSpMk id="15" creationId="{CEF6A92B-B282-4279-BF45-3D3805A69CFD}"/>
          </ac:cxnSpMkLst>
        </pc:cxnChg>
        <pc:cxnChg chg="del">
          <ac:chgData name="Graf Thomas, INI-NET-VNC-HCS" userId="487bc3e3-9ce7-4cdd-b7b4-8899ea88d289" providerId="ADAL" clId="{D5F81756-EA00-4B65-9234-A0FB2F3D032D}" dt="2024-07-13T15:47:13.984" v="78" actId="478"/>
          <ac:cxnSpMkLst>
            <pc:docMk/>
            <pc:sldMk cId="1108719720" sldId="2145706283"/>
            <ac:cxnSpMk id="16" creationId="{1DCCF47F-8DC3-9197-7101-4DE7468021A8}"/>
          </ac:cxnSpMkLst>
        </pc:cxnChg>
        <pc:cxnChg chg="del">
          <ac:chgData name="Graf Thomas, INI-NET-VNC-HCS" userId="487bc3e3-9ce7-4cdd-b7b4-8899ea88d289" providerId="ADAL" clId="{D5F81756-EA00-4B65-9234-A0FB2F3D032D}" dt="2024-07-13T15:47:13.984" v="78" actId="478"/>
          <ac:cxnSpMkLst>
            <pc:docMk/>
            <pc:sldMk cId="1108719720" sldId="2145706283"/>
            <ac:cxnSpMk id="17" creationId="{CA870199-91A5-610F-5CB6-418A1191A95D}"/>
          </ac:cxnSpMkLst>
        </pc:cxnChg>
        <pc:cxnChg chg="del">
          <ac:chgData name="Graf Thomas, INI-NET-VNC-HCS" userId="487bc3e3-9ce7-4cdd-b7b4-8899ea88d289" providerId="ADAL" clId="{D5F81756-EA00-4B65-9234-A0FB2F3D032D}" dt="2024-07-13T15:47:13.984" v="78" actId="478"/>
          <ac:cxnSpMkLst>
            <pc:docMk/>
            <pc:sldMk cId="1108719720" sldId="2145706283"/>
            <ac:cxnSpMk id="22" creationId="{FBEAF735-DF81-0A3B-9CB7-88B14D0CC205}"/>
          </ac:cxnSpMkLst>
        </pc:cxnChg>
        <pc:cxnChg chg="add mod">
          <ac:chgData name="Graf Thomas, INI-NET-VNC-HCS" userId="487bc3e3-9ce7-4cdd-b7b4-8899ea88d289" providerId="ADAL" clId="{D5F81756-EA00-4B65-9234-A0FB2F3D032D}" dt="2024-07-13T15:47:32.435" v="82"/>
          <ac:cxnSpMkLst>
            <pc:docMk/>
            <pc:sldMk cId="1108719720" sldId="2145706283"/>
            <ac:cxnSpMk id="25" creationId="{AF5E5FD4-37C3-D6F8-F40D-7E093B667EC3}"/>
          </ac:cxnSpMkLst>
        </pc:cxnChg>
        <pc:cxnChg chg="add mod">
          <ac:chgData name="Graf Thomas, INI-NET-VNC-HCS" userId="487bc3e3-9ce7-4cdd-b7b4-8899ea88d289" providerId="ADAL" clId="{D5F81756-EA00-4B65-9234-A0FB2F3D032D}" dt="2024-07-13T15:47:32.435" v="82"/>
          <ac:cxnSpMkLst>
            <pc:docMk/>
            <pc:sldMk cId="1108719720" sldId="2145706283"/>
            <ac:cxnSpMk id="26" creationId="{FC2ED9A3-59E2-4C02-0C42-7DF18209075A}"/>
          </ac:cxnSpMkLst>
        </pc:cxnChg>
      </pc:sldChg>
      <pc:sldMasterChg chg="del delSldLayout">
        <pc:chgData name="Graf Thomas, INI-NET-VNC-HCS" userId="487bc3e3-9ce7-4cdd-b7b4-8899ea88d289" providerId="ADAL" clId="{D5F81756-EA00-4B65-9234-A0FB2F3D032D}" dt="2024-07-13T15:49:07.497" v="91" actId="47"/>
        <pc:sldMasterMkLst>
          <pc:docMk/>
          <pc:sldMasterMk cId="199130848" sldId="2147483661"/>
        </pc:sldMasterMkLst>
        <pc:sldLayoutChg chg="del">
          <pc:chgData name="Graf Thomas, INI-NET-VNC-HCS" userId="487bc3e3-9ce7-4cdd-b7b4-8899ea88d289" providerId="ADAL" clId="{D5F81756-EA00-4B65-9234-A0FB2F3D032D}" dt="2024-07-13T15:49:07.497" v="91" actId="47"/>
          <pc:sldLayoutMkLst>
            <pc:docMk/>
            <pc:sldMasterMk cId="199130848" sldId="2147483661"/>
            <pc:sldLayoutMk cId="1681043081" sldId="214748366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77211289" sldId="214748366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3128613" sldId="214748366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63072395" sldId="214748366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090302247" sldId="214748366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9885364" sldId="214748366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49008765" sldId="214748366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646644082" sldId="214748366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784012227" sldId="214748367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016650525" sldId="2147483671"/>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538429098" sldId="214748367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582256069" sldId="214748367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29671145" sldId="214748367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21018312" sldId="214748367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076956421" sldId="214748367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408353582" sldId="214748367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406652537" sldId="214748367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120502027" sldId="214748367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896036100" sldId="214748368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84139602" sldId="214748368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00B050"/>
              </a:solidFill>
              <a:ln w="28575">
                <a:solidFill>
                  <a:schemeClr val="bg1"/>
                </a:solidFill>
              </a:ln>
            </c:spPr>
            <c:extLst>
              <c:ext xmlns:c16="http://schemas.microsoft.com/office/drawing/2014/chart" uri="{C3380CC4-5D6E-409C-BE32-E72D297353CC}">
                <c16:uniqueId val="{00000001-7078-4526-9CAC-793690511593}"/>
              </c:ext>
            </c:extLst>
          </c:dPt>
          <c:dPt>
            <c:idx val="1"/>
            <c:bubble3D val="0"/>
            <c:spPr>
              <a:solidFill>
                <a:srgbClr val="FF0000"/>
              </a:solidFill>
              <a:ln w="28575">
                <a:solidFill>
                  <a:schemeClr val="bg1"/>
                </a:solidFill>
              </a:ln>
            </c:spPr>
            <c:extLst>
              <c:ext xmlns:c16="http://schemas.microsoft.com/office/drawing/2014/chart" uri="{C3380CC4-5D6E-409C-BE32-E72D297353CC}">
                <c16:uniqueId val="{00000003-7078-4526-9CAC-793690511593}"/>
              </c:ext>
            </c:extLst>
          </c:dPt>
          <c:dPt>
            <c:idx val="2"/>
            <c:bubble3D val="0"/>
            <c:spPr>
              <a:solidFill>
                <a:srgbClr val="FFC000"/>
              </a:solidFill>
              <a:ln w="28575">
                <a:solidFill>
                  <a:schemeClr val="bg1"/>
                </a:solidFill>
              </a:ln>
            </c:spPr>
            <c:extLst>
              <c:ext xmlns:c16="http://schemas.microsoft.com/office/drawing/2014/chart" uri="{C3380CC4-5D6E-409C-BE32-E72D297353CC}">
                <c16:uniqueId val="{00000005-7078-4526-9CAC-793690511593}"/>
              </c:ext>
            </c:extLst>
          </c:dPt>
          <c:dPt>
            <c:idx val="3"/>
            <c:bubble3D val="0"/>
            <c:spPr>
              <a:solidFill>
                <a:srgbClr val="92D050"/>
              </a:solidFill>
              <a:ln w="28575">
                <a:solidFill>
                  <a:schemeClr val="bg1"/>
                </a:solidFill>
              </a:ln>
            </c:spPr>
            <c:extLst>
              <c:ext xmlns:c16="http://schemas.microsoft.com/office/drawing/2014/chart" uri="{C3380CC4-5D6E-409C-BE32-E72D297353CC}">
                <c16:uniqueId val="{00000007-7078-4526-9CAC-793690511593}"/>
              </c:ext>
            </c:extLst>
          </c:dPt>
          <c:cat>
            <c:strRef>
              <c:f>Tabelle1!$A$2:$A$5</c:f>
              <c:strCache>
                <c:ptCount val="4"/>
                <c:pt idx="0">
                  <c:v>Realtime</c:v>
                </c:pt>
                <c:pt idx="1">
                  <c:v>Replay</c:v>
                </c:pt>
                <c:pt idx="2">
                  <c:v>Falls Delay</c:v>
                </c:pt>
                <c:pt idx="3">
                  <c:v>Falls Previous</c:v>
                </c:pt>
              </c:strCache>
            </c:strRef>
          </c:cat>
          <c:val>
            <c:numRef>
              <c:f>Tabelle1!$B$2:$B$5</c:f>
              <c:numCache>
                <c:formatCode>General</c:formatCode>
                <c:ptCount val="4"/>
                <c:pt idx="0">
                  <c:v>7</c:v>
                </c:pt>
                <c:pt idx="1">
                  <c:v>3</c:v>
                </c:pt>
                <c:pt idx="2">
                  <c:v>11</c:v>
                </c:pt>
                <c:pt idx="3">
                  <c:v>3</c:v>
                </c:pt>
              </c:numCache>
            </c:numRef>
          </c:val>
          <c:extLst>
            <c:ext xmlns:c16="http://schemas.microsoft.com/office/drawing/2014/chart" uri="{C3380CC4-5D6E-409C-BE32-E72D297353CC}">
              <c16:uniqueId val="{00000008-7078-4526-9CAC-793690511593}"/>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FFFF00"/>
              </a:solidFill>
              <a:ln w="28575">
                <a:solidFill>
                  <a:schemeClr val="bg1"/>
                </a:solidFill>
              </a:ln>
            </c:spPr>
            <c:extLst>
              <c:ext xmlns:c16="http://schemas.microsoft.com/office/drawing/2014/chart" uri="{C3380CC4-5D6E-409C-BE32-E72D297353CC}">
                <c16:uniqueId val="{00000001-2861-456B-B7E3-5C063004379B}"/>
              </c:ext>
            </c:extLst>
          </c:dPt>
          <c:dPt>
            <c:idx val="1"/>
            <c:bubble3D val="0"/>
            <c:spPr>
              <a:solidFill>
                <a:srgbClr val="00B050"/>
              </a:solidFill>
              <a:ln w="28575">
                <a:solidFill>
                  <a:schemeClr val="bg1"/>
                </a:solidFill>
              </a:ln>
            </c:spPr>
            <c:extLst>
              <c:ext xmlns:c16="http://schemas.microsoft.com/office/drawing/2014/chart" uri="{C3380CC4-5D6E-409C-BE32-E72D297353CC}">
                <c16:uniqueId val="{00000003-2861-456B-B7E3-5C063004379B}"/>
              </c:ext>
            </c:extLst>
          </c:dPt>
          <c:dPt>
            <c:idx val="2"/>
            <c:bubble3D val="0"/>
            <c:spPr>
              <a:solidFill>
                <a:srgbClr val="92D050"/>
              </a:solidFill>
              <a:ln w="28575">
                <a:solidFill>
                  <a:schemeClr val="bg1"/>
                </a:solidFill>
              </a:ln>
            </c:spPr>
            <c:extLst>
              <c:ext xmlns:c16="http://schemas.microsoft.com/office/drawing/2014/chart" uri="{C3380CC4-5D6E-409C-BE32-E72D297353CC}">
                <c16:uniqueId val="{00000005-2861-456B-B7E3-5C063004379B}"/>
              </c:ext>
            </c:extLst>
          </c:dPt>
          <c:dPt>
            <c:idx val="3"/>
            <c:bubble3D val="0"/>
            <c:spPr>
              <a:solidFill>
                <a:srgbClr val="FFC000"/>
              </a:solidFill>
              <a:ln w="28575">
                <a:solidFill>
                  <a:schemeClr val="bg1"/>
                </a:solidFill>
              </a:ln>
            </c:spPr>
            <c:extLst>
              <c:ext xmlns:c16="http://schemas.microsoft.com/office/drawing/2014/chart" uri="{C3380CC4-5D6E-409C-BE32-E72D297353CC}">
                <c16:uniqueId val="{00000007-2861-456B-B7E3-5C063004379B}"/>
              </c:ext>
            </c:extLst>
          </c:dPt>
          <c:cat>
            <c:strRef>
              <c:f>Tabelle1!$A$2:$A$5</c:f>
              <c:strCache>
                <c:ptCount val="4"/>
                <c:pt idx="0">
                  <c:v>One</c:v>
                </c:pt>
                <c:pt idx="1">
                  <c:v>Two</c:v>
                </c:pt>
                <c:pt idx="2">
                  <c:v>Three</c:v>
                </c:pt>
                <c:pt idx="3">
                  <c:v>Four</c:v>
                </c:pt>
              </c:strCache>
            </c:strRef>
          </c:cat>
          <c:val>
            <c:numRef>
              <c:f>Tabelle1!$B$2:$B$5</c:f>
              <c:numCache>
                <c:formatCode>General</c:formatCode>
                <c:ptCount val="4"/>
                <c:pt idx="0">
                  <c:v>3</c:v>
                </c:pt>
                <c:pt idx="1">
                  <c:v>8</c:v>
                </c:pt>
                <c:pt idx="2">
                  <c:v>6</c:v>
                </c:pt>
                <c:pt idx="3">
                  <c:v>2</c:v>
                </c:pt>
              </c:numCache>
            </c:numRef>
          </c:val>
          <c:extLst>
            <c:ext xmlns:c16="http://schemas.microsoft.com/office/drawing/2014/chart" uri="{C3380CC4-5D6E-409C-BE32-E72D297353CC}">
              <c16:uniqueId val="{00000008-2861-456B-B7E3-5C063004379B}"/>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14.07.2024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2</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623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16</a:t>
            </a:fld>
            <a:endParaRPr lang="de-CH"/>
          </a:p>
        </p:txBody>
      </p:sp>
    </p:spTree>
    <p:extLst>
      <p:ext uri="{BB962C8B-B14F-4D97-AF65-F5344CB8AC3E}">
        <p14:creationId xmlns:p14="http://schemas.microsoft.com/office/powerpoint/2010/main" val="1678456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17</a:t>
            </a:fld>
            <a:endParaRPr lang="de-CH"/>
          </a:p>
        </p:txBody>
      </p:sp>
    </p:spTree>
    <p:extLst>
      <p:ext uri="{BB962C8B-B14F-4D97-AF65-F5344CB8AC3E}">
        <p14:creationId xmlns:p14="http://schemas.microsoft.com/office/powerpoint/2010/main" val="51989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18</a:t>
            </a:fld>
            <a:endParaRPr lang="de-CH"/>
          </a:p>
        </p:txBody>
      </p:sp>
    </p:spTree>
    <p:extLst>
      <p:ext uri="{BB962C8B-B14F-4D97-AF65-F5344CB8AC3E}">
        <p14:creationId xmlns:p14="http://schemas.microsoft.com/office/powerpoint/2010/main" val="3882665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19</a:t>
            </a:fld>
            <a:endParaRPr lang="de-CH"/>
          </a:p>
        </p:txBody>
      </p:sp>
    </p:spTree>
    <p:extLst>
      <p:ext uri="{BB962C8B-B14F-4D97-AF65-F5344CB8AC3E}">
        <p14:creationId xmlns:p14="http://schemas.microsoft.com/office/powerpoint/2010/main" val="1360563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1168592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86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62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24</a:t>
            </a:fld>
            <a:endParaRPr lang="de-CH"/>
          </a:p>
        </p:txBody>
      </p:sp>
    </p:spTree>
    <p:extLst>
      <p:ext uri="{BB962C8B-B14F-4D97-AF65-F5344CB8AC3E}">
        <p14:creationId xmlns:p14="http://schemas.microsoft.com/office/powerpoint/2010/main" val="3806392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4</a:t>
            </a:fld>
            <a:endParaRPr lang="de-CH"/>
          </a:p>
        </p:txBody>
      </p:sp>
    </p:spTree>
    <p:extLst>
      <p:ext uri="{BB962C8B-B14F-4D97-AF65-F5344CB8AC3E}">
        <p14:creationId xmlns:p14="http://schemas.microsoft.com/office/powerpoint/2010/main" val="352280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FFD1E-068C-4775-AB61-A06ECF97265E}" type="slidenum">
              <a:rPr lang="de-CH" smtClean="0"/>
              <a:t>25</a:t>
            </a:fld>
            <a:endParaRPr lang="de-CH"/>
          </a:p>
        </p:txBody>
      </p:sp>
    </p:spTree>
    <p:extLst>
      <p:ext uri="{BB962C8B-B14F-4D97-AF65-F5344CB8AC3E}">
        <p14:creationId xmlns:p14="http://schemas.microsoft.com/office/powerpoint/2010/main" val="899548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26</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29</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30</a:t>
            </a:fld>
            <a:endParaRPr lang="de-CH"/>
          </a:p>
        </p:txBody>
      </p:sp>
    </p:spTree>
    <p:extLst>
      <p:ext uri="{BB962C8B-B14F-4D97-AF65-F5344CB8AC3E}">
        <p14:creationId xmlns:p14="http://schemas.microsoft.com/office/powerpoint/2010/main" val="2275890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5</a:t>
            </a:fld>
            <a:endParaRPr lang="de-CH"/>
          </a:p>
        </p:txBody>
      </p:sp>
    </p:spTree>
    <p:extLst>
      <p:ext uri="{BB962C8B-B14F-4D97-AF65-F5344CB8AC3E}">
        <p14:creationId xmlns:p14="http://schemas.microsoft.com/office/powerpoint/2010/main" val="2625848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6</a:t>
            </a:fld>
            <a:endParaRPr lang="de-CH"/>
          </a:p>
        </p:txBody>
      </p:sp>
    </p:spTree>
    <p:extLst>
      <p:ext uri="{BB962C8B-B14F-4D97-AF65-F5344CB8AC3E}">
        <p14:creationId xmlns:p14="http://schemas.microsoft.com/office/powerpoint/2010/main" val="55572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7</a:t>
            </a:fld>
            <a:endParaRPr lang="de-CH"/>
          </a:p>
        </p:txBody>
      </p:sp>
    </p:spTree>
    <p:extLst>
      <p:ext uri="{BB962C8B-B14F-4D97-AF65-F5344CB8AC3E}">
        <p14:creationId xmlns:p14="http://schemas.microsoft.com/office/powerpoint/2010/main" val="173205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8</a:t>
            </a:fld>
            <a:endParaRPr lang="de-CH"/>
          </a:p>
        </p:txBody>
      </p:sp>
    </p:spTree>
    <p:extLst>
      <p:ext uri="{BB962C8B-B14F-4D97-AF65-F5344CB8AC3E}">
        <p14:creationId xmlns:p14="http://schemas.microsoft.com/office/powerpoint/2010/main" val="200832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9</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41109041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sv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svg"/><Relationship Id="rId4" Type="http://schemas.openxmlformats.org/officeDocument/2006/relationships/image" Target="../media/image29.png"/><Relationship Id="rId9" Type="http://schemas.openxmlformats.org/officeDocument/2006/relationships/image" Target="../media/image34.sv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4.sv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4.svg"/></Relationships>
</file>

<file path=ppt/slides/_rels/slide1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38.png"/><Relationship Id="rId4" Type="http://schemas.openxmlformats.org/officeDocument/2006/relationships/image" Target="../media/image32.sv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png"/><Relationship Id="rId18" Type="http://schemas.openxmlformats.org/officeDocument/2006/relationships/image" Target="../media/image10.png"/><Relationship Id="rId26" Type="http://schemas.openxmlformats.org/officeDocument/2006/relationships/hyperlink" Target="https://datatracker.ietf.org/doc/html/rfc9160" TargetMode="External"/><Relationship Id="rId39" Type="http://schemas.openxmlformats.org/officeDocument/2006/relationships/hyperlink" Target="https://datatracker.ietf.org/doc/html/draft-ietf-netconf-yang-notifications-versioning" TargetMode="External"/><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34" Type="http://schemas.openxmlformats.org/officeDocument/2006/relationships/hyperlink" Target="https://datatracker.ietf.org/doc/html/rfc8639" TargetMode="External"/><Relationship Id="rId42" Type="http://schemas.openxmlformats.org/officeDocument/2006/relationships/hyperlink" Target="https://datatracker.ietf.org/doc/html/draft-netana-nmop-yang-message-broker-integration" TargetMode="External"/><Relationship Id="rId7" Type="http://schemas.openxmlformats.org/officeDocument/2006/relationships/tags" Target="../tags/tag7.xml"/><Relationship Id="rId12" Type="http://schemas.openxmlformats.org/officeDocument/2006/relationships/image" Target="../media/image4.svg"/><Relationship Id="rId17" Type="http://schemas.openxmlformats.org/officeDocument/2006/relationships/image" Target="../media/image9.png"/><Relationship Id="rId25" Type="http://schemas.openxmlformats.org/officeDocument/2006/relationships/hyperlink" Target="https://datatracker.ietf.org/doc/html/rfc9487" TargetMode="External"/><Relationship Id="rId33" Type="http://schemas.openxmlformats.org/officeDocument/2006/relationships/hyperlink" Target="https://datatracker.ietf.org/doc/html/draft-lucente-grow-bmp-rel" TargetMode="External"/><Relationship Id="rId38" Type="http://schemas.openxmlformats.org/officeDocument/2006/relationships/hyperlink" Target="https://datatracker.ietf.org/doc/html/draft-ahuang-netconf-notif-yang" TargetMode="External"/><Relationship Id="rId2" Type="http://schemas.openxmlformats.org/officeDocument/2006/relationships/tags" Target="../tags/tag2.xml"/><Relationship Id="rId16" Type="http://schemas.openxmlformats.org/officeDocument/2006/relationships/image" Target="../media/image8.png"/><Relationship Id="rId20" Type="http://schemas.openxmlformats.org/officeDocument/2006/relationships/hyperlink" Target="https://datatracker.ietf.org/doc/html/draft-netana-nmop-network-anomaly-semantics" TargetMode="External"/><Relationship Id="rId29" Type="http://schemas.openxmlformats.org/officeDocument/2006/relationships/hyperlink" Target="https://datatracker.ietf.org/doc/html/rfc8671" TargetMode="External"/><Relationship Id="rId41" Type="http://schemas.openxmlformats.org/officeDocument/2006/relationships/hyperlink" Target="https://datatracker.ietf.org/doc/html/draft-tgraf-netconf-yang-push-observation-time"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24" Type="http://schemas.openxmlformats.org/officeDocument/2006/relationships/hyperlink" Target="https://datatracker.ietf.org/doc/html/rfc7011" TargetMode="External"/><Relationship Id="rId32" Type="http://schemas.openxmlformats.org/officeDocument/2006/relationships/hyperlink" Target="https://datatracker.ietf.org/doc/html/draft-ietf-grow-bmp-path-marking-tlv" TargetMode="External"/><Relationship Id="rId37" Type="http://schemas.openxmlformats.org/officeDocument/2006/relationships/hyperlink" Target="https://datatracker.ietf.org/doc/html/draft-ietf-netconf-distributed-notif" TargetMode="External"/><Relationship Id="rId40" Type="http://schemas.openxmlformats.org/officeDocument/2006/relationships/hyperlink" Target="https://datatracker.ietf.org/doc/html/draft-tgraf-netconf-notif-sequencing" TargetMode="External"/><Relationship Id="rId5" Type="http://schemas.openxmlformats.org/officeDocument/2006/relationships/tags" Target="../tags/tag5.xml"/><Relationship Id="rId15" Type="http://schemas.openxmlformats.org/officeDocument/2006/relationships/image" Target="../media/image7.png"/><Relationship Id="rId23" Type="http://schemas.openxmlformats.org/officeDocument/2006/relationships/hyperlink" Target="https://datatracker.ietf.org/doc/html/draft-netana-nmop-network-anomaly-architecture" TargetMode="External"/><Relationship Id="rId28" Type="http://schemas.openxmlformats.org/officeDocument/2006/relationships/hyperlink" Target="https://datatracker.ietf.org/doc/html/rfc7854" TargetMode="External"/><Relationship Id="rId36" Type="http://schemas.openxmlformats.org/officeDocument/2006/relationships/hyperlink" Target="https://datatracker.ietf.org/doc/html/draft-ietf-netconf-udp-notif" TargetMode="External"/><Relationship Id="rId10" Type="http://schemas.openxmlformats.org/officeDocument/2006/relationships/notesSlide" Target="../notesSlides/notesSlide1.xml"/><Relationship Id="rId19" Type="http://schemas.openxmlformats.org/officeDocument/2006/relationships/image" Target="../media/image11.png"/><Relationship Id="rId31" Type="http://schemas.openxmlformats.org/officeDocument/2006/relationships/hyperlink" Target="https://datatracker.ietf.org/doc/html/draft-ietf-grow-bmp-tlv" TargetMode="External"/><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6.png"/><Relationship Id="rId22" Type="http://schemas.openxmlformats.org/officeDocument/2006/relationships/hyperlink" Target="https://datatracker.ietf.org/doc/html/rfc8632" TargetMode="External"/><Relationship Id="rId27" Type="http://schemas.openxmlformats.org/officeDocument/2006/relationships/hyperlink" Target="https://datatracker.ietf.org/doc/html/draft-ietf-opsawg-ipfix-on-path-telemetry" TargetMode="External"/><Relationship Id="rId30" Type="http://schemas.openxmlformats.org/officeDocument/2006/relationships/hyperlink" Target="https://datatracker.ietf.org/doc/html/rfc9069" TargetMode="External"/><Relationship Id="rId35" Type="http://schemas.openxmlformats.org/officeDocument/2006/relationships/hyperlink" Target="https://datatracker.ietf.org/doc/html/rfc8641"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9.png"/><Relationship Id="rId7" Type="http://schemas.openxmlformats.org/officeDocument/2006/relationships/image" Target="../media/image41.sv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40.png"/><Relationship Id="rId11" Type="http://schemas.openxmlformats.org/officeDocument/2006/relationships/image" Target="../media/image30.svg"/><Relationship Id="rId5" Type="http://schemas.openxmlformats.org/officeDocument/2006/relationships/image" Target="../media/image32.svg"/><Relationship Id="rId10" Type="http://schemas.openxmlformats.org/officeDocument/2006/relationships/image" Target="../media/image29.png"/><Relationship Id="rId4" Type="http://schemas.openxmlformats.org/officeDocument/2006/relationships/image" Target="../media/image31.png"/><Relationship Id="rId9" Type="http://schemas.openxmlformats.org/officeDocument/2006/relationships/image" Target="../media/image34.sv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slideLayout" Target="../slideLayouts/slideLayout12.xml"/><Relationship Id="rId7" Type="http://schemas.openxmlformats.org/officeDocument/2006/relationships/hyperlink" Target="https://datatracker.ietf.org/doc/html/draft-ietf-grow-bmp-path-marking-tlv"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datatracker.ietf.org/doc/html/draft-lucente-grow-bmp-rel" TargetMode="External"/><Relationship Id="rId5" Type="http://schemas.openxmlformats.org/officeDocument/2006/relationships/hyperlink" Target="https://datatracker.ietf.org/doc/html/rfc8671" TargetMode="External"/><Relationship Id="rId4" Type="http://schemas.openxmlformats.org/officeDocument/2006/relationships/hyperlink" Target="https://datatracker.ietf.org/doc/html/draft-boucadair-nmop-rfc3535-20years-later-02#section-4.7" TargetMode="External"/><Relationship Id="rId9" Type="http://schemas.openxmlformats.org/officeDocument/2006/relationships/image" Target="../media/image32.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chart" Target="../charts/char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tracker.ietf.org/doc/html/draft-ietf-nmop-terminology" TargetMode="External"/><Relationship Id="rId7" Type="http://schemas.openxmlformats.org/officeDocument/2006/relationships/hyperlink" Target="https://datatracker.ietf.org/doc/html/draft-netana-nmop-network-anomaly-lifecycle"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datatracker.ietf.org/doc/html/draft-netana-nmop-network-anomaly-architecture-00" TargetMode="External"/><Relationship Id="rId5" Type="http://schemas.openxmlformats.org/officeDocument/2006/relationships/hyperlink" Target="https://datatracker.ietf.org/doc/html/draft-netana-nmop-network-anomaly-semantics" TargetMode="External"/><Relationship Id="rId4" Type="http://schemas.openxmlformats.org/officeDocument/2006/relationships/hyperlink" Target="https://datatracker.ietf.org/doc/html/draft-netana-nmop-network-anomaly-architectur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hal.science/hal-04307611"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hyperlink" Target="https://datatracker.ietf.org/doc/html/draft-ietf-nmop-yang-message-broker-integr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rfc9341" TargetMode="External"/><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datatracker.ietf.org/doc/html/draft-ietf-opsawg-ipfix-on-path-telemetry" TargetMode="External"/><Relationship Id="rId5" Type="http://schemas.openxmlformats.org/officeDocument/2006/relationships/hyperlink" Target="https://datatracker.ietf.org/doc/html/rfc9378" TargetMode="External"/><Relationship Id="rId4" Type="http://schemas.openxmlformats.org/officeDocument/2006/relationships/hyperlink" Target="https://datatracker.ietf.org/doc/html/draft-zhou-ippm-enhanced-alternate-markin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hyperlink" Target="https://datatracker.ietf.org/doc/html/draft-ietf-opsawg-ipfix-on-path-telemetry" TargetMode="External"/><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datatracker.ietf.org/doc/html/rfc9487" TargetMode="External"/><Relationship Id="rId5" Type="http://schemas.openxmlformats.org/officeDocument/2006/relationships/hyperlink" Target="https://datatracker.ietf.org/doc/html/draft-spiegel-ippm-ioam-rawexport" TargetMode="External"/><Relationship Id="rId4" Type="http://schemas.openxmlformats.org/officeDocument/2006/relationships/hyperlink" Target="https://datatracker.ietf.org/doc/html/draft-ietf-opsawg-ipfix-alt-mark"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7.xml"/><Relationship Id="rId7" Type="http://schemas.openxmlformats.org/officeDocument/2006/relationships/image" Target="../media/image22.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21.png"/><Relationship Id="rId5" Type="http://schemas.openxmlformats.org/officeDocument/2006/relationships/image" Target="../media/image20.svg"/><Relationship Id="rId10" Type="http://schemas.openxmlformats.org/officeDocument/2006/relationships/image" Target="../media/image8.png"/><Relationship Id="rId4" Type="http://schemas.openxmlformats.org/officeDocument/2006/relationships/image" Target="../media/image19.png"/><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endParaRPr lang="de-CH" sz="1400" dirty="0">
              <a:latin typeface="+mj-lt"/>
            </a:endParaRPr>
          </a:p>
          <a:p>
            <a:pPr marL="0" indent="0" algn="r">
              <a:spcBef>
                <a:spcPts val="300"/>
              </a:spcBef>
              <a:buNone/>
            </a:pPr>
            <a:r>
              <a:rPr lang="de-CH" sz="1400" dirty="0">
                <a:latin typeface="+mj-lt"/>
              </a:rPr>
              <a:t>14.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 ID and description </a:t>
            </a:r>
            <a:r>
              <a:rPr lang="en-US" sz="2000" dirty="0"/>
              <a:t>uniquely identifies the detected anomaly. </a:t>
            </a:r>
            <a:r>
              <a:rPr lang="en-US" sz="2000" b="1" dirty="0">
                <a:solidFill>
                  <a:srgbClr val="FF0000"/>
                </a:solidFill>
              </a:rPr>
              <a:t>Event ID, start/end-time and confidence/concern-score </a:t>
            </a:r>
            <a:r>
              <a:rPr lang="en-US" sz="2000" dirty="0"/>
              <a:t>uniquely identifies the network event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allows to add customer information.</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system who/which detected.</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791478"/>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756320"/>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30740" y="2970860"/>
            <a:ext cx="1204175" cy="11999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3211970"/>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14800" y="4963594"/>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a:stCxn id="25" idx="3"/>
          </p:cNvCxnSpPr>
          <p:nvPr/>
        </p:nvCxnSpPr>
        <p:spPr>
          <a:xfrm flipV="1">
            <a:off x="4997487" y="5212260"/>
            <a:ext cx="1237428" cy="25505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a:stCxn id="24" idx="3"/>
          </p:cNvCxnSpPr>
          <p:nvPr/>
        </p:nvCxnSpPr>
        <p:spPr>
          <a:xfrm>
            <a:off x="4989234" y="4090079"/>
            <a:ext cx="1245681" cy="4714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13</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4415201"/>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p:nvPr/>
        </p:nvSpPr>
        <p:spPr>
          <a:xfrm>
            <a:off x="838198" y="1484344"/>
            <a:ext cx="4373880" cy="23296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module: ietf-network-anomaly-metadata</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network-anomalies</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network-anomaly* [id version]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id             yang:uuid</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version        uint32</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description?   string</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state          identityref</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annotator</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(annotator-type)</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+--:(human)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  +--rw human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+--:(algorithm)</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+--rw algorithm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name?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symptoms* [symptom_id]</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symptom_id    yang:uuid</a:t>
            </a:r>
            <a:endParaRPr sz="850" b="0" i="0" u="none" strike="noStrike" cap="none">
              <a:solidFill>
                <a:schemeClr val="dk1"/>
              </a:solidFill>
              <a:latin typeface="Courier New"/>
              <a:ea typeface="Courier New"/>
              <a:cs typeface="Courier New"/>
              <a:sym typeface="Courier New"/>
            </a:endParaRPr>
          </a:p>
        </p:txBody>
      </p:sp>
      <p:sp>
        <p:nvSpPr>
          <p:cNvPr id="227" name="Google Shape;227;p9"/>
          <p:cNvSpPr txBox="1">
            <a:spLocks noGrp="1"/>
          </p:cNvSpPr>
          <p:nvPr>
            <p:ph type="body" idx="1"/>
          </p:nvPr>
        </p:nvSpPr>
        <p:spPr>
          <a:xfrm>
            <a:off x="6193410" y="1929384"/>
            <a:ext cx="5229402" cy="38237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b="1" dirty="0">
                <a:solidFill>
                  <a:srgbClr val="FF0000"/>
                </a:solidFill>
              </a:rPr>
              <a:t>ID and Description</a:t>
            </a:r>
            <a:r>
              <a:rPr lang="en-US" sz="2000" dirty="0"/>
              <a:t> uniquely identifies the detected network anomaly (as a container of symptoms).</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Description and State </a:t>
            </a:r>
            <a:r>
              <a:rPr lang="en-US" sz="2000" dirty="0"/>
              <a:t>provide general information regarding the anomaly and .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Annotator </a:t>
            </a:r>
            <a:r>
              <a:rPr lang="en-US" sz="2000" dirty="0"/>
              <a:t>describes the entity that observed the network anomaly: this can be a human or an algorithm (anomaly detection system).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Symptoms </a:t>
            </a:r>
            <a:r>
              <a:rPr lang="en-US" sz="2000" dirty="0"/>
              <a:t>provides a list of symptoms (based on </a:t>
            </a:r>
            <a:r>
              <a:rPr lang="en-US" sz="2000" dirty="0" err="1"/>
              <a:t>ietf</a:t>
            </a:r>
            <a:r>
              <a:rPr lang="en-US" sz="2000" dirty="0"/>
              <a:t>-symptom-metadata) that are part of this network anomaly.</a:t>
            </a:r>
            <a:endParaRPr dirty="0"/>
          </a:p>
        </p:txBody>
      </p:sp>
      <p:sp>
        <p:nvSpPr>
          <p:cNvPr id="228" name="Google Shape;228;p9"/>
          <p:cNvSpPr/>
          <p:nvPr/>
        </p:nvSpPr>
        <p:spPr>
          <a:xfrm>
            <a:off x="1063625" y="1810474"/>
            <a:ext cx="3038400" cy="41640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29" name="Google Shape;229;p9"/>
          <p:cNvCxnSpPr>
            <a:stCxn id="228" idx="3"/>
          </p:cNvCxnSpPr>
          <p:nvPr/>
        </p:nvCxnSpPr>
        <p:spPr>
          <a:xfrm>
            <a:off x="4102025" y="2018674"/>
            <a:ext cx="2091300" cy="90300"/>
          </a:xfrm>
          <a:prstGeom prst="straightConnector1">
            <a:avLst/>
          </a:prstGeom>
          <a:noFill/>
          <a:ln w="25400" cap="flat" cmpd="sng">
            <a:solidFill>
              <a:schemeClr val="accent6"/>
            </a:solidFill>
            <a:prstDash val="solid"/>
            <a:miter lim="800000"/>
            <a:headEnd type="none" w="sm" len="sm"/>
            <a:tailEnd type="none" w="sm" len="sm"/>
          </a:ln>
        </p:spPr>
      </p:cxnSp>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14</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232" name="Google Shape;232;p9"/>
          <p:cNvSpPr/>
          <p:nvPr/>
        </p:nvSpPr>
        <p:spPr>
          <a:xfrm>
            <a:off x="1063625" y="2506394"/>
            <a:ext cx="3038475" cy="955944"/>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3" name="Google Shape;233;p9"/>
          <p:cNvCxnSpPr>
            <a:stCxn id="232" idx="3"/>
          </p:cNvCxnSpPr>
          <p:nvPr/>
        </p:nvCxnSpPr>
        <p:spPr>
          <a:xfrm>
            <a:off x="4102100" y="2984366"/>
            <a:ext cx="1993800" cy="716700"/>
          </a:xfrm>
          <a:prstGeom prst="straightConnector1">
            <a:avLst/>
          </a:prstGeom>
          <a:noFill/>
          <a:ln w="25400" cap="flat" cmpd="sng">
            <a:solidFill>
              <a:schemeClr val="accent4"/>
            </a:solidFill>
            <a:prstDash val="solid"/>
            <a:miter lim="800000"/>
            <a:headEnd type="none" w="sm" len="sm"/>
            <a:tailEnd type="none" w="sm" len="sm"/>
          </a:ln>
        </p:spPr>
      </p:cxnSp>
      <p:sp>
        <p:nvSpPr>
          <p:cNvPr id="234" name="Google Shape;234;p9"/>
          <p:cNvSpPr/>
          <p:nvPr/>
        </p:nvSpPr>
        <p:spPr>
          <a:xfrm>
            <a:off x="1063625" y="3480070"/>
            <a:ext cx="3038475" cy="287068"/>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1063625" y="2253473"/>
            <a:ext cx="3038400" cy="241200"/>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6" name="Google Shape;236;p9"/>
          <p:cNvCxnSpPr>
            <a:stCxn id="235" idx="3"/>
          </p:cNvCxnSpPr>
          <p:nvPr/>
        </p:nvCxnSpPr>
        <p:spPr>
          <a:xfrm>
            <a:off x="4102025" y="2374073"/>
            <a:ext cx="2091300" cy="402600"/>
          </a:xfrm>
          <a:prstGeom prst="straightConnector1">
            <a:avLst/>
          </a:prstGeom>
          <a:noFill/>
          <a:ln w="25400" cap="flat" cmpd="sng">
            <a:solidFill>
              <a:schemeClr val="accent5"/>
            </a:solidFill>
            <a:prstDash val="solid"/>
            <a:miter lim="800000"/>
            <a:headEnd type="none" w="sm" len="sm"/>
            <a:tailEnd type="none" w="sm" len="sm"/>
          </a:ln>
        </p:spPr>
      </p:cxnSp>
      <p:cxnSp>
        <p:nvCxnSpPr>
          <p:cNvPr id="237" name="Google Shape;237;p9"/>
          <p:cNvCxnSpPr>
            <a:stCxn id="234" idx="3"/>
          </p:cNvCxnSpPr>
          <p:nvPr/>
        </p:nvCxnSpPr>
        <p:spPr>
          <a:xfrm>
            <a:off x="4102100" y="3623604"/>
            <a:ext cx="2091300" cy="1082100"/>
          </a:xfrm>
          <a:prstGeom prst="straightConnector1">
            <a:avLst/>
          </a:prstGeom>
          <a:noFill/>
          <a:ln w="25400" cap="flat" cmpd="sng">
            <a:solidFill>
              <a:schemeClr val="accent2"/>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15</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Antagonist</a:t>
            </a:r>
            <a:br>
              <a:rPr lang="en-US" sz="3600" dirty="0"/>
            </a:br>
            <a:r>
              <a:rPr lang="en-US" sz="2800" u="sng" dirty="0">
                <a:solidFill>
                  <a:srgbClr val="ACABAB"/>
                </a:solidFill>
              </a:rPr>
              <a:t>an</a:t>
            </a:r>
            <a:r>
              <a:rPr lang="en-US" sz="2800" dirty="0">
                <a:solidFill>
                  <a:srgbClr val="ACABAB"/>
                </a:solidFill>
              </a:rPr>
              <a:t>omaly </a:t>
            </a:r>
            <a:r>
              <a:rPr lang="en-US" sz="2800" u="sng" dirty="0">
                <a:solidFill>
                  <a:srgbClr val="ACABAB"/>
                </a:solidFill>
              </a:rPr>
              <a:t>tag</a:t>
            </a:r>
            <a:r>
              <a:rPr lang="en-US" sz="2800" dirty="0">
                <a:solidFill>
                  <a:srgbClr val="ACABAB"/>
                </a:solidFill>
              </a:rPr>
              <a:t>ging </a:t>
            </a:r>
            <a:r>
              <a:rPr lang="en-US" sz="2800" u="sng" dirty="0">
                <a:solidFill>
                  <a:srgbClr val="ACABAB"/>
                </a:solidFill>
              </a:rPr>
              <a:t>on</a:t>
            </a:r>
            <a:r>
              <a:rPr lang="en-US" sz="2800" dirty="0">
                <a:solidFill>
                  <a:srgbClr val="ACABAB"/>
                </a:solidFill>
              </a:rPr>
              <a:t> h</a:t>
            </a:r>
            <a:r>
              <a:rPr lang="en-US" sz="2800" u="sng" dirty="0">
                <a:solidFill>
                  <a:srgbClr val="ACABAB"/>
                </a:solidFill>
              </a:rPr>
              <a:t>ist</a:t>
            </a:r>
            <a:r>
              <a:rPr lang="en-US" sz="2800" dirty="0">
                <a:solidFill>
                  <a:srgbClr val="ACABAB"/>
                </a:solidFill>
              </a:rPr>
              <a:t>orical data</a:t>
            </a:r>
            <a:endParaRPr sz="2700" dirty="0">
              <a:solidFill>
                <a:srgbClr val="FF0000"/>
              </a:solidFill>
            </a:endParaRPr>
          </a:p>
        </p:txBody>
      </p:sp>
      <p:pic>
        <p:nvPicPr>
          <p:cNvPr id="4" name="Google Shape;243;g2ebc266c09e_0_0">
            <a:extLst>
              <a:ext uri="{FF2B5EF4-FFF2-40B4-BE49-F238E27FC236}">
                <a16:creationId xmlns:a16="http://schemas.microsoft.com/office/drawing/2014/main" id="{22E2714B-53D9-2F81-D442-D0C13721756A}"/>
              </a:ext>
            </a:extLst>
          </p:cNvPr>
          <p:cNvPicPr preferRelativeResize="0"/>
          <p:nvPr/>
        </p:nvPicPr>
        <p:blipFill>
          <a:blip r:embed="rId3">
            <a:alphaModFix/>
          </a:blip>
          <a:stretch>
            <a:fillRect/>
          </a:stretch>
        </p:blipFill>
        <p:spPr>
          <a:xfrm>
            <a:off x="33163" y="1798827"/>
            <a:ext cx="7037733" cy="3673201"/>
          </a:xfrm>
          <a:prstGeom prst="rect">
            <a:avLst/>
          </a:prstGeom>
          <a:noFill/>
          <a:ln>
            <a:noFill/>
          </a:ln>
        </p:spPr>
      </p:pic>
      <p:sp>
        <p:nvSpPr>
          <p:cNvPr id="5" name="Google Shape;244;g2ebc266c09e_0_0">
            <a:extLst>
              <a:ext uri="{FF2B5EF4-FFF2-40B4-BE49-F238E27FC236}">
                <a16:creationId xmlns:a16="http://schemas.microsoft.com/office/drawing/2014/main" id="{559CA179-8EDF-F04E-7B96-050CE2C67590}"/>
              </a:ext>
            </a:extLst>
          </p:cNvPr>
          <p:cNvSpPr txBox="1"/>
          <p:nvPr/>
        </p:nvSpPr>
        <p:spPr>
          <a:xfrm>
            <a:off x="7240555" y="151130"/>
            <a:ext cx="4674637" cy="652995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000" b="1" dirty="0"/>
              <a:t>Goals:</a:t>
            </a:r>
          </a:p>
          <a:p>
            <a:pPr marL="285750" lvl="0" indent="-285750">
              <a:lnSpc>
                <a:spcPct val="90000"/>
              </a:lnSpc>
              <a:spcBef>
                <a:spcPts val="1000"/>
              </a:spcBef>
              <a:spcAft>
                <a:spcPts val="0"/>
              </a:spcAft>
              <a:buClr>
                <a:schemeClr val="dk2"/>
              </a:buClr>
              <a:buSzPts val="1700"/>
              <a:buFont typeface="Wingdings" panose="05000000000000000000" pitchFamily="2" charset="2"/>
              <a:buChar char="Ø"/>
            </a:pPr>
            <a:r>
              <a:rPr lang="en-US" sz="2000" dirty="0"/>
              <a:t>Prove that YANG models contain all the necessary information</a:t>
            </a:r>
          </a:p>
          <a:p>
            <a:pPr marL="285750" indent="-285750">
              <a:lnSpc>
                <a:spcPct val="90000"/>
              </a:lnSpc>
              <a:buClr>
                <a:schemeClr val="dk2"/>
              </a:buClr>
              <a:buSzPts val="1700"/>
              <a:buFont typeface="Wingdings" panose="05000000000000000000" pitchFamily="2" charset="2"/>
              <a:buChar char="Ø"/>
            </a:pPr>
            <a:r>
              <a:rPr lang="en-US" sz="2000" dirty="0"/>
              <a:t>Validate models across a wide range of use-cases</a:t>
            </a:r>
          </a:p>
          <a:p>
            <a:pPr marL="285750" indent="-285750">
              <a:lnSpc>
                <a:spcPct val="90000"/>
              </a:lnSpc>
              <a:buClr>
                <a:schemeClr val="dk2"/>
              </a:buClr>
              <a:buSzPts val="1700"/>
              <a:buFont typeface="Wingdings" panose="05000000000000000000" pitchFamily="2" charset="2"/>
              <a:buChar char="Ø"/>
            </a:pPr>
            <a:r>
              <a:rPr lang="en-US" sz="2000" dirty="0"/>
              <a:t>Show interoperability between </a:t>
            </a:r>
          </a:p>
          <a:p>
            <a:pPr marL="0" lvl="0" indent="0" algn="l" rtl="0">
              <a:lnSpc>
                <a:spcPct val="115000"/>
              </a:lnSpc>
              <a:spcBef>
                <a:spcPts val="1200"/>
              </a:spcBef>
              <a:spcAft>
                <a:spcPts val="0"/>
              </a:spcAft>
              <a:buNone/>
            </a:pPr>
            <a:r>
              <a:rPr lang="en-US" sz="2000" b="1" dirty="0"/>
              <a:t>Done so far:</a:t>
            </a:r>
            <a:endParaRPr sz="2000" b="1" dirty="0"/>
          </a:p>
          <a:p>
            <a:pPr marL="285750" lvl="0" indent="-285750">
              <a:lnSpc>
                <a:spcPct val="90000"/>
              </a:lnSpc>
              <a:spcBef>
                <a:spcPts val="600"/>
              </a:spcBef>
              <a:spcAft>
                <a:spcPts val="0"/>
              </a:spcAft>
              <a:buClr>
                <a:schemeClr val="dk2"/>
              </a:buClr>
              <a:buSzPts val="1700"/>
              <a:buFont typeface="Wingdings" panose="05000000000000000000" pitchFamily="2" charset="2"/>
              <a:buChar char="ü"/>
            </a:pPr>
            <a:r>
              <a:rPr lang="en-US" sz="2000" dirty="0"/>
              <a:t>Validation with real operational data (Cloud monitoring)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rule-based Network Anomaly Detector (SAIN RFC9417/RFC9418)</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a ML-based Network Anomaly Detector (Autoencoder)</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support for Re-training of ML-based models</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partial support for Metadata Filtering and search</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YANG model refinements to reflect the results of the coding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Automatic dashboard generation</a:t>
            </a:r>
          </a:p>
        </p:txBody>
      </p:sp>
      <p:sp>
        <p:nvSpPr>
          <p:cNvPr id="9" name="TextBox 8">
            <a:extLst>
              <a:ext uri="{FF2B5EF4-FFF2-40B4-BE49-F238E27FC236}">
                <a16:creationId xmlns:a16="http://schemas.microsoft.com/office/drawing/2014/main" id="{C88EE4A3-9182-D4E3-B18C-1D84CB7DF39B}"/>
              </a:ext>
            </a:extLst>
          </p:cNvPr>
          <p:cNvSpPr txBox="1"/>
          <p:nvPr/>
        </p:nvSpPr>
        <p:spPr>
          <a:xfrm>
            <a:off x="838200" y="5580167"/>
            <a:ext cx="6232696" cy="1000274"/>
          </a:xfrm>
          <a:prstGeom prst="rect">
            <a:avLst/>
          </a:prstGeom>
          <a:noFill/>
        </p:spPr>
        <p:txBody>
          <a:bodyPr wrap="square">
            <a:spAutoFit/>
          </a:bodyPr>
          <a:lstStyle/>
          <a:p>
            <a:pPr>
              <a:lnSpc>
                <a:spcPct val="115000"/>
              </a:lnSpc>
              <a:spcBef>
                <a:spcPts val="1200"/>
              </a:spcBef>
            </a:pPr>
            <a:r>
              <a:rPr lang="en-US" sz="2000" b="1" dirty="0">
                <a:solidFill>
                  <a:srgbClr val="FF0000"/>
                </a:solidFill>
              </a:rPr>
              <a:t>Next Steps:</a:t>
            </a:r>
          </a:p>
          <a:p>
            <a:pPr marL="285750" indent="-285750">
              <a:lnSpc>
                <a:spcPct val="90000"/>
              </a:lnSpc>
              <a:spcBef>
                <a:spcPts val="0"/>
              </a:spcBef>
              <a:buClr>
                <a:schemeClr val="dk2"/>
              </a:buClr>
              <a:buSzPts val="1700"/>
              <a:buFont typeface="Wingdings" panose="05000000000000000000" pitchFamily="2" charset="2"/>
              <a:buChar char="Ø"/>
            </a:pPr>
            <a:r>
              <a:rPr lang="en-US" sz="2000" dirty="0"/>
              <a:t>Improve scalability</a:t>
            </a:r>
          </a:p>
          <a:p>
            <a:pPr marL="285750" indent="-285750">
              <a:lnSpc>
                <a:spcPct val="90000"/>
              </a:lnSpc>
              <a:spcBef>
                <a:spcPts val="0"/>
              </a:spcBef>
              <a:buClr>
                <a:schemeClr val="dk2"/>
              </a:buClr>
              <a:buSzPts val="1700"/>
              <a:buFont typeface="Wingdings" panose="05000000000000000000" pitchFamily="2" charset="2"/>
              <a:buChar char="Ø"/>
            </a:pPr>
            <a:r>
              <a:rPr lang="en-US" sz="2000" dirty="0"/>
              <a:t>Validate with Swisscom Data</a:t>
            </a:r>
            <a:endParaRPr lang="en-US" sz="2000" dirty="0">
              <a:solidFill>
                <a:schemeClr val="dk2"/>
              </a:solidFill>
            </a:endParaRPr>
          </a:p>
        </p:txBody>
      </p:sp>
    </p:spTree>
    <p:extLst>
      <p:ext uri="{BB962C8B-B14F-4D97-AF65-F5344CB8AC3E}">
        <p14:creationId xmlns:p14="http://schemas.microsoft.com/office/powerpoint/2010/main" val="1914204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Post Maintenance Window Analysis</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A5C13DB2-576A-627A-2CF0-E34E57ACD645}"/>
              </a:ext>
            </a:extLst>
          </p:cNvPr>
          <p:cNvPicPr>
            <a:picLocks noChangeAspect="1"/>
          </p:cNvPicPr>
          <p:nvPr/>
        </p:nvPicPr>
        <p:blipFill>
          <a:blip r:embed="rId3"/>
          <a:stretch>
            <a:fillRect/>
          </a:stretch>
        </p:blipFill>
        <p:spPr>
          <a:xfrm>
            <a:off x="356131" y="1567351"/>
            <a:ext cx="7879449" cy="4331948"/>
          </a:xfrm>
          <a:prstGeom prst="rect">
            <a:avLst/>
          </a:prstGeom>
        </p:spPr>
      </p:pic>
      <p:sp>
        <p:nvSpPr>
          <p:cNvPr id="3" name="Inhaltsplatzhalter 2">
            <a:extLst>
              <a:ext uri="{FF2B5EF4-FFF2-40B4-BE49-F238E27FC236}">
                <a16:creationId xmlns:a16="http://schemas.microsoft.com/office/drawing/2014/main" id="{8958B48B-ADF9-4C08-071D-E75646D4DABC}"/>
              </a:ext>
            </a:extLst>
          </p:cNvPr>
          <p:cNvSpPr txBox="1">
            <a:spLocks/>
          </p:cNvSpPr>
          <p:nvPr/>
        </p:nvSpPr>
        <p:spPr bwMode="black">
          <a:xfrm>
            <a:off x="8979316" y="426933"/>
            <a:ext cx="2856553" cy="5051445"/>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Maintenance window </a:t>
            </a:r>
            <a:r>
              <a:rPr lang="en-US" sz="1200" dirty="0">
                <a:solidFill>
                  <a:srgbClr val="333333"/>
                </a:solidFill>
                <a:latin typeface="TheSans Swisscom Light"/>
              </a:rPr>
              <a:t>was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scheduled to start on April 9th 22:00 with a total of 4 migration steps.</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At 12:45 CE facing interfaces on first PE </a:t>
            </a: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node to be phased out was disabled.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Triggering a VPNv4 withdrawal of 138.187.57.240/28 from 138.187.57.6 Lo0 towards route-reflectors and then to Inter-AS Option B ASBR. BMP route-monitoring and CLI show commands verified successful route propagation.</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At 23:02 CE facing interfaces on first PE </a:t>
            </a: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node to be migrated to was enabled.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Triggering a VPNv4 update of 138.187.57.240/28 from 138.190.129.180 Lo0 towards route-reflectors and then to Inter-AS option B ASBR. BMP route-monitoring and CLI show commands verified successful route propagation.</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At 23:34 CE facing interfaces on second PE </a:t>
            </a: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node to be phased out was disabled.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Triggering a VPNv4 withdrawal of 138.187.57.240/28 from 138.187.57.5 Lo0 towards route-reflectors and then to Inter-AS </a:t>
            </a:r>
            <a:r>
              <a:rPr lang="en-US" sz="1200" dirty="0">
                <a:solidFill>
                  <a:srgbClr val="333333"/>
                </a:solidFill>
                <a:latin typeface="TheSans Swisscom Light"/>
              </a:rPr>
              <a:t>o</a:t>
            </a:r>
            <a:r>
              <a:rPr kumimoji="0" lang="en-US" sz="1200" b="0" i="0" u="none" strike="noStrike" kern="1200" cap="none" spc="0" normalizeH="0" baseline="0" noProof="0" dirty="0" err="1">
                <a:ln>
                  <a:noFill/>
                </a:ln>
                <a:solidFill>
                  <a:srgbClr val="333333"/>
                </a:solidFill>
                <a:effectLst/>
                <a:uLnTx/>
                <a:uFillTx/>
                <a:latin typeface="TheSans Swisscom Light"/>
                <a:ea typeface="+mn-ea"/>
                <a:cs typeface="+mn-cs"/>
              </a:rPr>
              <a:t>ption</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 B ASBR. BMP route-monitoring and CLI show commands verified successful route propagation to route-reflector </a:t>
            </a:r>
            <a: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t>and on two Option B ASBR, but on other six after 20 mins delay.</a:t>
            </a:r>
          </a:p>
        </p:txBody>
      </p:sp>
      <p:pic>
        <p:nvPicPr>
          <p:cNvPr id="4" name="Graphic 3">
            <a:extLst>
              <a:ext uri="{FF2B5EF4-FFF2-40B4-BE49-F238E27FC236}">
                <a16:creationId xmlns:a16="http://schemas.microsoft.com/office/drawing/2014/main" id="{5AF1EF20-85A6-C0BB-1636-29832B2C67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4918" y="393700"/>
            <a:ext cx="410400" cy="410400"/>
          </a:xfrm>
          <a:prstGeom prst="rect">
            <a:avLst/>
          </a:prstGeom>
        </p:spPr>
      </p:pic>
      <p:cxnSp>
        <p:nvCxnSpPr>
          <p:cNvPr id="7" name="Straight Arrow Connector 6">
            <a:extLst>
              <a:ext uri="{FF2B5EF4-FFF2-40B4-BE49-F238E27FC236}">
                <a16:creationId xmlns:a16="http://schemas.microsoft.com/office/drawing/2014/main" id="{5B3D2B6C-895B-B128-3B64-BE465DF3780C}"/>
              </a:ext>
            </a:extLst>
          </p:cNvPr>
          <p:cNvCxnSpPr>
            <a:cxnSpLocks/>
          </p:cNvCxnSpPr>
          <p:nvPr/>
        </p:nvCxnSpPr>
        <p:spPr bwMode="gray">
          <a:xfrm>
            <a:off x="8641955" y="3205655"/>
            <a:ext cx="0" cy="1123863"/>
          </a:xfrm>
          <a:prstGeom prst="straightConnector1">
            <a:avLst/>
          </a:prstGeom>
          <a:ln w="25400">
            <a:solidFill>
              <a:srgbClr val="5944C6"/>
            </a:solidFill>
            <a:prstDash val="sysDash"/>
            <a:tailEnd type="stealth" w="lg" len="lg"/>
          </a:ln>
        </p:spPr>
        <p:style>
          <a:lnRef idx="1">
            <a:schemeClr val="accent1"/>
          </a:lnRef>
          <a:fillRef idx="0">
            <a:schemeClr val="accent1"/>
          </a:fillRef>
          <a:effectRef idx="0">
            <a:schemeClr val="accent1"/>
          </a:effectRef>
          <a:fontRef idx="minor">
            <a:schemeClr val="tx1"/>
          </a:fontRef>
        </p:style>
      </p:cxnSp>
      <p:pic>
        <p:nvPicPr>
          <p:cNvPr id="8" name="Grafik 8">
            <a:extLst>
              <a:ext uri="{FF2B5EF4-FFF2-40B4-BE49-F238E27FC236}">
                <a16:creationId xmlns:a16="http://schemas.microsoft.com/office/drawing/2014/main" id="{8D19947A-144F-1D80-B0F3-67F6872163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37421" y="2796586"/>
            <a:ext cx="409069" cy="409069"/>
          </a:xfrm>
          <a:prstGeom prst="rect">
            <a:avLst/>
          </a:prstGeom>
        </p:spPr>
      </p:pic>
      <p:sp>
        <p:nvSpPr>
          <p:cNvPr id="9" name="Oval 8">
            <a:extLst>
              <a:ext uri="{FF2B5EF4-FFF2-40B4-BE49-F238E27FC236}">
                <a16:creationId xmlns:a16="http://schemas.microsoft.com/office/drawing/2014/main" id="{EB8EE06A-9C5A-1497-6091-14DF67137B7E}"/>
              </a:ext>
            </a:extLst>
          </p:cNvPr>
          <p:cNvSpPr/>
          <p:nvPr/>
        </p:nvSpPr>
        <p:spPr bwMode="gray">
          <a:xfrm>
            <a:off x="1331522" y="4550754"/>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33333"/>
              </a:solidFill>
              <a:effectLst/>
              <a:uLnTx/>
              <a:uFillTx/>
              <a:latin typeface="TheSans Swisscom Light"/>
              <a:ea typeface="+mn-ea"/>
              <a:cs typeface="+mn-cs"/>
            </a:endParaRPr>
          </a:p>
        </p:txBody>
      </p:sp>
      <p:sp>
        <p:nvSpPr>
          <p:cNvPr id="10" name="Oval 9">
            <a:extLst>
              <a:ext uri="{FF2B5EF4-FFF2-40B4-BE49-F238E27FC236}">
                <a16:creationId xmlns:a16="http://schemas.microsoft.com/office/drawing/2014/main" id="{71CF02A3-82A0-40D0-9B64-6B9FC20586A6}"/>
              </a:ext>
            </a:extLst>
          </p:cNvPr>
          <p:cNvSpPr/>
          <p:nvPr/>
        </p:nvSpPr>
        <p:spPr bwMode="gray">
          <a:xfrm>
            <a:off x="1329008" y="5437676"/>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33333"/>
              </a:solidFill>
              <a:effectLst/>
              <a:uLnTx/>
              <a:uFillTx/>
              <a:latin typeface="TheSans Swisscom Light"/>
              <a:ea typeface="+mn-ea"/>
              <a:cs typeface="+mn-cs"/>
            </a:endParaRPr>
          </a:p>
        </p:txBody>
      </p:sp>
      <p:sp>
        <p:nvSpPr>
          <p:cNvPr id="11" name="Oval 10">
            <a:extLst>
              <a:ext uri="{FF2B5EF4-FFF2-40B4-BE49-F238E27FC236}">
                <a16:creationId xmlns:a16="http://schemas.microsoft.com/office/drawing/2014/main" id="{0CFA25E0-D5B0-91D3-117C-26055F6E5CC6}"/>
              </a:ext>
            </a:extLst>
          </p:cNvPr>
          <p:cNvSpPr/>
          <p:nvPr/>
        </p:nvSpPr>
        <p:spPr bwMode="gray">
          <a:xfrm>
            <a:off x="1285096" y="2951507"/>
            <a:ext cx="566024" cy="1168260"/>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33333"/>
              </a:solidFill>
              <a:effectLst/>
              <a:uLnTx/>
              <a:uFillTx/>
              <a:latin typeface="TheSans Swisscom Light"/>
              <a:ea typeface="+mn-ea"/>
              <a:cs typeface="+mn-cs"/>
            </a:endParaRPr>
          </a:p>
        </p:txBody>
      </p:sp>
      <p:pic>
        <p:nvPicPr>
          <p:cNvPr id="12" name="Graphic 11">
            <a:extLst>
              <a:ext uri="{FF2B5EF4-FFF2-40B4-BE49-F238E27FC236}">
                <a16:creationId xmlns:a16="http://schemas.microsoft.com/office/drawing/2014/main" id="{6F2C0F71-B41B-ECC1-F60C-F8D3A587CF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4161" y="4439642"/>
            <a:ext cx="525183" cy="525183"/>
          </a:xfrm>
          <a:prstGeom prst="rect">
            <a:avLst/>
          </a:prstGeom>
        </p:spPr>
      </p:pic>
      <p:cxnSp>
        <p:nvCxnSpPr>
          <p:cNvPr id="13" name="Straight Arrow Connector 12">
            <a:extLst>
              <a:ext uri="{FF2B5EF4-FFF2-40B4-BE49-F238E27FC236}">
                <a16:creationId xmlns:a16="http://schemas.microsoft.com/office/drawing/2014/main" id="{9454752F-262C-79E4-AA8B-1ED9C821AA0C}"/>
              </a:ext>
            </a:extLst>
          </p:cNvPr>
          <p:cNvCxnSpPr>
            <a:cxnSpLocks/>
          </p:cNvCxnSpPr>
          <p:nvPr/>
        </p:nvCxnSpPr>
        <p:spPr bwMode="gray">
          <a:xfrm>
            <a:off x="8619452" y="1589073"/>
            <a:ext cx="0" cy="1161062"/>
          </a:xfrm>
          <a:prstGeom prst="straightConnector1">
            <a:avLst/>
          </a:prstGeom>
          <a:ln w="25400">
            <a:solidFill>
              <a:srgbClr val="5944C6"/>
            </a:solidFill>
            <a:prstDash val="sysDash"/>
            <a:tailEnd type="stealth" w="lg" len="lg"/>
          </a:ln>
        </p:spPr>
        <p:style>
          <a:lnRef idx="1">
            <a:schemeClr val="accent1"/>
          </a:lnRef>
          <a:fillRef idx="0">
            <a:schemeClr val="accent1"/>
          </a:fillRef>
          <a:effectRef idx="0">
            <a:schemeClr val="accent1"/>
          </a:effectRef>
          <a:fontRef idx="minor">
            <a:schemeClr val="tx1"/>
          </a:fontRef>
        </p:style>
      </p:cxnSp>
      <p:pic>
        <p:nvPicPr>
          <p:cNvPr id="14" name="Grafik 8">
            <a:extLst>
              <a:ext uri="{FF2B5EF4-FFF2-40B4-BE49-F238E27FC236}">
                <a16:creationId xmlns:a16="http://schemas.microsoft.com/office/drawing/2014/main" id="{0CCB84FC-46E4-E41C-DF7F-CC97564CE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14918" y="1159792"/>
            <a:ext cx="409069" cy="409069"/>
          </a:xfrm>
          <a:prstGeom prst="rect">
            <a:avLst/>
          </a:prstGeom>
        </p:spPr>
      </p:pic>
      <p:sp>
        <p:nvSpPr>
          <p:cNvPr id="15" name="Rectangle 14">
            <a:extLst>
              <a:ext uri="{FF2B5EF4-FFF2-40B4-BE49-F238E27FC236}">
                <a16:creationId xmlns:a16="http://schemas.microsoft.com/office/drawing/2014/main" id="{987BEEEE-087C-C4CD-2079-D081718361C6}"/>
              </a:ext>
            </a:extLst>
          </p:cNvPr>
          <p:cNvSpPr/>
          <p:nvPr/>
        </p:nvSpPr>
        <p:spPr>
          <a:xfrm>
            <a:off x="364732" y="6016834"/>
            <a:ext cx="787084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Overall BGP Update/withdrawals Across Swisscom MPLS/SRv6 Cores</a:t>
            </a:r>
          </a:p>
        </p:txBody>
      </p:sp>
    </p:spTree>
    <p:extLst>
      <p:ext uri="{BB962C8B-B14F-4D97-AF65-F5344CB8AC3E}">
        <p14:creationId xmlns:p14="http://schemas.microsoft.com/office/powerpoint/2010/main" val="2330400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Show command drove to wrong conclusion</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C6613F22-6DD1-56DE-935E-2C90E8C8CC57}"/>
              </a:ext>
            </a:extLst>
          </p:cNvPr>
          <p:cNvSpPr txBox="1">
            <a:spLocks/>
          </p:cNvSpPr>
          <p:nvPr/>
        </p:nvSpPr>
        <p:spPr bwMode="black">
          <a:xfrm>
            <a:off x="10743577" y="1726696"/>
            <a:ext cx="1221090" cy="272016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Juniper </a:t>
            </a:r>
            <a:r>
              <a:rPr kumimoji="0" lang="en-US" sz="1350" b="0" i="0" u="none" strike="noStrike" kern="1200" cap="none" spc="0" normalizeH="0" baseline="0" noProof="0" dirty="0" err="1">
                <a:ln>
                  <a:noFill/>
                </a:ln>
                <a:solidFill>
                  <a:srgbClr val="333333"/>
                </a:solidFill>
                <a:effectLst/>
                <a:uLnTx/>
                <a:uFillTx/>
                <a:latin typeface="TheSans Swisscom Light"/>
                <a:ea typeface="+mn-ea"/>
                <a:cs typeface="+mn-cs"/>
              </a:rPr>
              <a:t>JunOS</a:t>
            </a: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 CLI show command shows that path is for 20min no longer primary active but still as backup path inactive. </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Output mislead network engineer to believe that path is still installed.</a:t>
            </a:r>
          </a:p>
        </p:txBody>
      </p:sp>
      <p:sp>
        <p:nvSpPr>
          <p:cNvPr id="16" name="Rectangle 15">
            <a:extLst>
              <a:ext uri="{FF2B5EF4-FFF2-40B4-BE49-F238E27FC236}">
                <a16:creationId xmlns:a16="http://schemas.microsoft.com/office/drawing/2014/main" id="{AB4CF674-59EF-DF02-1DAC-2E35F9D9BA83}"/>
              </a:ext>
            </a:extLst>
          </p:cNvPr>
          <p:cNvSpPr/>
          <p:nvPr/>
        </p:nvSpPr>
        <p:spPr>
          <a:xfrm>
            <a:off x="189857" y="1655573"/>
            <a:ext cx="5184094" cy="46628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show route table bgp.l3vpn.0 protocol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bgp</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138.187.57.240/28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60633:4101214024:138.187.57.240/28 (1 entry, 1 announced)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BGP    Preference: 170/-101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 Distinguisher: 60633:4101214024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 hop type: Indirect, Next hop index: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Address: 0x1a963a3c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Next-hop reference count: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Source: 138.190.128.116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Protocol next hop: 138.187.57.5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operation: Push 83714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TTL action: prop-</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ttl</a:t>
            </a: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Load balance label: Label 83714: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Indirect next hop: 0x2 no-forward INH Session ID: 0x0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State: &lt;Delete Int Ext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ProtectionPath</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ProtectionCand</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Local AS: 64088.1116 Peer AS: 64088.1116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Age: 5:28       Metric: 805     Metric2: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Validation State: unverified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Resolving-AIGP: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Effective metric: 8 (IGP metric plus resolving AIGP)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Task: BGP_64088.1116.138.190.128.116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Announcement bits (1): 1-BMP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AS path: 60633 64088.5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Communities: 60633:204 60633:208 60633:1002 64497:4965 64499:13338 target:60633:1100006314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Accepted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withdraw Station: DAISY_BMP_1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withdraw Station: DAISY_BMP_2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BMP: Station: &lt;unassigned&gt;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Color: VPN Label: 83714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Localpref</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Router ID: 138.190.128.116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Thread: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junos</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-main</a:t>
            </a:r>
            <a:endParaRPr kumimoji="0" lang="de-CH"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p:txBody>
      </p:sp>
      <p:pic>
        <p:nvPicPr>
          <p:cNvPr id="17" name="Graphic 16">
            <a:extLst>
              <a:ext uri="{FF2B5EF4-FFF2-40B4-BE49-F238E27FC236}">
                <a16:creationId xmlns:a16="http://schemas.microsoft.com/office/drawing/2014/main" id="{2DFFE5F3-98A9-B901-A816-EFFEF14A5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7808" y="1748939"/>
            <a:ext cx="525183" cy="525183"/>
          </a:xfrm>
          <a:prstGeom prst="rect">
            <a:avLst/>
          </a:prstGeom>
        </p:spPr>
      </p:pic>
      <p:sp>
        <p:nvSpPr>
          <p:cNvPr id="18" name="Rectangle 17">
            <a:extLst>
              <a:ext uri="{FF2B5EF4-FFF2-40B4-BE49-F238E27FC236}">
                <a16:creationId xmlns:a16="http://schemas.microsoft.com/office/drawing/2014/main" id="{556EC099-FD21-AE64-3C6C-987C8F12E609}"/>
              </a:ext>
            </a:extLst>
          </p:cNvPr>
          <p:cNvSpPr/>
          <p:nvPr/>
        </p:nvSpPr>
        <p:spPr>
          <a:xfrm>
            <a:off x="5058497" y="1655573"/>
            <a:ext cx="5184094" cy="48013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show route table bgp.l3vpn.0 protocol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bgp</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138.187.57.240/28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60633:4103214024:138.187.57.240/28 (3 entries, 1 announced)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*BGP    Preference: 170/-101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 Distinguisher: 60633:4103214024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 hop type: Indirect, Next hop index: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Address: 0x1526757c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Next-hop reference count: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Source: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Protocol next hop: 138.190.128.180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operation: Push 83118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TTL action: prop-</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ttl</a:t>
            </a: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Load balance label: Label 83118: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Indirect next hop: 0x2 no-forward INH Session ID: 0x0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State: &lt;Active Ext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ProtectionPath</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ProtectionCand</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Local AS: 64088.1116 Peer AS: 60633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Age: 14:29:45   Metric: 800     Metric2: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Validation State: unverified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Resolving-AIGP: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Effective metric: 8 (IGP metric plus resolving AIGP)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Task: BGP_60633.138.187.57.3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Announcement bits (2): 0-BGP_RT_Background 1-BMP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AS path: 60633 64088.1180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Communities: 60633:204 60633:208 60633:1001 60633:1111 64497:4965 64499:13338 target:60633:1100006314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Accepted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advertise Station: DAISY_BMP_1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advertise Station: DAISY_BMP_2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Color: VPN Label: 83118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Localpref</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Router ID: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Thread: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junos</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587501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GB" sz="2800" dirty="0">
                <a:solidFill>
                  <a:schemeClr val="bg1">
                    <a:lumMod val="65000"/>
                  </a:schemeClr>
                </a:solidFill>
              </a:rPr>
              <a:t>D</a:t>
            </a:r>
            <a:r>
              <a:rPr lang="en-US" sz="2800" dirty="0" err="1">
                <a:solidFill>
                  <a:schemeClr val="bg1">
                    <a:lumMod val="65000"/>
                  </a:schemeClr>
                </a:solidFill>
              </a:rPr>
              <a:t>ata</a:t>
            </a:r>
            <a:r>
              <a:rPr lang="en-US" sz="2800" dirty="0">
                <a:solidFill>
                  <a:schemeClr val="bg1">
                    <a:lumMod val="65000"/>
                  </a:schemeClr>
                </a:solidFill>
              </a:rPr>
              <a:t> collection timestamp drove to wrong conclusion</a:t>
            </a:r>
          </a:p>
        </p:txBody>
      </p:sp>
      <p:sp>
        <p:nvSpPr>
          <p:cNvPr id="2" name="Inhaltsplatzhalter 2">
            <a:extLst>
              <a:ext uri="{FF2B5EF4-FFF2-40B4-BE49-F238E27FC236}">
                <a16:creationId xmlns:a16="http://schemas.microsoft.com/office/drawing/2014/main" id="{9D61CFC8-455E-F3AD-F115-C08399D2FB3F}"/>
              </a:ext>
            </a:extLst>
          </p:cNvPr>
          <p:cNvSpPr txBox="1">
            <a:spLocks/>
          </p:cNvSpPr>
          <p:nvPr/>
        </p:nvSpPr>
        <p:spPr bwMode="black">
          <a:xfrm>
            <a:off x="9902952" y="1682496"/>
            <a:ext cx="1706865" cy="272016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Because BMP per-peer timestamp is optional, in the time series database ingestion, the data collection augmentation timestamp is used instead. </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Leading to false conclusions when the state change was observed.</a:t>
            </a:r>
          </a:p>
        </p:txBody>
      </p:sp>
      <p:sp>
        <p:nvSpPr>
          <p:cNvPr id="3" name="Rectangle 2">
            <a:extLst>
              <a:ext uri="{FF2B5EF4-FFF2-40B4-BE49-F238E27FC236}">
                <a16:creationId xmlns:a16="http://schemas.microsoft.com/office/drawing/2014/main" id="{5C6F98D3-4061-4B0E-40E9-0238CE8D501C}"/>
              </a:ext>
            </a:extLst>
          </p:cNvPr>
          <p:cNvSpPr/>
          <p:nvPr/>
        </p:nvSpPr>
        <p:spPr>
          <a:xfrm>
            <a:off x="838200" y="1690688"/>
            <a:ext cx="3881504"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23:52:34"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23:52:34"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"Wed Apr 10 2024 01:04:00"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23:54:09"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23:54:17"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23:54:24"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"Wed Apr 10 2024 00:54:51"</a:t>
            </a:r>
            <a:endParaRPr kumimoji="0" lang="de-CH"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endParaRPr>
          </a:p>
        </p:txBody>
      </p:sp>
      <p:sp>
        <p:nvSpPr>
          <p:cNvPr id="7" name="Rectangle 6">
            <a:extLst>
              <a:ext uri="{FF2B5EF4-FFF2-40B4-BE49-F238E27FC236}">
                <a16:creationId xmlns:a16="http://schemas.microsoft.com/office/drawing/2014/main" id="{DF19F707-B2A2-2A16-6A03-E73BE59795EE}"/>
              </a:ext>
            </a:extLst>
          </p:cNvPr>
          <p:cNvSpPr/>
          <p:nvPr/>
        </p:nvSpPr>
        <p:spPr>
          <a:xfrm>
            <a:off x="4809038" y="1695677"/>
            <a:ext cx="3881504"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333333"/>
                </a:solidFill>
                <a:effectLst/>
                <a:highlight>
                  <a:srgbClr val="FFFF00"/>
                </a:highlight>
                <a:uLnTx/>
                <a:uFillTx/>
                <a:latin typeface="TheSans Swisscom Light"/>
                <a:ea typeface="+mn-ea"/>
                <a:cs typeface="Courier New" panose="02070309020205020404" pitchFamily="49" charset="0"/>
              </a:rPr>
              <a:t>The yellow marked timestamp shows the optional BMP per-peer header observation timestamp.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333333"/>
              </a:solidFill>
              <a:effectLst/>
              <a:highlight>
                <a:srgbClr val="FFFF00"/>
              </a:highlight>
              <a:uLnTx/>
              <a:uFillTx/>
              <a:latin typeface="TheSans Swisscom Light"/>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333333"/>
                </a:solidFill>
                <a:effectLst/>
                <a:highlight>
                  <a:srgbClr val="00FFFF"/>
                </a:highlight>
                <a:uLnTx/>
                <a:uFillTx/>
                <a:latin typeface="TheSans Swisscom Light"/>
                <a:ea typeface="+mn-ea"/>
                <a:cs typeface="Courier New" panose="02070309020205020404" pitchFamily="49" charset="0"/>
              </a:rPr>
              <a:t>The blue marked timestamp shows the timestamp being augmented on the BMP data collection and </a:t>
            </a:r>
            <a:r>
              <a:rPr kumimoji="0" lang="en-US" sz="1350" b="1" i="0" u="none" strike="noStrike" kern="1200" cap="none" spc="0" normalizeH="0" baseline="0" noProof="0" dirty="0">
                <a:ln>
                  <a:noFill/>
                </a:ln>
                <a:solidFill>
                  <a:srgbClr val="FF0000"/>
                </a:solidFill>
                <a:effectLst/>
                <a:highlight>
                  <a:srgbClr val="00FFFF"/>
                </a:highlight>
                <a:uLnTx/>
                <a:uFillTx/>
                <a:latin typeface="TheSans Swisscom Light"/>
                <a:ea typeface="+mn-ea"/>
                <a:cs typeface="Courier New" panose="02070309020205020404" pitchFamily="49" charset="0"/>
              </a:rPr>
              <a:t>being used for the time series database. </a:t>
            </a:r>
            <a:endParaRPr kumimoji="0" lang="de-CH" sz="1350" b="1" i="0" u="none" strike="noStrike" kern="1200" cap="none" spc="0" normalizeH="0" baseline="0" noProof="0" dirty="0">
              <a:ln>
                <a:noFill/>
              </a:ln>
              <a:solidFill>
                <a:srgbClr val="FF0000"/>
              </a:solidFill>
              <a:effectLst/>
              <a:highlight>
                <a:srgbClr val="00FFFF"/>
              </a:highlight>
              <a:uLnTx/>
              <a:uFillTx/>
              <a:latin typeface="TheSans Swisscom Light"/>
              <a:ea typeface="+mn-ea"/>
              <a:cs typeface="Courier New" panose="02070309020205020404" pitchFamily="49" charset="0"/>
            </a:endParaRPr>
          </a:p>
        </p:txBody>
      </p:sp>
      <p:pic>
        <p:nvPicPr>
          <p:cNvPr id="8" name="Graphic 7">
            <a:extLst>
              <a:ext uri="{FF2B5EF4-FFF2-40B4-BE49-F238E27FC236}">
                <a16:creationId xmlns:a16="http://schemas.microsoft.com/office/drawing/2014/main" id="{8A7921E7-2525-34FB-6841-B5F01DECF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2916" y="1714589"/>
            <a:ext cx="525183" cy="525183"/>
          </a:xfrm>
          <a:prstGeom prst="rect">
            <a:avLst/>
          </a:prstGeom>
        </p:spPr>
      </p:pic>
    </p:spTree>
    <p:extLst>
      <p:ext uri="{BB962C8B-B14F-4D97-AF65-F5344CB8AC3E}">
        <p14:creationId xmlns:p14="http://schemas.microsoft.com/office/powerpoint/2010/main" val="200608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Route-Reflector Peering and L3 VPN Traffic View</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477E3269-AE0B-75EF-0438-609ED261D5F5}"/>
              </a:ext>
            </a:extLst>
          </p:cNvPr>
          <p:cNvSpPr txBox="1">
            <a:spLocks/>
          </p:cNvSpPr>
          <p:nvPr/>
        </p:nvSpPr>
        <p:spPr bwMode="black">
          <a:xfrm>
            <a:off x="9900281" y="1681163"/>
            <a:ext cx="1824993" cy="3153997"/>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IPFIX configured on PE </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but not on involved MPLS Inter-AS option B ASBRs </a:t>
            </a:r>
            <a:r>
              <a:rPr kumimoji="0" lang="en-US" sz="1400" b="1" i="0" u="none" strike="noStrike" kern="1200" cap="none" spc="0" normalizeH="0" baseline="0" noProof="0" dirty="0">
                <a:ln>
                  <a:noFill/>
                </a:ln>
                <a:solidFill>
                  <a:srgbClr val="FF0000"/>
                </a:solidFill>
                <a:effectLst/>
                <a:uLnTx/>
                <a:uFillTx/>
                <a:latin typeface="TheSans Swisscom Light"/>
                <a:ea typeface="+mn-ea"/>
                <a:cs typeface="+mn-cs"/>
              </a:rPr>
              <a:t>due to PR1567039</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BMP ADJ-RIB In pre-policy on BGP VPNv4 /6 on MPLS PE's. BMP ADJ-RIB In pre-policy on BGP VPNv4 /6 on Route Reflectors and BMP ADJ-RIB In pre-policy and ADJ-RIB Out post-policy on Inter-AS Option B ASBR.</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YANG Push on most nodes but not relevant for this use case.</a:t>
            </a:r>
          </a:p>
        </p:txBody>
      </p:sp>
      <p:pic>
        <p:nvPicPr>
          <p:cNvPr id="8" name="Grafik 8">
            <a:extLst>
              <a:ext uri="{FF2B5EF4-FFF2-40B4-BE49-F238E27FC236}">
                <a16:creationId xmlns:a16="http://schemas.microsoft.com/office/drawing/2014/main" id="{54154485-B928-B492-B0BF-0F2B48285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9124" y="3058389"/>
            <a:ext cx="409069" cy="409069"/>
          </a:xfrm>
          <a:prstGeom prst="rect">
            <a:avLst/>
          </a:prstGeom>
        </p:spPr>
      </p:pic>
      <p:pic>
        <p:nvPicPr>
          <p:cNvPr id="9" name="Graphic 8">
            <a:extLst>
              <a:ext uri="{FF2B5EF4-FFF2-40B4-BE49-F238E27FC236}">
                <a16:creationId xmlns:a16="http://schemas.microsoft.com/office/drawing/2014/main" id="{2B0ED05A-090F-1833-44DF-BB03C2D980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9124" y="5580908"/>
            <a:ext cx="410400" cy="410400"/>
          </a:xfrm>
          <a:prstGeom prst="rect">
            <a:avLst/>
          </a:prstGeom>
        </p:spPr>
      </p:pic>
      <p:sp>
        <p:nvSpPr>
          <p:cNvPr id="10" name="Rectangle 9">
            <a:extLst>
              <a:ext uri="{FF2B5EF4-FFF2-40B4-BE49-F238E27FC236}">
                <a16:creationId xmlns:a16="http://schemas.microsoft.com/office/drawing/2014/main" id="{D5BF30A0-2EDE-D753-5071-EAC623851B2A}"/>
              </a:ext>
            </a:extLst>
          </p:cNvPr>
          <p:cNvSpPr/>
          <p:nvPr/>
        </p:nvSpPr>
        <p:spPr>
          <a:xfrm>
            <a:off x="2562225" y="3837023"/>
            <a:ext cx="3659921"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BMP Peering Statistics on Route Reflectors</a:t>
            </a:r>
          </a:p>
        </p:txBody>
      </p:sp>
      <p:pic>
        <p:nvPicPr>
          <p:cNvPr id="11" name="Graphic 10">
            <a:extLst>
              <a:ext uri="{FF2B5EF4-FFF2-40B4-BE49-F238E27FC236}">
                <a16:creationId xmlns:a16="http://schemas.microsoft.com/office/drawing/2014/main" id="{A016D5FB-2A70-8FB0-B62D-016BEC79DF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92916" y="1714589"/>
            <a:ext cx="525183" cy="525183"/>
          </a:xfrm>
          <a:prstGeom prst="rect">
            <a:avLst/>
          </a:prstGeom>
        </p:spPr>
      </p:pic>
      <p:pic>
        <p:nvPicPr>
          <p:cNvPr id="12" name="Picture 11">
            <a:extLst>
              <a:ext uri="{FF2B5EF4-FFF2-40B4-BE49-F238E27FC236}">
                <a16:creationId xmlns:a16="http://schemas.microsoft.com/office/drawing/2014/main" id="{53FBDF35-349F-4A69-857C-9D3F5A1A82DE}"/>
              </a:ext>
            </a:extLst>
          </p:cNvPr>
          <p:cNvPicPr>
            <a:picLocks noChangeAspect="1"/>
          </p:cNvPicPr>
          <p:nvPr/>
        </p:nvPicPr>
        <p:blipFill>
          <a:blip r:embed="rId9"/>
          <a:stretch>
            <a:fillRect/>
          </a:stretch>
        </p:blipFill>
        <p:spPr>
          <a:xfrm>
            <a:off x="2666304" y="1714589"/>
            <a:ext cx="3555842" cy="2000161"/>
          </a:xfrm>
          <a:prstGeom prst="rect">
            <a:avLst/>
          </a:prstGeom>
        </p:spPr>
      </p:pic>
      <p:sp>
        <p:nvSpPr>
          <p:cNvPr id="13" name="Rectangle 12">
            <a:extLst>
              <a:ext uri="{FF2B5EF4-FFF2-40B4-BE49-F238E27FC236}">
                <a16:creationId xmlns:a16="http://schemas.microsoft.com/office/drawing/2014/main" id="{BB63D1CC-F8AF-E563-C0E8-E96F4B90A8F1}"/>
              </a:ext>
            </a:extLst>
          </p:cNvPr>
          <p:cNvSpPr/>
          <p:nvPr/>
        </p:nvSpPr>
        <p:spPr>
          <a:xfrm>
            <a:off x="942278" y="6260357"/>
            <a:ext cx="7411145"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Traffic to Voice over IP Service on affected L3 VPN</a:t>
            </a:r>
          </a:p>
        </p:txBody>
      </p:sp>
      <p:pic>
        <p:nvPicPr>
          <p:cNvPr id="14" name="Picture 13">
            <a:extLst>
              <a:ext uri="{FF2B5EF4-FFF2-40B4-BE49-F238E27FC236}">
                <a16:creationId xmlns:a16="http://schemas.microsoft.com/office/drawing/2014/main" id="{BD2E6EE8-E200-90CF-5E2F-040788DDDF24}"/>
              </a:ext>
            </a:extLst>
          </p:cNvPr>
          <p:cNvPicPr>
            <a:picLocks noChangeAspect="1"/>
          </p:cNvPicPr>
          <p:nvPr/>
        </p:nvPicPr>
        <p:blipFill>
          <a:blip r:embed="rId10"/>
          <a:stretch>
            <a:fillRect/>
          </a:stretch>
        </p:blipFill>
        <p:spPr>
          <a:xfrm>
            <a:off x="942279" y="4337683"/>
            <a:ext cx="7411146" cy="1830782"/>
          </a:xfrm>
          <a:prstGeom prst="rect">
            <a:avLst/>
          </a:prstGeom>
        </p:spPr>
      </p:pic>
    </p:spTree>
    <p:extLst>
      <p:ext uri="{BB962C8B-B14F-4D97-AF65-F5344CB8AC3E}">
        <p14:creationId xmlns:p14="http://schemas.microsoft.com/office/powerpoint/2010/main" val="126536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073000"/>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029989"/>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029989"/>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104417"/>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081453"/>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029989"/>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081453"/>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a:t>
              </a: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762656"/>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105153"/>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119502"/>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74162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741622"/>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240845"/>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293198"/>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122827"/>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151466"/>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202810"/>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192400"/>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104417"/>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05347"/>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672601"/>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212755"/>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ea typeface="+mn-ea"/>
                <a:cs typeface="+mn-cs"/>
                <a:hlinkClick r:id="rId20"/>
              </a:rPr>
              <a:t>-</a:t>
            </a:r>
            <a:r>
              <a:rPr kumimoji="0" lang="en-US" sz="1200" b="1" i="0" u="none" strike="noStrike" kern="1200" cap="none" spc="0" normalizeH="0" baseline="0" noProof="0" dirty="0" err="1">
                <a:ln>
                  <a:noFill/>
                </a:ln>
                <a:solidFill>
                  <a:prstClr val="black"/>
                </a:solidFill>
                <a:effectLst/>
                <a:uLnTx/>
                <a:uFillTx/>
                <a:ea typeface="+mn-ea"/>
                <a:cs typeface="+mn-cs"/>
                <a:hlinkClick r:id="rId20"/>
              </a:rPr>
              <a:t>nmop</a:t>
            </a:r>
            <a:r>
              <a:rPr kumimoji="0" lang="en-US" sz="1200" b="1" i="0" u="none" strike="noStrike" kern="1200" cap="none" spc="0" normalizeH="0" baseline="0" noProof="0" dirty="0">
                <a:ln>
                  <a:noFill/>
                </a:ln>
                <a:solidFill>
                  <a:prstClr val="black"/>
                </a:solidFill>
                <a:effectLst/>
                <a:uLnTx/>
                <a:uFillTx/>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ea typeface="+mn-ea"/>
                <a:cs typeface="+mn-cs"/>
                <a:hlinkClick r:id="rId21"/>
              </a:rPr>
              <a:t>-</a:t>
            </a:r>
            <a:r>
              <a:rPr kumimoji="0" lang="en-US" sz="1200" b="1" i="0" u="none" strike="noStrike" kern="1200" cap="none" spc="0" normalizeH="0" baseline="0" noProof="0" dirty="0" err="1">
                <a:ln>
                  <a:noFill/>
                </a:ln>
                <a:solidFill>
                  <a:prstClr val="black"/>
                </a:solidFill>
                <a:effectLst/>
                <a:uLnTx/>
                <a:uFillTx/>
                <a:ea typeface="+mn-ea"/>
                <a:cs typeface="+mn-cs"/>
                <a:hlinkClick r:id="rId21"/>
              </a:rPr>
              <a:t>nmop</a:t>
            </a:r>
            <a:r>
              <a:rPr kumimoji="0" lang="en-US" sz="1200" b="1" i="0" u="none" strike="noStrike" kern="1200" cap="none" spc="0" normalizeH="0" baseline="0" noProof="0" dirty="0">
                <a:ln>
                  <a:noFill/>
                </a:ln>
                <a:solidFill>
                  <a:prstClr val="black"/>
                </a:solidFill>
                <a:effectLst/>
                <a:uLnTx/>
                <a:uFillTx/>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762656"/>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073000"/>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Data Mesh organizes Data in Organizations</a:t>
            </a:r>
            <a:br>
              <a:rPr lang="en-GB" sz="3600" dirty="0"/>
            </a:br>
            <a:r>
              <a:rPr lang="en-US" sz="2700" dirty="0">
                <a:solidFill>
                  <a:schemeClr val="bg2">
                    <a:lumMod val="75000"/>
                  </a:schemeClr>
                </a:solidFill>
              </a:rPr>
              <a:t>Enables Network Analytics use cases</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294617"/>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ea typeface="+mn-ea"/>
                <a:cs typeface="+mn-cs"/>
                <a:hlinkClick r:id="rId22"/>
              </a:rPr>
              <a:t>RFC 8632</a:t>
            </a:r>
            <a:endParaRPr kumimoji="0" lang="de-CH" sz="1200" i="0" u="none" strike="noStrike" kern="1200" cap="none" spc="0" normalizeH="0" baseline="0" noProof="0" dirty="0">
              <a:ln>
                <a:noFill/>
              </a:ln>
              <a:solidFill>
                <a:prstClr val="black"/>
              </a:solidFill>
              <a:effectLst/>
              <a:uLnTx/>
              <a:uFillTx/>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2815301"/>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endParaRPr kumimoji="0" lang="en-US" sz="1200" b="1" i="0" u="none" strike="noStrike" kern="1200" cap="none" spc="0" normalizeH="0" baseline="0" noProof="0" dirty="0">
              <a:ln>
                <a:noFill/>
              </a:ln>
              <a:solidFill>
                <a:prstClr val="black"/>
              </a:solidFill>
              <a:effectLst/>
              <a:uLnTx/>
              <a:uFillTx/>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598248"/>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hlinkClick r:id="rId23"/>
              </a:rPr>
              <a:t>draft-</a:t>
            </a:r>
            <a:r>
              <a:rPr lang="en-US" sz="1200" b="1" dirty="0" err="1">
                <a:solidFill>
                  <a:prstClr val="black"/>
                </a:solidFill>
                <a:hlinkClick r:id="rId23"/>
              </a:rPr>
              <a:t>netana</a:t>
            </a:r>
            <a:r>
              <a:rPr lang="en-US" sz="1200" b="1" dirty="0">
                <a:solidFill>
                  <a:prstClr val="black"/>
                </a:solidFill>
                <a:hlinkClick r:id="rId23"/>
              </a:rPr>
              <a:t>-</a:t>
            </a:r>
            <a:r>
              <a:rPr lang="en-US" sz="1200" b="1" dirty="0" err="1">
                <a:solidFill>
                  <a:prstClr val="black"/>
                </a:solidFill>
                <a:hlinkClick r:id="rId23"/>
              </a:rPr>
              <a:t>nmop</a:t>
            </a:r>
            <a:r>
              <a:rPr lang="en-US" sz="1200" b="1" dirty="0">
                <a:solidFill>
                  <a:prstClr val="black"/>
                </a:solidFill>
                <a:hlinkClick r:id="rId23"/>
              </a:rPr>
              <a:t>-network-anomaly-architecture</a:t>
            </a:r>
            <a:endParaRPr kumimoji="0" lang="en-US" sz="1200" b="1" i="0" u="none" strike="noStrike" kern="1200" cap="none" spc="0" normalizeH="0" baseline="0" noProof="0" dirty="0">
              <a:ln>
                <a:noFill/>
              </a:ln>
              <a:solidFill>
                <a:prstClr val="black"/>
              </a:solidFill>
              <a:effectLst/>
              <a:uLnTx/>
              <a:uFillTx/>
              <a:ea typeface="+mn-ea"/>
              <a:cs typeface="+mn-cs"/>
            </a:endParaRPr>
          </a:p>
        </p:txBody>
      </p:sp>
      <p:sp>
        <p:nvSpPr>
          <p:cNvPr id="44" name="TextBox 43">
            <a:extLst>
              <a:ext uri="{FF2B5EF4-FFF2-40B4-BE49-F238E27FC236}">
                <a16:creationId xmlns:a16="http://schemas.microsoft.com/office/drawing/2014/main" id="{3AEDF2F7-CBB1-37EC-1E76-291921B5FC70}"/>
              </a:ext>
            </a:extLst>
          </p:cNvPr>
          <p:cNvSpPr txBox="1"/>
          <p:nvPr/>
        </p:nvSpPr>
        <p:spPr>
          <a:xfrm>
            <a:off x="5935922" y="5186800"/>
            <a:ext cx="5900477" cy="1384995"/>
          </a:xfrm>
          <a:prstGeom prst="rect">
            <a:avLst/>
          </a:prstGeom>
          <a:noFill/>
        </p:spPr>
        <p:txBody>
          <a:bodyPr wrap="square">
            <a:spAutoFit/>
          </a:bodyPr>
          <a:lstStyle/>
          <a:p>
            <a:pPr>
              <a:defRPr/>
            </a:pPr>
            <a:r>
              <a:rPr lang="en-US" sz="1200" b="1" dirty="0">
                <a:solidFill>
                  <a:prstClr val="black"/>
                </a:solidFill>
              </a:rPr>
              <a:t>Network Telemetry (</a:t>
            </a:r>
            <a:r>
              <a:rPr lang="en-US" sz="1200" b="1" dirty="0">
                <a:solidFill>
                  <a:prstClr val="black"/>
                </a:solidFill>
                <a:hlinkClick r:id="" action="ppaction://noaction"/>
              </a:rPr>
              <a:t>RFC 9232</a:t>
            </a:r>
            <a:r>
              <a:rPr lang="en-US" sz="1200" b="1" dirty="0">
                <a:solidFill>
                  <a:prstClr val="black"/>
                </a:solidFill>
              </a:rPr>
              <a:t>)</a:t>
            </a:r>
            <a:br>
              <a:rPr lang="en-US" sz="1200" b="1" dirty="0">
                <a:solidFill>
                  <a:prstClr val="black"/>
                </a:solidFill>
              </a:rPr>
            </a:br>
            <a:r>
              <a:rPr lang="en-US" sz="1200" b="1" dirty="0">
                <a:solidFill>
                  <a:prstClr val="black"/>
                </a:solidFill>
              </a:rPr>
              <a:t>IPFIX </a:t>
            </a:r>
            <a:r>
              <a:rPr lang="en-US" sz="1200" dirty="0">
                <a:solidFill>
                  <a:prstClr val="black"/>
                </a:solidFill>
              </a:rPr>
              <a:t>(</a:t>
            </a:r>
            <a:r>
              <a:rPr lang="en-US" sz="1200" dirty="0">
                <a:solidFill>
                  <a:prstClr val="black"/>
                </a:solidFill>
                <a:hlinkClick r:id="rId24"/>
              </a:rPr>
              <a:t>RFC 7011</a:t>
            </a:r>
            <a:r>
              <a:rPr lang="en-US" sz="1200" dirty="0">
                <a:solidFill>
                  <a:prstClr val="black"/>
                </a:solidFill>
              </a:rPr>
              <a:t>, </a:t>
            </a:r>
            <a:r>
              <a:rPr lang="en-US" sz="1200" dirty="0">
                <a:solidFill>
                  <a:prstClr val="black"/>
                </a:solidFill>
                <a:hlinkClick r:id="rId25"/>
              </a:rPr>
              <a:t>RFC 9487</a:t>
            </a:r>
            <a:r>
              <a:rPr lang="en-US" sz="1200" dirty="0">
                <a:solidFill>
                  <a:prstClr val="black"/>
                </a:solidFill>
              </a:rPr>
              <a:t>, </a:t>
            </a:r>
            <a:r>
              <a:rPr lang="en-US" sz="1200" dirty="0">
                <a:solidFill>
                  <a:prstClr val="black"/>
                </a:solidFill>
                <a:hlinkClick r:id="rId26"/>
              </a:rPr>
              <a:t>RFC 9160</a:t>
            </a:r>
            <a:r>
              <a:rPr lang="en-US" sz="1200" dirty="0">
                <a:solidFill>
                  <a:prstClr val="black"/>
                </a:solidFill>
              </a:rPr>
              <a:t>, </a:t>
            </a:r>
            <a:r>
              <a:rPr lang="en-US" sz="1200" dirty="0">
                <a:solidFill>
                  <a:prstClr val="black"/>
                </a:solidFill>
                <a:hlinkClick r:id="rId27"/>
              </a:rPr>
              <a:t>draft-</a:t>
            </a:r>
            <a:r>
              <a:rPr lang="en-US" sz="1200" dirty="0" err="1">
                <a:solidFill>
                  <a:prstClr val="black"/>
                </a:solidFill>
                <a:hlinkClick r:id="rId27"/>
              </a:rPr>
              <a:t>ietf</a:t>
            </a:r>
            <a:r>
              <a:rPr lang="en-US" sz="1200" dirty="0">
                <a:solidFill>
                  <a:prstClr val="black"/>
                </a:solidFill>
                <a:hlinkClick r:id="rId27"/>
              </a:rPr>
              <a:t>-opsawg-</a:t>
            </a:r>
            <a:r>
              <a:rPr lang="en-US" sz="1200" dirty="0" err="1">
                <a:solidFill>
                  <a:prstClr val="black"/>
                </a:solidFill>
                <a:hlinkClick r:id="rId27"/>
              </a:rPr>
              <a:t>ipfix</a:t>
            </a:r>
            <a:r>
              <a:rPr lang="en-US" sz="1200" dirty="0">
                <a:solidFill>
                  <a:prstClr val="black"/>
                </a:solidFill>
                <a:hlinkClick r:id="rId27"/>
              </a:rPr>
              <a:t>-on-path-telemetry</a:t>
            </a:r>
            <a:r>
              <a:rPr lang="en-US" sz="1200" dirty="0">
                <a:solidFill>
                  <a:prstClr val="black"/>
                </a:solidFill>
              </a:rPr>
              <a:t>)</a:t>
            </a:r>
          </a:p>
          <a:p>
            <a:pPr>
              <a:defRPr/>
            </a:pPr>
            <a:r>
              <a:rPr lang="de-CH" sz="1200" b="1" dirty="0">
                <a:solidFill>
                  <a:prstClr val="black"/>
                </a:solidFill>
              </a:rPr>
              <a:t>BMP </a:t>
            </a:r>
            <a:r>
              <a:rPr lang="de-CH" sz="1200" dirty="0">
                <a:solidFill>
                  <a:prstClr val="black"/>
                </a:solidFill>
              </a:rPr>
              <a:t>(</a:t>
            </a:r>
            <a:r>
              <a:rPr lang="de-CH" sz="1200" dirty="0">
                <a:solidFill>
                  <a:prstClr val="black"/>
                </a:solidFill>
                <a:hlinkClick r:id="rId28"/>
              </a:rPr>
              <a:t>RFC 7854</a:t>
            </a:r>
            <a:r>
              <a:rPr lang="de-CH" sz="1200" dirty="0">
                <a:solidFill>
                  <a:prstClr val="black"/>
                </a:solidFill>
              </a:rPr>
              <a:t>, </a:t>
            </a:r>
            <a:r>
              <a:rPr lang="de-CH" sz="1200" dirty="0">
                <a:solidFill>
                  <a:prstClr val="black"/>
                </a:solidFill>
                <a:hlinkClick r:id="rId29"/>
              </a:rPr>
              <a:t>RFC 8671</a:t>
            </a:r>
            <a:r>
              <a:rPr lang="de-CH" sz="1200" dirty="0">
                <a:solidFill>
                  <a:prstClr val="black"/>
                </a:solidFill>
              </a:rPr>
              <a:t>, </a:t>
            </a:r>
            <a:r>
              <a:rPr lang="de-CH" sz="1200" dirty="0">
                <a:solidFill>
                  <a:prstClr val="black"/>
                </a:solidFill>
                <a:hlinkClick r:id="rId30"/>
              </a:rPr>
              <a:t>RFC 9069</a:t>
            </a:r>
            <a:r>
              <a:rPr lang="de-CH" sz="1200" dirty="0">
                <a:solidFill>
                  <a:prstClr val="black"/>
                </a:solidFill>
              </a:rPr>
              <a:t>, </a:t>
            </a:r>
            <a:r>
              <a:rPr lang="de-CH" sz="1200" dirty="0">
                <a:solidFill>
                  <a:prstClr val="black"/>
                </a:solidFill>
                <a:hlinkClick r:id="rId31"/>
              </a:rPr>
              <a:t>draft-</a:t>
            </a:r>
            <a:r>
              <a:rPr lang="de-CH" sz="1200" dirty="0" err="1">
                <a:solidFill>
                  <a:prstClr val="black"/>
                </a:solidFill>
                <a:hlinkClick r:id="rId31"/>
              </a:rPr>
              <a:t>ietf</a:t>
            </a:r>
            <a:r>
              <a:rPr lang="de-CH" sz="1200" dirty="0">
                <a:solidFill>
                  <a:prstClr val="black"/>
                </a:solidFill>
                <a:hlinkClick r:id="rId31"/>
              </a:rPr>
              <a:t>-grow-</a:t>
            </a:r>
            <a:r>
              <a:rPr lang="de-CH" sz="1200" dirty="0" err="1">
                <a:solidFill>
                  <a:prstClr val="black"/>
                </a:solidFill>
                <a:hlinkClick r:id="rId31"/>
              </a:rPr>
              <a:t>bmp</a:t>
            </a:r>
            <a:r>
              <a:rPr lang="de-CH" sz="1200" dirty="0">
                <a:solidFill>
                  <a:prstClr val="black"/>
                </a:solidFill>
                <a:hlinkClick r:id="rId31"/>
              </a:rPr>
              <a:t>-</a:t>
            </a:r>
            <a:r>
              <a:rPr lang="de-CH" sz="1200" dirty="0" err="1">
                <a:solidFill>
                  <a:prstClr val="black"/>
                </a:solidFill>
                <a:hlinkClick r:id="rId31"/>
              </a:rPr>
              <a:t>tlv</a:t>
            </a:r>
            <a:r>
              <a:rPr lang="de-CH" sz="1200" dirty="0">
                <a:solidFill>
                  <a:prstClr val="black"/>
                </a:solidFill>
              </a:rPr>
              <a:t>, </a:t>
            </a:r>
            <a:r>
              <a:rPr lang="de-CH" sz="1200" dirty="0">
                <a:solidFill>
                  <a:prstClr val="black"/>
                </a:solidFill>
                <a:hlinkClick r:id="rId32"/>
              </a:rPr>
              <a:t>draft-</a:t>
            </a:r>
            <a:r>
              <a:rPr lang="de-CH" sz="1200" dirty="0" err="1">
                <a:solidFill>
                  <a:prstClr val="black"/>
                </a:solidFill>
                <a:hlinkClick r:id="rId32"/>
              </a:rPr>
              <a:t>ietf</a:t>
            </a:r>
            <a:r>
              <a:rPr lang="de-CH" sz="1200" dirty="0">
                <a:solidFill>
                  <a:prstClr val="black"/>
                </a:solidFill>
                <a:hlinkClick r:id="rId32"/>
              </a:rPr>
              <a:t>-grow-</a:t>
            </a:r>
            <a:r>
              <a:rPr lang="de-CH" sz="1200" dirty="0" err="1">
                <a:solidFill>
                  <a:prstClr val="black"/>
                </a:solidFill>
                <a:hlinkClick r:id="rId32"/>
              </a:rPr>
              <a:t>bmp</a:t>
            </a:r>
            <a:r>
              <a:rPr lang="de-CH" sz="1200" dirty="0">
                <a:solidFill>
                  <a:prstClr val="black"/>
                </a:solidFill>
                <a:hlinkClick r:id="rId32"/>
              </a:rPr>
              <a:t>-</a:t>
            </a:r>
            <a:r>
              <a:rPr lang="de-CH" sz="1200" dirty="0" err="1">
                <a:solidFill>
                  <a:prstClr val="black"/>
                </a:solidFill>
                <a:hlinkClick r:id="rId32"/>
              </a:rPr>
              <a:t>path-marking-tlv</a:t>
            </a:r>
            <a:r>
              <a:rPr lang="de-CH" sz="1200" dirty="0">
                <a:solidFill>
                  <a:prstClr val="black"/>
                </a:solidFill>
              </a:rPr>
              <a:t>, </a:t>
            </a:r>
            <a:r>
              <a:rPr lang="de-CH" sz="1200" dirty="0">
                <a:solidFill>
                  <a:prstClr val="black"/>
                </a:solidFill>
                <a:hlinkClick r:id="rId33"/>
              </a:rPr>
              <a:t>draft-</a:t>
            </a:r>
            <a:r>
              <a:rPr lang="de-CH" sz="1200" dirty="0" err="1">
                <a:solidFill>
                  <a:prstClr val="black"/>
                </a:solidFill>
                <a:hlinkClick r:id="rId33"/>
              </a:rPr>
              <a:t>lucente</a:t>
            </a:r>
            <a:r>
              <a:rPr lang="de-CH" sz="1200" dirty="0">
                <a:solidFill>
                  <a:prstClr val="black"/>
                </a:solidFill>
                <a:hlinkClick r:id="rId33"/>
              </a:rPr>
              <a:t>-grow-</a:t>
            </a:r>
            <a:r>
              <a:rPr lang="de-CH" sz="1200" dirty="0" err="1">
                <a:solidFill>
                  <a:prstClr val="black"/>
                </a:solidFill>
                <a:hlinkClick r:id="rId33"/>
              </a:rPr>
              <a:t>bmp</a:t>
            </a:r>
            <a:r>
              <a:rPr lang="de-CH" sz="1200" dirty="0">
                <a:solidFill>
                  <a:prstClr val="black"/>
                </a:solidFill>
                <a:hlinkClick r:id="rId33"/>
              </a:rPr>
              <a:t>-</a:t>
            </a:r>
            <a:r>
              <a:rPr lang="de-CH" sz="1200" dirty="0" err="1">
                <a:solidFill>
                  <a:prstClr val="black"/>
                </a:solidFill>
                <a:hlinkClick r:id="rId33"/>
              </a:rPr>
              <a:t>rel</a:t>
            </a:r>
            <a:r>
              <a:rPr lang="de-CH" sz="1200" dirty="0">
                <a:solidFill>
                  <a:prstClr val="black"/>
                </a:solidFill>
              </a:rPr>
              <a:t>)</a:t>
            </a:r>
          </a:p>
          <a:p>
            <a:pPr>
              <a:defRPr/>
            </a:pPr>
            <a:r>
              <a:rPr lang="de-CH" sz="1200" b="1" dirty="0">
                <a:solidFill>
                  <a:prstClr val="black"/>
                </a:solidFill>
              </a:rPr>
              <a:t>YANG-Push </a:t>
            </a:r>
            <a:r>
              <a:rPr lang="de-CH" sz="1200" dirty="0">
                <a:solidFill>
                  <a:prstClr val="black"/>
                </a:solidFill>
              </a:rPr>
              <a:t>(</a:t>
            </a:r>
            <a:r>
              <a:rPr lang="de-CH" sz="1200" dirty="0">
                <a:solidFill>
                  <a:prstClr val="black"/>
                </a:solidFill>
                <a:hlinkClick r:id="rId34"/>
              </a:rPr>
              <a:t>RFC 8639</a:t>
            </a:r>
            <a:r>
              <a:rPr lang="de-CH" sz="1200" dirty="0">
                <a:solidFill>
                  <a:prstClr val="black"/>
                </a:solidFill>
              </a:rPr>
              <a:t>, </a:t>
            </a:r>
            <a:r>
              <a:rPr lang="de-CH" sz="1200" dirty="0">
                <a:solidFill>
                  <a:prstClr val="black"/>
                </a:solidFill>
                <a:hlinkClick r:id="rId35"/>
              </a:rPr>
              <a:t>RFC 8641</a:t>
            </a:r>
            <a:r>
              <a:rPr lang="de-CH" sz="1200" dirty="0">
                <a:solidFill>
                  <a:prstClr val="black"/>
                </a:solidFill>
              </a:rPr>
              <a:t>, </a:t>
            </a:r>
            <a:r>
              <a:rPr lang="de-CH" sz="1200" dirty="0">
                <a:solidFill>
                  <a:prstClr val="black"/>
                </a:solidFill>
                <a:hlinkClick r:id="rId36"/>
              </a:rPr>
              <a:t>draft-</a:t>
            </a:r>
            <a:r>
              <a:rPr lang="de-CH" sz="1200" dirty="0" err="1">
                <a:solidFill>
                  <a:prstClr val="black"/>
                </a:solidFill>
                <a:hlinkClick r:id="rId36"/>
              </a:rPr>
              <a:t>ietf</a:t>
            </a:r>
            <a:r>
              <a:rPr lang="de-CH" sz="1200" dirty="0">
                <a:solidFill>
                  <a:prstClr val="black"/>
                </a:solidFill>
                <a:hlinkClick r:id="rId36"/>
              </a:rPr>
              <a:t>-netconf-</a:t>
            </a:r>
            <a:r>
              <a:rPr lang="de-CH" sz="1200" dirty="0" err="1">
                <a:solidFill>
                  <a:prstClr val="black"/>
                </a:solidFill>
                <a:hlinkClick r:id="rId36"/>
              </a:rPr>
              <a:t>udp</a:t>
            </a:r>
            <a:r>
              <a:rPr lang="de-CH" sz="1200" dirty="0">
                <a:solidFill>
                  <a:prstClr val="black"/>
                </a:solidFill>
                <a:hlinkClick r:id="rId36"/>
              </a:rPr>
              <a:t>-</a:t>
            </a:r>
            <a:r>
              <a:rPr lang="de-CH" sz="1200" dirty="0" err="1">
                <a:solidFill>
                  <a:prstClr val="black"/>
                </a:solidFill>
                <a:hlinkClick r:id="rId36"/>
              </a:rPr>
              <a:t>notif</a:t>
            </a:r>
            <a:r>
              <a:rPr lang="de-CH" sz="1200" dirty="0">
                <a:solidFill>
                  <a:prstClr val="black"/>
                </a:solidFill>
              </a:rPr>
              <a:t>, </a:t>
            </a:r>
            <a:r>
              <a:rPr lang="de-CH" sz="1200" dirty="0">
                <a:solidFill>
                  <a:prstClr val="black"/>
                </a:solidFill>
                <a:hlinkClick r:id="rId37"/>
              </a:rPr>
              <a:t>draft-</a:t>
            </a:r>
            <a:r>
              <a:rPr lang="de-CH" sz="1200" dirty="0" err="1">
                <a:solidFill>
                  <a:prstClr val="black"/>
                </a:solidFill>
                <a:hlinkClick r:id="rId37"/>
              </a:rPr>
              <a:t>ietf</a:t>
            </a:r>
            <a:r>
              <a:rPr lang="de-CH" sz="1200" dirty="0">
                <a:solidFill>
                  <a:prstClr val="black"/>
                </a:solidFill>
                <a:hlinkClick r:id="rId37"/>
              </a:rPr>
              <a:t>-netconf-</a:t>
            </a:r>
            <a:r>
              <a:rPr lang="de-CH" sz="1200" dirty="0" err="1">
                <a:solidFill>
                  <a:prstClr val="black"/>
                </a:solidFill>
                <a:hlinkClick r:id="rId37"/>
              </a:rPr>
              <a:t>distributed</a:t>
            </a:r>
            <a:r>
              <a:rPr lang="de-CH" sz="1200" dirty="0">
                <a:solidFill>
                  <a:prstClr val="black"/>
                </a:solidFill>
                <a:hlinkClick r:id="rId37"/>
              </a:rPr>
              <a:t>-</a:t>
            </a:r>
            <a:r>
              <a:rPr lang="de-CH" sz="1200" dirty="0" err="1">
                <a:solidFill>
                  <a:prstClr val="black"/>
                </a:solidFill>
                <a:hlinkClick r:id="rId37"/>
              </a:rPr>
              <a:t>notif</a:t>
            </a:r>
            <a:r>
              <a:rPr lang="de-CH" sz="1200" dirty="0">
                <a:solidFill>
                  <a:prstClr val="black"/>
                </a:solidFill>
              </a:rPr>
              <a:t>, </a:t>
            </a:r>
            <a:r>
              <a:rPr lang="de-CH" sz="1200" dirty="0">
                <a:solidFill>
                  <a:prstClr val="black"/>
                </a:solidFill>
                <a:hlinkClick r:id="rId38"/>
              </a:rPr>
              <a:t>draft-</a:t>
            </a:r>
            <a:r>
              <a:rPr lang="de-CH" sz="1200" dirty="0" err="1">
                <a:solidFill>
                  <a:prstClr val="black"/>
                </a:solidFill>
                <a:hlinkClick r:id="rId38"/>
              </a:rPr>
              <a:t>ahuang</a:t>
            </a:r>
            <a:r>
              <a:rPr lang="de-CH" sz="1200" dirty="0">
                <a:solidFill>
                  <a:prstClr val="black"/>
                </a:solidFill>
                <a:hlinkClick r:id="rId38"/>
              </a:rPr>
              <a:t>-netconf-</a:t>
            </a:r>
            <a:r>
              <a:rPr lang="de-CH" sz="1200" dirty="0" err="1">
                <a:solidFill>
                  <a:prstClr val="black"/>
                </a:solidFill>
                <a:hlinkClick r:id="rId38"/>
              </a:rPr>
              <a:t>notif</a:t>
            </a:r>
            <a:r>
              <a:rPr lang="de-CH" sz="1200" dirty="0">
                <a:solidFill>
                  <a:prstClr val="black"/>
                </a:solidFill>
                <a:hlinkClick r:id="rId38"/>
              </a:rPr>
              <a:t>-</a:t>
            </a:r>
            <a:r>
              <a:rPr lang="de-CH" sz="1200" dirty="0" err="1">
                <a:solidFill>
                  <a:prstClr val="black"/>
                </a:solidFill>
                <a:hlinkClick r:id="rId38"/>
              </a:rPr>
              <a:t>yang</a:t>
            </a:r>
            <a:r>
              <a:rPr lang="de-CH" sz="1200" dirty="0">
                <a:solidFill>
                  <a:prstClr val="black"/>
                </a:solidFill>
              </a:rPr>
              <a:t>, </a:t>
            </a:r>
            <a:r>
              <a:rPr lang="de-CH" sz="1200" dirty="0">
                <a:solidFill>
                  <a:prstClr val="black"/>
                </a:solidFill>
                <a:hlinkClick r:id="rId39"/>
              </a:rPr>
              <a:t>draft-</a:t>
            </a:r>
            <a:r>
              <a:rPr lang="de-CH" sz="1200" dirty="0" err="1">
                <a:solidFill>
                  <a:prstClr val="black"/>
                </a:solidFill>
                <a:hlinkClick r:id="rId39"/>
              </a:rPr>
              <a:t>ietf</a:t>
            </a:r>
            <a:r>
              <a:rPr lang="de-CH" sz="1200" dirty="0">
                <a:solidFill>
                  <a:prstClr val="black"/>
                </a:solidFill>
                <a:hlinkClick r:id="rId39"/>
              </a:rPr>
              <a:t>-netconf-</a:t>
            </a:r>
            <a:r>
              <a:rPr lang="de-CH" sz="1200" dirty="0" err="1">
                <a:solidFill>
                  <a:prstClr val="black"/>
                </a:solidFill>
                <a:hlinkClick r:id="rId39"/>
              </a:rPr>
              <a:t>yang</a:t>
            </a:r>
            <a:r>
              <a:rPr lang="de-CH" sz="1200" dirty="0">
                <a:solidFill>
                  <a:prstClr val="black"/>
                </a:solidFill>
                <a:hlinkClick r:id="rId39"/>
              </a:rPr>
              <a:t>-</a:t>
            </a:r>
            <a:r>
              <a:rPr lang="de-CH" sz="1200" dirty="0" err="1">
                <a:solidFill>
                  <a:prstClr val="black"/>
                </a:solidFill>
                <a:hlinkClick r:id="rId39"/>
              </a:rPr>
              <a:t>notifications-versioning</a:t>
            </a:r>
            <a:r>
              <a:rPr lang="de-CH" sz="1200" dirty="0">
                <a:solidFill>
                  <a:prstClr val="black"/>
                </a:solidFill>
              </a:rPr>
              <a:t>, </a:t>
            </a:r>
            <a:r>
              <a:rPr lang="de-CH" sz="1200" dirty="0">
                <a:solidFill>
                  <a:prstClr val="black"/>
                </a:solidFill>
                <a:hlinkClick r:id="rId40"/>
              </a:rPr>
              <a:t>draft-</a:t>
            </a:r>
            <a:r>
              <a:rPr lang="de-CH" sz="1200" dirty="0" err="1">
                <a:solidFill>
                  <a:prstClr val="black"/>
                </a:solidFill>
                <a:hlinkClick r:id="rId40"/>
              </a:rPr>
              <a:t>tgraf</a:t>
            </a:r>
            <a:r>
              <a:rPr lang="de-CH" sz="1200" dirty="0">
                <a:solidFill>
                  <a:prstClr val="black"/>
                </a:solidFill>
                <a:hlinkClick r:id="rId40"/>
              </a:rPr>
              <a:t>-netconf-</a:t>
            </a:r>
            <a:r>
              <a:rPr lang="de-CH" sz="1200" dirty="0" err="1">
                <a:solidFill>
                  <a:prstClr val="black"/>
                </a:solidFill>
                <a:hlinkClick r:id="rId40"/>
              </a:rPr>
              <a:t>notif</a:t>
            </a:r>
            <a:r>
              <a:rPr lang="de-CH" sz="1200" dirty="0">
                <a:solidFill>
                  <a:prstClr val="black"/>
                </a:solidFill>
                <a:hlinkClick r:id="rId40"/>
              </a:rPr>
              <a:t>-</a:t>
            </a:r>
            <a:r>
              <a:rPr lang="de-CH" sz="1200" dirty="0" err="1">
                <a:solidFill>
                  <a:prstClr val="black"/>
                </a:solidFill>
                <a:hlinkClick r:id="rId40"/>
              </a:rPr>
              <a:t>sequencing</a:t>
            </a:r>
            <a:r>
              <a:rPr lang="de-CH" sz="1200" dirty="0">
                <a:solidFill>
                  <a:prstClr val="black"/>
                </a:solidFill>
              </a:rPr>
              <a:t>, </a:t>
            </a:r>
            <a:r>
              <a:rPr lang="de-CH" sz="1200" dirty="0">
                <a:solidFill>
                  <a:prstClr val="black"/>
                </a:solidFill>
                <a:hlinkClick r:id="rId41"/>
              </a:rPr>
              <a:t>draft-</a:t>
            </a:r>
            <a:r>
              <a:rPr lang="de-CH" sz="1200" dirty="0" err="1">
                <a:solidFill>
                  <a:prstClr val="black"/>
                </a:solidFill>
                <a:hlinkClick r:id="rId41"/>
              </a:rPr>
              <a:t>tgraf</a:t>
            </a:r>
            <a:r>
              <a:rPr lang="de-CH" sz="1200" dirty="0">
                <a:solidFill>
                  <a:prstClr val="black"/>
                </a:solidFill>
                <a:hlinkClick r:id="rId41"/>
              </a:rPr>
              <a:t>-netconf-</a:t>
            </a:r>
            <a:r>
              <a:rPr lang="de-CH" sz="1200" dirty="0" err="1">
                <a:solidFill>
                  <a:prstClr val="black"/>
                </a:solidFill>
                <a:hlinkClick r:id="rId41"/>
              </a:rPr>
              <a:t>yang</a:t>
            </a:r>
            <a:r>
              <a:rPr lang="de-CH" sz="1200" dirty="0">
                <a:solidFill>
                  <a:prstClr val="black"/>
                </a:solidFill>
                <a:hlinkClick r:id="rId41"/>
              </a:rPr>
              <a:t>-push-observation-time</a:t>
            </a:r>
            <a:r>
              <a:rPr lang="de-CH" sz="1200" dirty="0">
                <a:solidFill>
                  <a:prstClr val="black"/>
                </a:solidFill>
              </a:rPr>
              <a:t>)</a:t>
            </a:r>
          </a:p>
        </p:txBody>
      </p:sp>
      <p:sp>
        <p:nvSpPr>
          <p:cNvPr id="46" name="Rectangle 45">
            <a:extLst>
              <a:ext uri="{FF2B5EF4-FFF2-40B4-BE49-F238E27FC236}">
                <a16:creationId xmlns:a16="http://schemas.microsoft.com/office/drawing/2014/main" id="{739358FF-EF3C-19A5-B66E-56764914554A}"/>
              </a:ext>
            </a:extLst>
          </p:cNvPr>
          <p:cNvSpPr/>
          <p:nvPr/>
        </p:nvSpPr>
        <p:spPr bwMode="gray">
          <a:xfrm>
            <a:off x="6096000" y="4842000"/>
            <a:ext cx="4449694" cy="270701"/>
          </a:xfrm>
          <a:prstGeom prst="rect">
            <a:avLst/>
          </a:prstGeom>
          <a:noFill/>
          <a:ln w="6350" cap="flat" cmpd="sng" algn="ctr">
            <a:noFill/>
            <a:prstDash val="solid"/>
            <a:miter lim="800000"/>
          </a:ln>
          <a:effectLst/>
        </p:spPr>
        <p:txBody>
          <a:bodyPr rtlCol="0" anchor="ctr"/>
          <a:lstStyle/>
          <a:p>
            <a:pPr marL="0" marR="0" lvl="0" indent="0" algn="r" defTabSz="914400" eaLnBrk="1" fontAlgn="auto" latinLnBrk="0" hangingPunct="1">
              <a:lnSpc>
                <a:spcPct val="110000"/>
              </a:lnSpc>
              <a:spcBef>
                <a:spcPts val="0"/>
              </a:spcBef>
              <a:spcAft>
                <a:spcPts val="600"/>
              </a:spcAft>
              <a:buClrTx/>
              <a:buSzTx/>
              <a:buFontTx/>
              <a:buNone/>
              <a:tabLst/>
              <a:defRPr/>
            </a:pPr>
            <a:r>
              <a:rPr kumimoji="0" lang="en-US" sz="1200" b="1" i="0" u="none" strike="noStrike" kern="0" cap="none" spc="0" normalizeH="0" baseline="0" noProof="0" dirty="0">
                <a:ln>
                  <a:noFill/>
                </a:ln>
                <a:solidFill>
                  <a:prstClr val="black"/>
                </a:solidFill>
                <a:effectLst/>
                <a:uLnTx/>
                <a:uFillTx/>
                <a:ea typeface="+mn-ea"/>
                <a:cs typeface="+mn-cs"/>
              </a:rPr>
              <a:t>Operational Data</a:t>
            </a:r>
            <a:br>
              <a:rPr kumimoji="0" lang="en-US" sz="1200" b="1" i="0" u="none" strike="noStrike" kern="0" cap="none" spc="0" normalizeH="0" baseline="0" noProof="0" dirty="0">
                <a:ln>
                  <a:noFill/>
                </a:ln>
                <a:solidFill>
                  <a:prstClr val="black"/>
                </a:solidFill>
                <a:effectLst/>
                <a:uLnTx/>
                <a:uFillTx/>
                <a:ea typeface="+mn-ea"/>
                <a:cs typeface="+mn-cs"/>
              </a:rPr>
            </a:br>
            <a:r>
              <a:rPr kumimoji="0" lang="en-US" sz="1200" i="0" u="none" strike="noStrike" kern="0" cap="none" spc="0" normalizeH="0" baseline="0" noProof="0" dirty="0">
                <a:ln>
                  <a:noFill/>
                </a:ln>
                <a:solidFill>
                  <a:prstClr val="black"/>
                </a:solidFill>
                <a:effectLst/>
                <a:uLnTx/>
                <a:uFillTx/>
                <a:ea typeface="+mn-ea"/>
                <a:cs typeface="+mn-cs"/>
                <a:hlinkClick r:id="rId42"/>
              </a:rPr>
              <a:t>draft-</a:t>
            </a:r>
            <a:r>
              <a:rPr kumimoji="0" lang="en-US" sz="1200" i="0" u="none" strike="noStrike" kern="0" cap="none" spc="0" normalizeH="0" baseline="0" noProof="0" dirty="0" err="1">
                <a:ln>
                  <a:noFill/>
                </a:ln>
                <a:solidFill>
                  <a:prstClr val="black"/>
                </a:solidFill>
                <a:effectLst/>
                <a:uLnTx/>
                <a:uFillTx/>
                <a:ea typeface="+mn-ea"/>
                <a:cs typeface="+mn-cs"/>
                <a:hlinkClick r:id="rId42"/>
              </a:rPr>
              <a:t>netana</a:t>
            </a:r>
            <a:r>
              <a:rPr kumimoji="0" lang="en-US" sz="1200" i="0" u="none" strike="noStrike" kern="0" cap="none" spc="0" normalizeH="0" baseline="0" noProof="0" dirty="0">
                <a:ln>
                  <a:noFill/>
                </a:ln>
                <a:solidFill>
                  <a:prstClr val="black"/>
                </a:solidFill>
                <a:effectLst/>
                <a:uLnTx/>
                <a:uFillTx/>
                <a:ea typeface="+mn-ea"/>
                <a:cs typeface="+mn-cs"/>
                <a:hlinkClick r:id="rId42"/>
              </a:rPr>
              <a:t>-</a:t>
            </a:r>
            <a:r>
              <a:rPr kumimoji="0" lang="en-US" sz="1200" i="0" u="none" strike="noStrike" kern="0" cap="none" spc="0" normalizeH="0" baseline="0" noProof="0" dirty="0" err="1">
                <a:ln>
                  <a:noFill/>
                </a:ln>
                <a:solidFill>
                  <a:prstClr val="black"/>
                </a:solidFill>
                <a:effectLst/>
                <a:uLnTx/>
                <a:uFillTx/>
                <a:ea typeface="+mn-ea"/>
                <a:cs typeface="+mn-cs"/>
                <a:hlinkClick r:id="rId42"/>
              </a:rPr>
              <a:t>nmop</a:t>
            </a:r>
            <a:r>
              <a:rPr kumimoji="0" lang="en-US" sz="1200" i="0" u="none" strike="noStrike" kern="0" cap="none" spc="0" normalizeH="0" baseline="0" noProof="0" dirty="0">
                <a:ln>
                  <a:noFill/>
                </a:ln>
                <a:solidFill>
                  <a:prstClr val="black"/>
                </a:solidFill>
                <a:effectLst/>
                <a:uLnTx/>
                <a:uFillTx/>
                <a:ea typeface="+mn-ea"/>
                <a:cs typeface="+mn-cs"/>
                <a:hlinkClick r:id="rId42"/>
              </a:rPr>
              <a:t>-yang-message-broker-integration</a:t>
            </a:r>
            <a:br>
              <a:rPr kumimoji="0" lang="en-US" sz="1200" b="1" i="0" u="none" strike="noStrike" kern="0" cap="none" spc="0" normalizeH="0" baseline="0" noProof="0" dirty="0">
                <a:ln>
                  <a:noFill/>
                </a:ln>
                <a:solidFill>
                  <a:prstClr val="black"/>
                </a:solidFill>
                <a:effectLst/>
                <a:uLnTx/>
                <a:uFillTx/>
                <a:ea typeface="+mn-ea"/>
                <a:cs typeface="+mn-cs"/>
              </a:rPr>
            </a:br>
            <a:endParaRPr kumimoji="0" lang="en-US" sz="1200" b="1" i="0" u="none" strike="noStrike" kern="0" cap="none" spc="0" normalizeH="0" baseline="0" noProof="0" dirty="0">
              <a:ln>
                <a:noFill/>
              </a:ln>
              <a:solidFill>
                <a:prstClr val="black"/>
              </a:solidFill>
              <a:effectLst/>
              <a:uLnTx/>
              <a:uFillTx/>
              <a:ea typeface="+mn-ea"/>
              <a:cs typeface="+mn-cs"/>
            </a:endParaRPr>
          </a:p>
        </p:txBody>
      </p:sp>
      <p:sp>
        <p:nvSpPr>
          <p:cNvPr id="51" name="Rectangle 50">
            <a:extLst>
              <a:ext uri="{FF2B5EF4-FFF2-40B4-BE49-F238E27FC236}">
                <a16:creationId xmlns:a16="http://schemas.microsoft.com/office/drawing/2014/main" id="{8B2D3939-F517-F366-148A-DF75104D4638}"/>
              </a:ext>
            </a:extLst>
          </p:cNvPr>
          <p:cNvSpPr/>
          <p:nvPr/>
        </p:nvSpPr>
        <p:spPr bwMode="gray">
          <a:xfrm>
            <a:off x="6084464" y="2618584"/>
            <a:ext cx="4449694" cy="270701"/>
          </a:xfrm>
          <a:prstGeom prst="rect">
            <a:avLst/>
          </a:prstGeom>
          <a:noFill/>
          <a:ln w="6350" cap="flat" cmpd="sng" algn="ctr">
            <a:noFill/>
            <a:prstDash val="solid"/>
            <a:miter lim="800000"/>
          </a:ln>
          <a:effectLst/>
        </p:spPr>
        <p:txBody>
          <a:bodyPr rtlCol="0" anchor="ctr"/>
          <a:lstStyle/>
          <a:p>
            <a:pPr marL="0" marR="0" lvl="0" indent="0" algn="r" defTabSz="914400" eaLnBrk="1" fontAlgn="auto" latinLnBrk="0" hangingPunct="1">
              <a:lnSpc>
                <a:spcPct val="110000"/>
              </a:lnSpc>
              <a:spcBef>
                <a:spcPts val="0"/>
              </a:spcBef>
              <a:spcAft>
                <a:spcPts val="600"/>
              </a:spcAft>
              <a:buClrTx/>
              <a:buSzTx/>
              <a:buFontTx/>
              <a:buNone/>
              <a:tabLst/>
              <a:defRPr/>
            </a:pPr>
            <a:r>
              <a:rPr kumimoji="0" lang="en-US" sz="1200" b="1" i="0" u="none" strike="noStrike" kern="0" cap="none" spc="0" normalizeH="0" baseline="0" noProof="0" dirty="0">
                <a:ln>
                  <a:noFill/>
                </a:ln>
                <a:solidFill>
                  <a:prstClr val="black"/>
                </a:solidFill>
                <a:effectLst/>
                <a:uLnTx/>
                <a:uFillTx/>
                <a:ea typeface="+mn-ea"/>
                <a:cs typeface="+mn-cs"/>
              </a:rPr>
              <a:t>Analytical Data</a:t>
            </a:r>
            <a:br>
              <a:rPr kumimoji="0" lang="en-US" sz="1200" b="1" i="0" u="none" strike="noStrike" kern="0" cap="none" spc="0" normalizeH="0" baseline="0" noProof="0" dirty="0">
                <a:ln>
                  <a:noFill/>
                </a:ln>
                <a:solidFill>
                  <a:prstClr val="black"/>
                </a:solidFill>
                <a:effectLst/>
                <a:uLnTx/>
                <a:uFillTx/>
                <a:ea typeface="+mn-ea"/>
                <a:cs typeface="+mn-cs"/>
              </a:rPr>
            </a:br>
            <a:r>
              <a:rPr kumimoji="0" lang="en-US" sz="1200" i="0" u="none" strike="noStrike" kern="0" cap="none" spc="0" normalizeH="0" baseline="0" noProof="0" dirty="0">
                <a:ln>
                  <a:noFill/>
                </a:ln>
                <a:solidFill>
                  <a:prstClr val="black"/>
                </a:solidFill>
                <a:effectLst/>
                <a:uLnTx/>
                <a:uFillTx/>
                <a:ea typeface="+mn-ea"/>
                <a:cs typeface="+mn-cs"/>
                <a:hlinkClick r:id="rId42"/>
              </a:rPr>
              <a:t>draft-</a:t>
            </a:r>
            <a:r>
              <a:rPr kumimoji="0" lang="en-US" sz="1200" i="0" u="none" strike="noStrike" kern="0" cap="none" spc="0" normalizeH="0" baseline="0" noProof="0" dirty="0" err="1">
                <a:ln>
                  <a:noFill/>
                </a:ln>
                <a:solidFill>
                  <a:prstClr val="black"/>
                </a:solidFill>
                <a:effectLst/>
                <a:uLnTx/>
                <a:uFillTx/>
                <a:ea typeface="+mn-ea"/>
                <a:cs typeface="+mn-cs"/>
                <a:hlinkClick r:id="rId42"/>
              </a:rPr>
              <a:t>netana</a:t>
            </a:r>
            <a:r>
              <a:rPr kumimoji="0" lang="en-US" sz="1200" i="0" u="none" strike="noStrike" kern="0" cap="none" spc="0" normalizeH="0" baseline="0" noProof="0" dirty="0">
                <a:ln>
                  <a:noFill/>
                </a:ln>
                <a:solidFill>
                  <a:prstClr val="black"/>
                </a:solidFill>
                <a:effectLst/>
                <a:uLnTx/>
                <a:uFillTx/>
                <a:ea typeface="+mn-ea"/>
                <a:cs typeface="+mn-cs"/>
                <a:hlinkClick r:id="rId42"/>
              </a:rPr>
              <a:t>-</a:t>
            </a:r>
            <a:r>
              <a:rPr kumimoji="0" lang="en-US" sz="1200" i="0" u="none" strike="noStrike" kern="0" cap="none" spc="0" normalizeH="0" baseline="0" noProof="0" dirty="0" err="1">
                <a:ln>
                  <a:noFill/>
                </a:ln>
                <a:solidFill>
                  <a:prstClr val="black"/>
                </a:solidFill>
                <a:effectLst/>
                <a:uLnTx/>
                <a:uFillTx/>
                <a:ea typeface="+mn-ea"/>
                <a:cs typeface="+mn-cs"/>
                <a:hlinkClick r:id="rId42"/>
              </a:rPr>
              <a:t>nmop</a:t>
            </a:r>
            <a:r>
              <a:rPr kumimoji="0" lang="en-US" sz="1200" i="0" u="none" strike="noStrike" kern="0" cap="none" spc="0" normalizeH="0" baseline="0" noProof="0" dirty="0">
                <a:ln>
                  <a:noFill/>
                </a:ln>
                <a:solidFill>
                  <a:prstClr val="black"/>
                </a:solidFill>
                <a:effectLst/>
                <a:uLnTx/>
                <a:uFillTx/>
                <a:ea typeface="+mn-ea"/>
                <a:cs typeface="+mn-cs"/>
                <a:hlinkClick r:id="rId42"/>
              </a:rPr>
              <a:t>-yang-message-broker-integration</a:t>
            </a:r>
            <a:br>
              <a:rPr kumimoji="0" lang="en-US" sz="1200" b="1" i="0" u="none" strike="noStrike" kern="0" cap="none" spc="0" normalizeH="0" baseline="0" noProof="0" dirty="0">
                <a:ln>
                  <a:noFill/>
                </a:ln>
                <a:solidFill>
                  <a:prstClr val="black"/>
                </a:solidFill>
                <a:effectLst/>
                <a:uLnTx/>
                <a:uFillTx/>
                <a:ea typeface="+mn-ea"/>
                <a:cs typeface="+mn-cs"/>
              </a:rPr>
            </a:br>
            <a:endParaRPr kumimoji="0" lang="en-US" sz="1200" b="1" i="0" u="none" strike="noStrike" kern="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64497:4965 - Anomaly Detection - </a:t>
            </a:r>
            <a:r>
              <a:rPr lang="en-US" sz="2800" dirty="0">
                <a:solidFill>
                  <a:srgbClr val="FF0000"/>
                </a:solidFill>
              </a:rPr>
              <a:t>Live</a:t>
            </a:r>
            <a:endParaRPr lang="en-US" sz="2700" dirty="0">
              <a:solidFill>
                <a:srgbClr val="FF0000"/>
              </a:solidFill>
            </a:endParaRPr>
          </a:p>
        </p:txBody>
      </p:sp>
      <p:sp>
        <p:nvSpPr>
          <p:cNvPr id="8" name="Rectangle 7">
            <a:extLst>
              <a:ext uri="{FF2B5EF4-FFF2-40B4-BE49-F238E27FC236}">
                <a16:creationId xmlns:a16="http://schemas.microsoft.com/office/drawing/2014/main" id="{B33E2DBB-1A1B-01BA-4800-C20DF81677B7}"/>
              </a:ext>
            </a:extLst>
          </p:cNvPr>
          <p:cNvSpPr/>
          <p:nvPr/>
        </p:nvSpPr>
        <p:spPr>
          <a:xfrm>
            <a:off x="431214" y="6403597"/>
            <a:ext cx="7015028" cy="338554"/>
          </a:xfrm>
          <a:prstGeom prst="rect">
            <a:avLst/>
          </a:prstGeom>
        </p:spPr>
        <p:txBody>
          <a:bodyPr wrap="square">
            <a:spAutoFit/>
          </a:bodyPr>
          <a:lstStyle/>
          <a:p>
            <a:pPr algn="ctr"/>
            <a:r>
              <a:rPr kumimoji="0" lang="en-US" sz="1600" b="1" i="0" u="none" strike="noStrike" kern="1200" cap="none" spc="0" normalizeH="0" baseline="0" noProof="0" dirty="0">
                <a:ln>
                  <a:noFill/>
                </a:ln>
                <a:solidFill>
                  <a:srgbClr val="333333"/>
                </a:solidFill>
                <a:effectLst/>
                <a:uLnTx/>
                <a:uFillTx/>
                <a:latin typeface="TheSans Swisscom Light"/>
                <a:ea typeface="+mn-ea"/>
                <a:cs typeface="+mn-cs"/>
              </a:rPr>
              <a:t>Cosmos Bright Lights Anomaly Detection –  64497:4965</a:t>
            </a:r>
            <a:endParaRPr lang="de-CH" sz="1500" b="1" dirty="0"/>
          </a:p>
        </p:txBody>
      </p:sp>
      <p:pic>
        <p:nvPicPr>
          <p:cNvPr id="5" name="Picture 4">
            <a:extLst>
              <a:ext uri="{FF2B5EF4-FFF2-40B4-BE49-F238E27FC236}">
                <a16:creationId xmlns:a16="http://schemas.microsoft.com/office/drawing/2014/main" id="{CE037323-F485-1F7D-6F0A-B55000018911}"/>
              </a:ext>
            </a:extLst>
          </p:cNvPr>
          <p:cNvPicPr>
            <a:picLocks noChangeAspect="1"/>
          </p:cNvPicPr>
          <p:nvPr/>
        </p:nvPicPr>
        <p:blipFill>
          <a:blip r:embed="rId3"/>
          <a:stretch>
            <a:fillRect/>
          </a:stretch>
        </p:blipFill>
        <p:spPr>
          <a:xfrm>
            <a:off x="916428" y="1511331"/>
            <a:ext cx="6529814" cy="4815530"/>
          </a:xfrm>
          <a:prstGeom prst="rect">
            <a:avLst/>
          </a:prstGeom>
        </p:spPr>
      </p:pic>
      <p:cxnSp>
        <p:nvCxnSpPr>
          <p:cNvPr id="17" name="Straight Connector 16">
            <a:extLst>
              <a:ext uri="{FF2B5EF4-FFF2-40B4-BE49-F238E27FC236}">
                <a16:creationId xmlns:a16="http://schemas.microsoft.com/office/drawing/2014/main" id="{2E8596CB-E477-3593-DC09-8C18E2574B2C}"/>
              </a:ext>
            </a:extLst>
          </p:cNvPr>
          <p:cNvCxnSpPr>
            <a:cxnSpLocks/>
          </p:cNvCxnSpPr>
          <p:nvPr/>
        </p:nvCxnSpPr>
        <p:spPr bwMode="gray">
          <a:xfrm>
            <a:off x="1607722" y="1939448"/>
            <a:ext cx="0" cy="4117987"/>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1A7D75-0453-EA57-77A7-8B93DC299BFC}"/>
              </a:ext>
            </a:extLst>
          </p:cNvPr>
          <p:cNvCxnSpPr>
            <a:cxnSpLocks/>
          </p:cNvCxnSpPr>
          <p:nvPr/>
        </p:nvCxnSpPr>
        <p:spPr bwMode="gray">
          <a:xfrm>
            <a:off x="5495360" y="1939448"/>
            <a:ext cx="0" cy="4117987"/>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sp>
        <p:nvSpPr>
          <p:cNvPr id="19" name="Inhaltsplatzhalter 2">
            <a:extLst>
              <a:ext uri="{FF2B5EF4-FFF2-40B4-BE49-F238E27FC236}">
                <a16:creationId xmlns:a16="http://schemas.microsoft.com/office/drawing/2014/main" id="{C0B0B358-F380-1685-54B2-28156DD8C58B}"/>
              </a:ext>
            </a:extLst>
          </p:cNvPr>
          <p:cNvSpPr txBox="1">
            <a:spLocks/>
          </p:cNvSpPr>
          <p:nvPr/>
        </p:nvSpPr>
        <p:spPr bwMode="black">
          <a:xfrm>
            <a:off x="9222114" y="1565140"/>
            <a:ext cx="2802335" cy="5120799"/>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BMP route-monitoring Update/Withdraw check recognize withdrawal.</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BMP peer Down/Up check did not apply.</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Interface Down/Up check did not recognize. </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Traffic Drop spike did not apply</a:t>
            </a: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Missing Traffic check did not apply. (not fully implemented yet). </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Increased or decreased Flow Count did not apply.</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Overall: 1 out of 6 checks have detected the BGP topology change. Real-time streaming implementation work in progress as expected.</a:t>
            </a:r>
          </a:p>
        </p:txBody>
      </p:sp>
      <p:pic>
        <p:nvPicPr>
          <p:cNvPr id="20" name="Grafik 8">
            <a:extLst>
              <a:ext uri="{FF2B5EF4-FFF2-40B4-BE49-F238E27FC236}">
                <a16:creationId xmlns:a16="http://schemas.microsoft.com/office/drawing/2014/main" id="{B1BD11C8-18BC-7037-EDE7-760FAF3ED1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2467" y="5659357"/>
            <a:ext cx="409069" cy="409069"/>
          </a:xfrm>
          <a:prstGeom prst="rect">
            <a:avLst/>
          </a:prstGeom>
        </p:spPr>
      </p:pic>
      <p:pic>
        <p:nvPicPr>
          <p:cNvPr id="21" name="Grafik 8">
            <a:extLst>
              <a:ext uri="{FF2B5EF4-FFF2-40B4-BE49-F238E27FC236}">
                <a16:creationId xmlns:a16="http://schemas.microsoft.com/office/drawing/2014/main" id="{8FADD8A6-5EA5-F80B-B38C-6AD008F1D6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3508" y="1532414"/>
            <a:ext cx="409069" cy="409069"/>
          </a:xfrm>
          <a:prstGeom prst="rect">
            <a:avLst/>
          </a:prstGeom>
        </p:spPr>
      </p:pic>
      <p:pic>
        <p:nvPicPr>
          <p:cNvPr id="22" name="Graphic 21">
            <a:extLst>
              <a:ext uri="{FF2B5EF4-FFF2-40B4-BE49-F238E27FC236}">
                <a16:creationId xmlns:a16="http://schemas.microsoft.com/office/drawing/2014/main" id="{8CF6195A-5D87-095E-6F02-784D55BE78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2177" y="2354392"/>
            <a:ext cx="410400" cy="410400"/>
          </a:xfrm>
          <a:prstGeom prst="rect">
            <a:avLst/>
          </a:prstGeom>
        </p:spPr>
      </p:pic>
      <p:sp>
        <p:nvSpPr>
          <p:cNvPr id="23" name="TextBox 22">
            <a:extLst>
              <a:ext uri="{FF2B5EF4-FFF2-40B4-BE49-F238E27FC236}">
                <a16:creationId xmlns:a16="http://schemas.microsoft.com/office/drawing/2014/main" id="{6275C51E-5B93-B582-DF30-56138CC1BF00}"/>
              </a:ext>
            </a:extLst>
          </p:cNvPr>
          <p:cNvSpPr txBox="1"/>
          <p:nvPr/>
        </p:nvSpPr>
        <p:spPr bwMode="gray">
          <a:xfrm>
            <a:off x="8637495" y="700818"/>
            <a:ext cx="303783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TheSans Swisscom Light"/>
                <a:ea typeface="+mn-ea"/>
                <a:cs typeface="+mn-cs"/>
              </a:rPr>
              <a:t>Max Concern Score: </a:t>
            </a:r>
            <a:r>
              <a:rPr kumimoji="0" lang="en-US" sz="1800" b="1" i="0" u="none" strike="noStrike" kern="1200" cap="none" spc="0" normalizeH="0" baseline="0" noProof="0" dirty="0">
                <a:ln>
                  <a:noFill/>
                </a:ln>
                <a:solidFill>
                  <a:srgbClr val="FF0000"/>
                </a:solidFill>
                <a:effectLst/>
                <a:uLnTx/>
                <a:uFillTx/>
                <a:latin typeface="TheSans Swisscom Light"/>
                <a:ea typeface="+mn-ea"/>
                <a:cs typeface="+mn-cs"/>
              </a:rPr>
              <a:t>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TheSans Swisscom Light"/>
                <a:ea typeface="+mn-ea"/>
                <a:cs typeface="+mn-cs"/>
              </a:rPr>
              <a:t>BMP Withdrawal Score: </a:t>
            </a:r>
            <a:r>
              <a:rPr kumimoji="0" lang="en-US" sz="1800" b="1" i="0" u="none" strike="noStrike" kern="1200" cap="none" spc="0" normalizeH="0" baseline="0" noProof="0" dirty="0">
                <a:ln>
                  <a:noFill/>
                </a:ln>
                <a:solidFill>
                  <a:srgbClr val="FF0000"/>
                </a:solidFill>
                <a:effectLst/>
                <a:uLnTx/>
                <a:uFillTx/>
                <a:latin typeface="TheSans Swisscom Light"/>
                <a:ea typeface="+mn-ea"/>
                <a:cs typeface="+mn-cs"/>
              </a:rPr>
              <a:t>0.19</a:t>
            </a:r>
            <a:endParaRPr kumimoji="0" lang="de-CH" sz="1800" b="1" i="0" u="none" strike="noStrike" kern="1200" cap="none" spc="0" normalizeH="0" baseline="0" noProof="0" dirty="0">
              <a:ln>
                <a:noFill/>
              </a:ln>
              <a:solidFill>
                <a:srgbClr val="333333"/>
              </a:solidFill>
              <a:effectLst/>
              <a:uLnTx/>
              <a:uFillTx/>
              <a:latin typeface="TheSans Swisscom Light"/>
              <a:ea typeface="+mn-ea"/>
              <a:cs typeface="+mn-cs"/>
            </a:endParaRPr>
          </a:p>
        </p:txBody>
      </p:sp>
      <p:pic>
        <p:nvPicPr>
          <p:cNvPr id="24" name="Graphic 23">
            <a:extLst>
              <a:ext uri="{FF2B5EF4-FFF2-40B4-BE49-F238E27FC236}">
                <a16:creationId xmlns:a16="http://schemas.microsoft.com/office/drawing/2014/main" id="{1CB21777-465A-0359-082D-EF78EF350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8007" y="4881243"/>
            <a:ext cx="410400" cy="410400"/>
          </a:xfrm>
          <a:prstGeom prst="rect">
            <a:avLst/>
          </a:prstGeom>
        </p:spPr>
      </p:pic>
      <p:pic>
        <p:nvPicPr>
          <p:cNvPr id="25" name="Graphic 24">
            <a:extLst>
              <a:ext uri="{FF2B5EF4-FFF2-40B4-BE49-F238E27FC236}">
                <a16:creationId xmlns:a16="http://schemas.microsoft.com/office/drawing/2014/main" id="{76541C7C-3EAC-E11D-1BFA-AB24210F9D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9959" y="3078758"/>
            <a:ext cx="525183" cy="525183"/>
          </a:xfrm>
          <a:prstGeom prst="rect">
            <a:avLst/>
          </a:prstGeom>
        </p:spPr>
      </p:pic>
      <p:pic>
        <p:nvPicPr>
          <p:cNvPr id="26" name="Graphic 25">
            <a:extLst>
              <a:ext uri="{FF2B5EF4-FFF2-40B4-BE49-F238E27FC236}">
                <a16:creationId xmlns:a16="http://schemas.microsoft.com/office/drawing/2014/main" id="{BE70FAB3-BF1B-C1CC-E32D-98A2BAABC7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68168" y="4262863"/>
            <a:ext cx="410400" cy="410400"/>
          </a:xfrm>
          <a:prstGeom prst="rect">
            <a:avLst/>
          </a:prstGeom>
        </p:spPr>
      </p:pic>
      <p:pic>
        <p:nvPicPr>
          <p:cNvPr id="27" name="Graphic 26">
            <a:extLst>
              <a:ext uri="{FF2B5EF4-FFF2-40B4-BE49-F238E27FC236}">
                <a16:creationId xmlns:a16="http://schemas.microsoft.com/office/drawing/2014/main" id="{2EE4C1FC-0867-2EDD-728E-DAB916AA60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7587" y="3728202"/>
            <a:ext cx="410400" cy="410400"/>
          </a:xfrm>
          <a:prstGeom prst="rect">
            <a:avLst/>
          </a:prstGeom>
        </p:spPr>
      </p:pic>
      <p:sp>
        <p:nvSpPr>
          <p:cNvPr id="28" name="Rectangle 27">
            <a:extLst>
              <a:ext uri="{FF2B5EF4-FFF2-40B4-BE49-F238E27FC236}">
                <a16:creationId xmlns:a16="http://schemas.microsoft.com/office/drawing/2014/main" id="{10C3CDCC-83DF-7277-DB1E-1B0F522EFD5C}"/>
              </a:ext>
            </a:extLst>
          </p:cNvPr>
          <p:cNvSpPr/>
          <p:nvPr/>
        </p:nvSpPr>
        <p:spPr>
          <a:xfrm rot="527780">
            <a:off x="10180573" y="251995"/>
            <a:ext cx="1819275"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t>Real-Time Streaming</a:t>
            </a:r>
            <a:b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br>
            <a: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t>under Development</a:t>
            </a:r>
            <a:endParaRPr kumimoji="0" lang="en-US" sz="1200" b="0" i="0" u="none" strike="noStrike" kern="1200" cap="none" spc="0" normalizeH="0" baseline="0" noProof="0" dirty="0">
              <a:ln>
                <a:noFill/>
              </a:ln>
              <a:solidFill>
                <a:srgbClr val="FF0000"/>
              </a:solidFill>
              <a:effectLst/>
              <a:uLnTx/>
              <a:uFillTx/>
              <a:latin typeface="TheSans Swisscom Light"/>
              <a:ea typeface="+mn-ea"/>
              <a:cs typeface="+mn-cs"/>
            </a:endParaRPr>
          </a:p>
        </p:txBody>
      </p:sp>
    </p:spTree>
    <p:extLst>
      <p:ext uri="{BB962C8B-B14F-4D97-AF65-F5344CB8AC3E}">
        <p14:creationId xmlns:p14="http://schemas.microsoft.com/office/powerpoint/2010/main" val="71062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56383" y="5985911"/>
            <a:ext cx="414251" cy="365125"/>
          </a:xfrm>
        </p:spPr>
        <p:txBody>
          <a:bodyPr/>
          <a:lstStyle/>
          <a:p>
            <a:fld id="{FC4AC485-25DE-431E-B345-9C0A15BB7F8A}" type="slidenum">
              <a:rPr lang="de-CH" sz="1400" smtClean="0"/>
              <a:t>21</a:t>
            </a:fld>
            <a:endParaRPr lang="de-CH" sz="1400" dirty="0"/>
          </a:p>
        </p:txBody>
      </p:sp>
      <p:sp>
        <p:nvSpPr>
          <p:cNvPr id="20" name="Text Placeholder 10">
            <a:extLst>
              <a:ext uri="{FF2B5EF4-FFF2-40B4-BE49-F238E27FC236}">
                <a16:creationId xmlns:a16="http://schemas.microsoft.com/office/drawing/2014/main" id="{ACB4FD1B-0BFE-ADCC-3401-28B9A3660A18}"/>
              </a:ext>
            </a:extLst>
          </p:cNvPr>
          <p:cNvSpPr txBox="1">
            <a:spLocks/>
          </p:cNvSpPr>
          <p:nvPr/>
        </p:nvSpPr>
        <p:spPr bwMode="black">
          <a:xfrm>
            <a:off x="984250" y="1197204"/>
            <a:ext cx="5111750" cy="755615"/>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Postmortem</a:t>
            </a:r>
          </a:p>
          <a:p>
            <a:r>
              <a:rPr lang="en-US" spc="-50" dirty="0"/>
              <a:t>What to do next?</a:t>
            </a:r>
          </a:p>
        </p:txBody>
      </p:sp>
      <p:sp>
        <p:nvSpPr>
          <p:cNvPr id="21" name="Inhaltsplatzhalter 2">
            <a:extLst>
              <a:ext uri="{FF2B5EF4-FFF2-40B4-BE49-F238E27FC236}">
                <a16:creationId xmlns:a16="http://schemas.microsoft.com/office/drawing/2014/main" id="{45E3698B-AA42-27BC-B206-D124A1AE89DE}"/>
              </a:ext>
            </a:extLst>
          </p:cNvPr>
          <p:cNvSpPr txBox="1">
            <a:spLocks/>
          </p:cNvSpPr>
          <p:nvPr/>
        </p:nvSpPr>
        <p:spPr bwMode="black">
          <a:xfrm>
            <a:off x="984249" y="2096430"/>
            <a:ext cx="4060692" cy="266514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10000"/>
              </a:lnSpc>
              <a:spcBef>
                <a:spcPts val="600"/>
              </a:spcBef>
              <a:spcAft>
                <a:spcPts val="600"/>
              </a:spcAft>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FF0000"/>
                </a:solidFill>
                <a:effectLst/>
                <a:uLnTx/>
                <a:uFillTx/>
                <a:latin typeface="TheSans Swisscom Light"/>
                <a:ea typeface="+mn-ea"/>
                <a:cs typeface="+mn-cs"/>
              </a:rPr>
              <a:t>Support on upcoming maintenance window with verification dashboard and active monitoring.</a:t>
            </a:r>
            <a:br>
              <a:rPr kumimoji="0" lang="en-US" sz="2000" b="1" i="0" u="none" strike="noStrike" kern="1200" cap="none" spc="0" normalizeH="0" baseline="0" noProof="0" dirty="0">
                <a:ln>
                  <a:noFill/>
                </a:ln>
                <a:solidFill>
                  <a:srgbClr val="FF0000"/>
                </a:solidFill>
                <a:effectLst/>
                <a:uLnTx/>
                <a:uFillTx/>
                <a:latin typeface="TheSans Swisscom Light"/>
                <a:ea typeface="+mn-ea"/>
                <a:cs typeface="+mn-cs"/>
              </a:rPr>
            </a:br>
            <a:r>
              <a:rPr kumimoji="0" lang="en-US" sz="2000" b="1" i="0" u="none" strike="noStrike" kern="1200" cap="none" spc="0" normalizeH="0" baseline="0" noProof="0" dirty="0">
                <a:ln>
                  <a:noFill/>
                </a:ln>
                <a:solidFill>
                  <a:srgbClr val="FF0000"/>
                </a:solidFill>
                <a:effectLst/>
                <a:uLnTx/>
                <a:uFillTx/>
                <a:latin typeface="TheSans Swisscom Light"/>
                <a:ea typeface="+mn-ea"/>
                <a:cs typeface="+mn-cs"/>
              </a:rPr>
              <a:t>-&gt; Done</a:t>
            </a:r>
          </a:p>
        </p:txBody>
      </p:sp>
      <p:sp>
        <p:nvSpPr>
          <p:cNvPr id="2" name="Inhaltsplatzhalter 1">
            <a:extLst>
              <a:ext uri="{FF2B5EF4-FFF2-40B4-BE49-F238E27FC236}">
                <a16:creationId xmlns:a16="http://schemas.microsoft.com/office/drawing/2014/main" id="{D20827C3-9ACB-5BD9-AF5E-5FD0BA6DAA61}"/>
              </a:ext>
            </a:extLst>
          </p:cNvPr>
          <p:cNvSpPr txBox="1">
            <a:spLocks/>
          </p:cNvSpPr>
          <p:nvPr/>
        </p:nvSpPr>
        <p:spPr bwMode="black">
          <a:xfrm>
            <a:off x="6096001" y="388988"/>
            <a:ext cx="5553074" cy="1389676"/>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1155"/>
                </a:solidFill>
                <a:effectLst/>
                <a:uLnTx/>
                <a:uFillTx/>
                <a:latin typeface="TheSans Swisscom Light"/>
                <a:ea typeface="+mn-ea"/>
                <a:cs typeface="+mn-cs"/>
              </a:rPr>
              <a:t>What went well?</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300" b="1" i="0" u="none" strike="noStrike" kern="1200" cap="none" spc="0" normalizeH="0" baseline="0" noProof="0" dirty="0">
                <a:ln>
                  <a:noFill/>
                </a:ln>
                <a:solidFill>
                  <a:srgbClr val="001155"/>
                </a:solidFill>
                <a:effectLst/>
                <a:uLnTx/>
                <a:uFillTx/>
                <a:latin typeface="TheSans Swisscom Light"/>
                <a:ea typeface="+mn-ea"/>
                <a:cs typeface="+mn-cs"/>
              </a:rPr>
              <a:t>Work in progress Cosmos Bright Lights real-time streaming Anomaly Detection BMP route-monitoring withdrawal rule detected topology change.</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300" b="1" i="0" u="none" strike="noStrike" kern="1200" cap="none" spc="0" normalizeH="0" baseline="0" noProof="0" dirty="0">
                <a:ln>
                  <a:noFill/>
                </a:ln>
                <a:solidFill>
                  <a:srgbClr val="001155"/>
                </a:solidFill>
                <a:effectLst/>
                <a:uLnTx/>
                <a:uFillTx/>
                <a:latin typeface="TheSans Swisscom Light"/>
                <a:ea typeface="+mn-ea"/>
                <a:cs typeface="+mn-cs"/>
              </a:rPr>
              <a:t>BMP collected metrics are consistent across multiple vendors vs. CLI show output is vendor dependent.</a:t>
            </a:r>
            <a:endParaRPr kumimoji="0" lang="en-US" sz="1300" b="0" i="0" u="none" strike="noStrike" kern="1200" cap="none" spc="0" normalizeH="0" baseline="0" noProof="0" dirty="0">
              <a:ln>
                <a:noFill/>
              </a:ln>
              <a:solidFill>
                <a:srgbClr val="001155"/>
              </a:solidFill>
              <a:effectLst/>
              <a:uLnTx/>
              <a:uFillTx/>
              <a:latin typeface="TheSans Swisscom Light"/>
              <a:ea typeface="+mn-ea"/>
              <a:cs typeface="+mn-cs"/>
            </a:endParaRPr>
          </a:p>
        </p:txBody>
      </p:sp>
      <p:sp>
        <p:nvSpPr>
          <p:cNvPr id="3" name="Inhaltsplatzhalter 1">
            <a:extLst>
              <a:ext uri="{FF2B5EF4-FFF2-40B4-BE49-F238E27FC236}">
                <a16:creationId xmlns:a16="http://schemas.microsoft.com/office/drawing/2014/main" id="{7AFFAB9B-D3A4-9F0D-7DDA-44173D37771D}"/>
              </a:ext>
            </a:extLst>
          </p:cNvPr>
          <p:cNvSpPr txBox="1">
            <a:spLocks/>
          </p:cNvSpPr>
          <p:nvPr/>
        </p:nvSpPr>
        <p:spPr bwMode="black">
          <a:xfrm>
            <a:off x="6096000" y="2113831"/>
            <a:ext cx="5553075" cy="2181881"/>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1155"/>
                </a:solidFill>
                <a:effectLst/>
                <a:uLnTx/>
                <a:uFillTx/>
                <a:latin typeface="TheSans Swisscom Light"/>
                <a:ea typeface="+mn-ea"/>
                <a:cs typeface="+mn-cs"/>
              </a:rPr>
              <a:t>What could be improved?</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BMP per-peer observation timestamp should be mandatory. See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4"/>
              </a:rPr>
              <a:t>https://datatracker.ietf.org/doc/html/draft-boucadair-nmop-rfc3535-20years-later-02#section-4.7</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-&gt; To be addressed in GROW/NMOP.</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BMP per-peer header should have an export timestamp. See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4"/>
              </a:rPr>
              <a:t>https://datatracker.ietf.org/doc/html/draft-boucadair-nmop-rfc3535-20years-later-02#section-4.7</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-&gt; To be addressed in </a:t>
            </a:r>
            <a:r>
              <a:rPr lang="en-US" sz="1300" b="1" dirty="0">
                <a:solidFill>
                  <a:srgbClr val="FF0000"/>
                </a:solidFill>
                <a:latin typeface="TheSans Swisscom Light"/>
              </a:rPr>
              <a:t>GROW/</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NMOP.</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5"/>
              </a:rPr>
              <a:t>RFC 8671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(Support for Adj-RIB-Out in BMP) path propagation could have been observed on route-reflectors.</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6"/>
              </a:rPr>
              <a:t>draft-</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6"/>
              </a:rPr>
              <a:t>lucente</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6"/>
              </a:rPr>
              <a:t>-grow-bmp-</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6"/>
              </a:rPr>
              <a:t>rel</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(Logging of routing events in BMP) path drops could been observed on Inter-AS </a:t>
            </a:r>
            <a:r>
              <a:rPr lang="en-US" sz="1300" dirty="0">
                <a:solidFill>
                  <a:srgbClr val="001155"/>
                </a:solidFill>
                <a:latin typeface="TheSans Swisscom Light"/>
              </a:rPr>
              <a:t>option B ASBRs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and route-reflectors.</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7"/>
              </a:rPr>
              <a:t>draft-</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7"/>
              </a:rPr>
              <a:t>ietf</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7"/>
              </a:rPr>
              <a:t>-grow-bmp-path-marking-</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7"/>
              </a:rPr>
              <a:t>tlv</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path status changed could have been observed on Inter-AS option B ASBRs.</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Clarify why Juniper </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rPr>
              <a:t>JunOS</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delayed BMP export for 20 resp. 80 minutes. Due to fact that the path was still passive in the BGP RIB?</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IPFIX (</a:t>
            </a:r>
            <a:r>
              <a:rPr kumimoji="0" lang="en-US" sz="1300" b="1" i="0" u="none" strike="noStrike" kern="1200" cap="none" spc="0" normalizeH="0" baseline="0" noProof="0" dirty="0" err="1">
                <a:ln>
                  <a:noFill/>
                </a:ln>
                <a:solidFill>
                  <a:srgbClr val="FF0000"/>
                </a:solidFill>
                <a:effectLst/>
                <a:uLnTx/>
                <a:uFillTx/>
                <a:latin typeface="TheSans Swisscom Light"/>
                <a:ea typeface="+mn-ea"/>
                <a:cs typeface="+mn-cs"/>
              </a:rPr>
              <a:t>deconfigured</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 due to PR1567039</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and support of IE90 </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rPr>
              <a:t>ForwardingStatus</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not supported on Juniper </a:t>
            </a:r>
            <a:r>
              <a:rPr kumimoji="0" lang="en-US" sz="1300" b="1" i="0" u="none" strike="noStrike" kern="1200" cap="none" spc="0" normalizeH="0" baseline="0" noProof="0" dirty="0" err="1">
                <a:ln>
                  <a:noFill/>
                </a:ln>
                <a:solidFill>
                  <a:srgbClr val="FF0000"/>
                </a:solidFill>
                <a:effectLst/>
                <a:uLnTx/>
                <a:uFillTx/>
                <a:latin typeface="TheSans Swisscom Light"/>
                <a:ea typeface="+mn-ea"/>
                <a:cs typeface="+mn-cs"/>
              </a:rPr>
              <a:t>JunOS</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forwarding drops could have been observed on Inter-AS option B ASBRs.</a:t>
            </a:r>
          </a:p>
        </p:txBody>
      </p:sp>
      <p:sp>
        <p:nvSpPr>
          <p:cNvPr id="4" name="Freeform 81">
            <a:extLst>
              <a:ext uri="{FF2B5EF4-FFF2-40B4-BE49-F238E27FC236}">
                <a16:creationId xmlns:a16="http://schemas.microsoft.com/office/drawing/2014/main" id="{75D43E75-002A-CEF2-3099-891BF5AA55A5}"/>
              </a:ext>
            </a:extLst>
          </p:cNvPr>
          <p:cNvSpPr>
            <a:spLocks noEditPoints="1"/>
          </p:cNvSpPr>
          <p:nvPr>
            <p:custDataLst>
              <p:tags r:id="rId1"/>
            </p:custDataLst>
          </p:nvPr>
        </p:nvSpPr>
        <p:spPr bwMode="black">
          <a:xfrm>
            <a:off x="5562854" y="804554"/>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0EABA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EABA9"/>
              </a:solidFill>
              <a:effectLst/>
              <a:uLnTx/>
              <a:uFillTx/>
              <a:latin typeface="TheSans Swisscom Light"/>
              <a:ea typeface="+mn-ea"/>
              <a:cs typeface="+mn-cs"/>
            </a:endParaRPr>
          </a:p>
        </p:txBody>
      </p:sp>
      <p:sp>
        <p:nvSpPr>
          <p:cNvPr id="7" name="Freeform 86">
            <a:extLst>
              <a:ext uri="{FF2B5EF4-FFF2-40B4-BE49-F238E27FC236}">
                <a16:creationId xmlns:a16="http://schemas.microsoft.com/office/drawing/2014/main" id="{EDDBA991-7DE5-B570-03DC-216A0F0CC38A}"/>
              </a:ext>
            </a:extLst>
          </p:cNvPr>
          <p:cNvSpPr>
            <a:spLocks noEditPoints="1"/>
          </p:cNvSpPr>
          <p:nvPr>
            <p:custDataLst>
              <p:tags r:id="rId2"/>
            </p:custDataLst>
          </p:nvPr>
        </p:nvSpPr>
        <p:spPr bwMode="black">
          <a:xfrm>
            <a:off x="5562854" y="2579425"/>
            <a:ext cx="331787" cy="363220"/>
          </a:xfrm>
          <a:custGeom>
            <a:avLst/>
            <a:gdLst>
              <a:gd name="T0" fmla="*/ 68 w 88"/>
              <a:gd name="T1" fmla="*/ 36 h 88"/>
              <a:gd name="T2" fmla="*/ 64 w 88"/>
              <a:gd name="T3" fmla="*/ 40 h 88"/>
              <a:gd name="T4" fmla="*/ 40 w 88"/>
              <a:gd name="T5" fmla="*/ 40 h 88"/>
              <a:gd name="T6" fmla="*/ 36 w 88"/>
              <a:gd name="T7" fmla="*/ 36 h 88"/>
              <a:gd name="T8" fmla="*/ 40 w 88"/>
              <a:gd name="T9" fmla="*/ 32 h 88"/>
              <a:gd name="T10" fmla="*/ 64 w 88"/>
              <a:gd name="T11" fmla="*/ 32 h 88"/>
              <a:gd name="T12" fmla="*/ 68 w 88"/>
              <a:gd name="T13" fmla="*/ 36 h 88"/>
              <a:gd name="T14" fmla="*/ 88 w 88"/>
              <a:gd name="T15" fmla="*/ 36 h 88"/>
              <a:gd name="T16" fmla="*/ 52 w 88"/>
              <a:gd name="T17" fmla="*/ 72 h 88"/>
              <a:gd name="T18" fmla="*/ 30 w 88"/>
              <a:gd name="T19" fmla="*/ 64 h 88"/>
              <a:gd name="T20" fmla="*/ 7 w 88"/>
              <a:gd name="T21" fmla="*/ 87 h 88"/>
              <a:gd name="T22" fmla="*/ 1 w 88"/>
              <a:gd name="T23" fmla="*/ 87 h 88"/>
              <a:gd name="T24" fmla="*/ 1 w 88"/>
              <a:gd name="T25" fmla="*/ 81 h 88"/>
              <a:gd name="T26" fmla="*/ 24 w 88"/>
              <a:gd name="T27" fmla="*/ 58 h 88"/>
              <a:gd name="T28" fmla="*/ 16 w 88"/>
              <a:gd name="T29" fmla="*/ 36 h 88"/>
              <a:gd name="T30" fmla="*/ 52 w 88"/>
              <a:gd name="T31" fmla="*/ 0 h 88"/>
              <a:gd name="T32" fmla="*/ 88 w 88"/>
              <a:gd name="T33" fmla="*/ 36 h 88"/>
              <a:gd name="T34" fmla="*/ 80 w 88"/>
              <a:gd name="T35" fmla="*/ 36 h 88"/>
              <a:gd name="T36" fmla="*/ 52 w 88"/>
              <a:gd name="T37" fmla="*/ 8 h 88"/>
              <a:gd name="T38" fmla="*/ 24 w 88"/>
              <a:gd name="T39" fmla="*/ 36 h 88"/>
              <a:gd name="T40" fmla="*/ 52 w 88"/>
              <a:gd name="T41" fmla="*/ 64 h 88"/>
              <a:gd name="T42" fmla="*/ 80 w 88"/>
              <a:gd name="T4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68" y="36"/>
                </a:moveTo>
                <a:cubicBezTo>
                  <a:pt x="68" y="38"/>
                  <a:pt x="66" y="40"/>
                  <a:pt x="64" y="40"/>
                </a:cubicBezTo>
                <a:cubicBezTo>
                  <a:pt x="40" y="40"/>
                  <a:pt x="40" y="40"/>
                  <a:pt x="40" y="40"/>
                </a:cubicBezTo>
                <a:cubicBezTo>
                  <a:pt x="38" y="40"/>
                  <a:pt x="36" y="38"/>
                  <a:pt x="36" y="36"/>
                </a:cubicBezTo>
                <a:cubicBezTo>
                  <a:pt x="36" y="34"/>
                  <a:pt x="38" y="32"/>
                  <a:pt x="40"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E61E6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EABA9"/>
              </a:solidFill>
              <a:effectLst/>
              <a:uLnTx/>
              <a:uFillTx/>
              <a:latin typeface="TheSans Swisscom Light"/>
              <a:ea typeface="+mn-ea"/>
              <a:cs typeface="+mn-cs"/>
            </a:endParaRPr>
          </a:p>
        </p:txBody>
      </p:sp>
      <p:pic>
        <p:nvPicPr>
          <p:cNvPr id="8" name="Grafik 8">
            <a:extLst>
              <a:ext uri="{FF2B5EF4-FFF2-40B4-BE49-F238E27FC236}">
                <a16:creationId xmlns:a16="http://schemas.microsoft.com/office/drawing/2014/main" id="{FC7E05E9-1679-03AD-2D45-5098030D09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29024" y="1376174"/>
            <a:ext cx="409069" cy="409069"/>
          </a:xfrm>
          <a:prstGeom prst="rect">
            <a:avLst/>
          </a:prstGeom>
        </p:spPr>
      </p:pic>
    </p:spTree>
    <p:extLst>
      <p:ext uri="{BB962C8B-B14F-4D97-AF65-F5344CB8AC3E}">
        <p14:creationId xmlns:p14="http://schemas.microsoft.com/office/powerpoint/2010/main" val="203592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22</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Summary</a:t>
            </a:r>
            <a:br>
              <a:rPr lang="en-US" sz="3600" dirty="0"/>
            </a:br>
            <a:r>
              <a:rPr lang="en-US" sz="2700" dirty="0">
                <a:solidFill>
                  <a:srgbClr val="AEABAB"/>
                </a:solidFill>
              </a:rPr>
              <a:t>After 20 Incidents and 18 Months Time</a:t>
            </a:r>
            <a:endParaRPr sz="2700" dirty="0">
              <a:solidFill>
                <a:srgbClr val="FF0000"/>
              </a:solidFill>
            </a:endParaRPr>
          </a:p>
        </p:txBody>
      </p:sp>
      <p:sp>
        <p:nvSpPr>
          <p:cNvPr id="14" name="Rechteck 13">
            <a:extLst>
              <a:ext uri="{FF2B5EF4-FFF2-40B4-BE49-F238E27FC236}">
                <a16:creationId xmlns:a16="http://schemas.microsoft.com/office/drawing/2014/main" id="{46649985-4213-9CB3-CD81-79D4DB248DAF}"/>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Apache Druid delayed ingestion</a:t>
            </a:r>
          </a:p>
        </p:txBody>
      </p:sp>
      <p:cxnSp>
        <p:nvCxnSpPr>
          <p:cNvPr id="15" name="Gerade Verbindung 36">
            <a:extLst>
              <a:ext uri="{FF2B5EF4-FFF2-40B4-BE49-F238E27FC236}">
                <a16:creationId xmlns:a16="http://schemas.microsoft.com/office/drawing/2014/main" id="{CEF6A92B-B282-4279-BF45-3D3805A69CF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Gerade Verbindung 41">
            <a:extLst>
              <a:ext uri="{FF2B5EF4-FFF2-40B4-BE49-F238E27FC236}">
                <a16:creationId xmlns:a16="http://schemas.microsoft.com/office/drawing/2014/main" id="{1DCCF47F-8DC3-9197-7101-4DE7468021A8}"/>
              </a:ext>
            </a:extLst>
          </p:cNvPr>
          <p:cNvCxnSpPr>
            <a:cxnSpLocks/>
          </p:cNvCxnSpPr>
          <p:nvPr/>
        </p:nvCxnSpPr>
        <p:spPr bwMode="gray">
          <a:xfrm>
            <a:off x="4886269" y="2552944"/>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41">
            <a:extLst>
              <a:ext uri="{FF2B5EF4-FFF2-40B4-BE49-F238E27FC236}">
                <a16:creationId xmlns:a16="http://schemas.microsoft.com/office/drawing/2014/main" id="{CA870199-91A5-610F-5CB6-418A1191A95D}"/>
              </a:ext>
            </a:extLst>
          </p:cNvPr>
          <p:cNvCxnSpPr>
            <a:cxnSpLocks/>
          </p:cNvCxnSpPr>
          <p:nvPr/>
        </p:nvCxnSpPr>
        <p:spPr bwMode="gray">
          <a:xfrm>
            <a:off x="384041" y="2263689"/>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076CE855-379A-5BE7-9E3E-05D784B2CF9D}"/>
              </a:ext>
            </a:extLst>
          </p:cNvPr>
          <p:cNvSpPr/>
          <p:nvPr/>
        </p:nvSpPr>
        <p:spPr bwMode="gray">
          <a:xfrm>
            <a:off x="384041" y="2263689"/>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Replay </a:t>
            </a:r>
            <a:br>
              <a:rPr kumimoji="0" lang="en-US" sz="2000" b="0" i="0" u="none" strike="noStrike" kern="1200" cap="none" spc="0" normalizeH="0" baseline="0" noProof="0" dirty="0">
                <a:ln>
                  <a:noFill/>
                </a:ln>
                <a:solidFill>
                  <a:srgbClr val="333333"/>
                </a:solidFill>
                <a:effectLst/>
                <a:uLnTx/>
                <a:uFillTx/>
                <a:ea typeface="+mn-ea"/>
                <a:cs typeface="+mn-cs"/>
              </a:rPr>
            </a:br>
            <a:r>
              <a:rPr kumimoji="0" lang="en-US" sz="2000" b="0" i="0" u="none" strike="noStrike" kern="1200" cap="none" spc="0" normalizeH="0" baseline="0" noProof="0" dirty="0">
                <a:ln>
                  <a:noFill/>
                </a:ln>
                <a:solidFill>
                  <a:srgbClr val="333333"/>
                </a:solidFill>
                <a:effectLst/>
                <a:uLnTx/>
                <a:uFillTx/>
                <a:ea typeface="+mn-ea"/>
                <a:cs typeface="+mn-cs"/>
              </a:rPr>
              <a:t>Incident Detected</a:t>
            </a:r>
          </a:p>
        </p:txBody>
      </p:sp>
      <p:graphicFrame>
        <p:nvGraphicFramePr>
          <p:cNvPr id="19" name="Diagramm 6">
            <a:extLst>
              <a:ext uri="{FF2B5EF4-FFF2-40B4-BE49-F238E27FC236}">
                <a16:creationId xmlns:a16="http://schemas.microsoft.com/office/drawing/2014/main" id="{A546FED3-E59F-243C-BAB2-70CE2751222B}"/>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hteck 7">
            <a:extLst>
              <a:ext uri="{FF2B5EF4-FFF2-40B4-BE49-F238E27FC236}">
                <a16:creationId xmlns:a16="http://schemas.microsoft.com/office/drawing/2014/main" id="{6DEE297B-FA92-D4CB-4DB8-B62139988C22}"/>
              </a:ext>
            </a:extLst>
          </p:cNvPr>
          <p:cNvSpPr/>
          <p:nvPr/>
        </p:nvSpPr>
        <p:spPr bwMode="gray">
          <a:xfrm>
            <a:off x="5750364" y="2552944"/>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Near Real-Time Incident Detected </a:t>
            </a:r>
          </a:p>
        </p:txBody>
      </p:sp>
      <p:sp>
        <p:nvSpPr>
          <p:cNvPr id="21" name="Rechteck 10">
            <a:extLst>
              <a:ext uri="{FF2B5EF4-FFF2-40B4-BE49-F238E27FC236}">
                <a16:creationId xmlns:a16="http://schemas.microsoft.com/office/drawing/2014/main" id="{85D4E516-F628-FE69-DA43-10B3210E9A28}"/>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previous week data not comparable</a:t>
            </a:r>
          </a:p>
        </p:txBody>
      </p:sp>
      <p:cxnSp>
        <p:nvCxnSpPr>
          <p:cNvPr id="22" name="Gerade Verbindung 36">
            <a:extLst>
              <a:ext uri="{FF2B5EF4-FFF2-40B4-BE49-F238E27FC236}">
                <a16:creationId xmlns:a16="http://schemas.microsoft.com/office/drawing/2014/main" id="{FBEAF735-DF81-0A3B-9CB7-88B14D0CC20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Ellipse 35">
            <a:extLst>
              <a:ext uri="{FF2B5EF4-FFF2-40B4-BE49-F238E27FC236}">
                <a16:creationId xmlns:a16="http://schemas.microsoft.com/office/drawing/2014/main" id="{91B0341B-389C-4CE5-4F90-6C77E3EDD7E5}"/>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72 Alert Notifications</a:t>
            </a: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365125"/>
            <a:ext cx="3342005" cy="4540647"/>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fontAlgn="auto">
              <a:lnSpc>
                <a:spcPct val="110000"/>
              </a:lnSpc>
              <a:spcBef>
                <a:spcPts val="0"/>
              </a:spcBef>
              <a:buClrTx/>
              <a:buSzTx/>
              <a:tabLst/>
              <a:defRPr/>
            </a:pPr>
            <a:r>
              <a:rPr lang="en-US" sz="2000" b="1" dirty="0"/>
              <a:t>Key Facts in V0 (2023-2024)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16 L3 VPNs proactively monitored.</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Individual Service Disruption Detection rule accuracy is beyond 90%. Summed accuracy is beyond 95%.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Max Concern score ranged between 0.06 and 0.85. In average 0.46.</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 4 cases additional YANG, in 13 cases additional BMP, in 2 cases Netconf Transaction-ID and 1 case additional </a:t>
            </a:r>
            <a:br>
              <a:rPr lang="en-US" sz="2000" dirty="0"/>
            </a:br>
            <a:r>
              <a:rPr lang="en-US" sz="2000" dirty="0"/>
              <a:t>L2 IPFIX metrics would have helped to gain more visibility.</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Key observability feature missing: BMP Local RIB with Path Marking.</a:t>
            </a:r>
          </a:p>
        </p:txBody>
      </p:sp>
    </p:spTree>
    <p:extLst>
      <p:ext uri="{BB962C8B-B14F-4D97-AF65-F5344CB8AC3E}">
        <p14:creationId xmlns:p14="http://schemas.microsoft.com/office/powerpoint/2010/main" val="492372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23</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Detail</a:t>
            </a:r>
            <a:br>
              <a:rPr lang="en-US" sz="3600" dirty="0"/>
            </a:br>
            <a:r>
              <a:rPr lang="en-US" sz="2700" dirty="0">
                <a:solidFill>
                  <a:srgbClr val="AEABAB"/>
                </a:solidFill>
              </a:rPr>
              <a:t>Multiple Perspectives increases Accuracy</a:t>
            </a:r>
            <a:endParaRPr sz="2700" dirty="0">
              <a:solidFill>
                <a:srgbClr val="FF0000"/>
              </a:solidFill>
            </a:endParaRP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298580"/>
            <a:ext cx="3342005" cy="4607192"/>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lvl="0">
              <a:spcBef>
                <a:spcPts val="0"/>
              </a:spcBef>
              <a:defRPr/>
            </a:pPr>
            <a:r>
              <a:rPr lang="en-US" sz="2000" b="1" dirty="0"/>
              <a:t>Key Improvements in V1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&gt;12000 L3 VPNs proactively monitored since June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Realtime Streaming eliminates delayed ingestion falls positives and scaling.</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Improved profiling. Compares to multiple previous weeks and discard largest deviation eliminates falls positives. </a:t>
            </a:r>
            <a:br>
              <a:rPr lang="en-US" sz="2000" dirty="0"/>
            </a:br>
            <a:r>
              <a:rPr lang="en-US" sz="2000" dirty="0">
                <a:solidFill>
                  <a:srgbClr val="FF0000"/>
                </a:solidFill>
              </a:rPr>
              <a:t>-&gt; Work In progress</a:t>
            </a:r>
          </a:p>
          <a:p>
            <a:pPr marR="0" fontAlgn="auto">
              <a:buClr>
                <a:schemeClr val="dk2"/>
              </a:buClr>
              <a:buSzPts val="1700"/>
              <a:tabLst/>
              <a:defRPr/>
            </a:pPr>
            <a:r>
              <a:rPr lang="en-US" sz="2000" b="1" dirty="0"/>
              <a:t>Key Improvements in V2 (2025)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Annotate operational and analytical Network Incident data for reproduction. </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Enabling automated workflow. From PowerPoint slide decks to data driven actionable insights.</a:t>
            </a:r>
          </a:p>
        </p:txBody>
      </p:sp>
      <p:cxnSp>
        <p:nvCxnSpPr>
          <p:cNvPr id="11" name="Gerade Verbindung 36">
            <a:extLst>
              <a:ext uri="{FF2B5EF4-FFF2-40B4-BE49-F238E27FC236}">
                <a16:creationId xmlns:a16="http://schemas.microsoft.com/office/drawing/2014/main" id="{062C5BA3-5F91-9A56-0FB2-A157ECDE464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hteck 13">
            <a:extLst>
              <a:ext uri="{FF2B5EF4-FFF2-40B4-BE49-F238E27FC236}">
                <a16:creationId xmlns:a16="http://schemas.microsoft.com/office/drawing/2014/main" id="{AD9C517B-83D2-54B1-E453-87AB53D758AC}"/>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Three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cxnSp>
        <p:nvCxnSpPr>
          <p:cNvPr id="13" name="Gerade Verbindung 36">
            <a:extLst>
              <a:ext uri="{FF2B5EF4-FFF2-40B4-BE49-F238E27FC236}">
                <a16:creationId xmlns:a16="http://schemas.microsoft.com/office/drawing/2014/main" id="{CEF329FF-9858-805F-3FE2-E6ED779C859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AF5E5FD4-37C3-D6F8-F40D-7E093B667EC3}"/>
              </a:ext>
            </a:extLst>
          </p:cNvPr>
          <p:cNvCxnSpPr>
            <a:cxnSpLocks/>
          </p:cNvCxnSpPr>
          <p:nvPr/>
        </p:nvCxnSpPr>
        <p:spPr bwMode="gray">
          <a:xfrm>
            <a:off x="4886269" y="2123730"/>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FC2ED9A3-59E2-4C02-0C42-7DF18209075A}"/>
              </a:ext>
            </a:extLst>
          </p:cNvPr>
          <p:cNvCxnSpPr>
            <a:cxnSpLocks/>
          </p:cNvCxnSpPr>
          <p:nvPr/>
        </p:nvCxnSpPr>
        <p:spPr bwMode="gray">
          <a:xfrm>
            <a:off x="384041" y="2067743"/>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hteck 17">
            <a:extLst>
              <a:ext uri="{FF2B5EF4-FFF2-40B4-BE49-F238E27FC236}">
                <a16:creationId xmlns:a16="http://schemas.microsoft.com/office/drawing/2014/main" id="{A0A23C6E-629E-964B-D209-55C41415F495}"/>
              </a:ext>
            </a:extLst>
          </p:cNvPr>
          <p:cNvSpPr/>
          <p:nvPr/>
        </p:nvSpPr>
        <p:spPr bwMode="gray">
          <a:xfrm>
            <a:off x="384041" y="206774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One</a:t>
            </a:r>
            <a:r>
              <a:rPr kumimoji="0" lang="en-US" sz="2000" b="1" i="0" u="none" strike="noStrike" kern="1200" cap="none" spc="0" normalizeH="0" baseline="0" noProof="0" dirty="0">
                <a:ln>
                  <a:noFill/>
                </a:ln>
                <a:solidFill>
                  <a:srgbClr val="333333"/>
                </a:solidFill>
                <a:effectLst/>
                <a:uLnTx/>
                <a:uFillTx/>
                <a:ea typeface="+mn-ea"/>
                <a:cs typeface="+mn-cs"/>
              </a:rPr>
              <a:t>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graphicFrame>
        <p:nvGraphicFramePr>
          <p:cNvPr id="28" name="Diagramm 6">
            <a:extLst>
              <a:ext uri="{FF2B5EF4-FFF2-40B4-BE49-F238E27FC236}">
                <a16:creationId xmlns:a16="http://schemas.microsoft.com/office/drawing/2014/main" id="{E462DE10-6669-9C49-0CAA-BEE5932E0368}"/>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hteck 7">
            <a:extLst>
              <a:ext uri="{FF2B5EF4-FFF2-40B4-BE49-F238E27FC236}">
                <a16:creationId xmlns:a16="http://schemas.microsoft.com/office/drawing/2014/main" id="{809AFD71-3FC6-697F-22C0-8EC176FB8038}"/>
              </a:ext>
            </a:extLst>
          </p:cNvPr>
          <p:cNvSpPr/>
          <p:nvPr/>
        </p:nvSpPr>
        <p:spPr bwMode="gray">
          <a:xfrm>
            <a:off x="5750364" y="2123730"/>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Four</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0" name="Rechteck 10">
            <a:extLst>
              <a:ext uri="{FF2B5EF4-FFF2-40B4-BE49-F238E27FC236}">
                <a16:creationId xmlns:a16="http://schemas.microsoft.com/office/drawing/2014/main" id="{004890FF-C65E-F04C-7769-5B2592C0DF5A}"/>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Two</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1" name="Ellipse 35">
            <a:extLst>
              <a:ext uri="{FF2B5EF4-FFF2-40B4-BE49-F238E27FC236}">
                <a16:creationId xmlns:a16="http://schemas.microsoft.com/office/drawing/2014/main" id="{6A6F152D-314F-BC9C-874B-092EFB581BAC}"/>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20 Network Incidents</a:t>
            </a:r>
          </a:p>
        </p:txBody>
      </p:sp>
    </p:spTree>
    <p:extLst>
      <p:ext uri="{BB962C8B-B14F-4D97-AF65-F5344CB8AC3E}">
        <p14:creationId xmlns:p14="http://schemas.microsoft.com/office/powerpoint/2010/main" val="1108719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Detection Framework</a:t>
            </a:r>
            <a:br>
              <a:rPr lang="en-GB" sz="3600" dirty="0"/>
            </a:br>
            <a:r>
              <a:rPr lang="en-US" sz="2700" dirty="0">
                <a:solidFill>
                  <a:schemeClr val="bg2">
                    <a:lumMod val="75000"/>
                  </a:schemeClr>
                </a:solidFill>
              </a:rPr>
              <a:t>Detect service interruption faster then humans can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Incident and Problem Management:</a:t>
            </a:r>
            <a:endParaRPr lang="en-US" sz="2000" dirty="0"/>
          </a:p>
          <a:p>
            <a:r>
              <a:rPr lang="en-US" sz="1900" dirty="0"/>
              <a:t>Some Key Terms for Network Incident and Problem Management</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ietf</a:t>
            </a:r>
            <a:r>
              <a:rPr lang="en-US" sz="1900" dirty="0">
                <a:ea typeface="Times New Roman" panose="02020603050405020304" pitchFamily="18" charset="0"/>
                <a:hlinkClick r:id="rId3"/>
              </a:rPr>
              <a:t>-</a:t>
            </a:r>
            <a:r>
              <a:rPr lang="en-US" sz="1900" dirty="0" err="1">
                <a:ea typeface="Times New Roman" panose="02020603050405020304" pitchFamily="18" charset="0"/>
                <a:hlinkClick r:id="rId3"/>
              </a:rPr>
              <a:t>nmop</a:t>
            </a:r>
            <a:r>
              <a:rPr lang="en-US" sz="1900" dirty="0">
                <a:ea typeface="Times New Roman" panose="02020603050405020304" pitchFamily="18" charset="0"/>
                <a:hlinkClick r:id="rId3"/>
              </a:rPr>
              <a:t>-terminology</a:t>
            </a:r>
            <a:r>
              <a:rPr lang="en-US" sz="1900" dirty="0">
                <a:ea typeface="Times New Roman" panose="02020603050405020304" pitchFamily="18" charset="0"/>
              </a:rPr>
              <a:t> </a:t>
            </a:r>
          </a:p>
          <a:p>
            <a:pPr marL="0" indent="0">
              <a:spcBef>
                <a:spcPts val="1800"/>
              </a:spcBef>
              <a:buNone/>
            </a:pPr>
            <a:r>
              <a:rPr lang="en-US" sz="2000" b="1" dirty="0"/>
              <a:t>Network Anomaly Detection:</a:t>
            </a:r>
          </a:p>
          <a:p>
            <a:r>
              <a:rPr lang="en-US" sz="1900" dirty="0"/>
              <a:t>An Architecture for a Network Anomaly Detection Framework</a:t>
            </a:r>
            <a:br>
              <a:rPr lang="en-US" sz="1900" dirty="0"/>
            </a:br>
            <a:r>
              <a:rPr lang="en-US" sz="1900" dirty="0">
                <a:hlinkClick r:id="rId4"/>
              </a:rPr>
              <a:t>draft-</a:t>
            </a:r>
            <a:r>
              <a:rPr lang="en-US" sz="1900" dirty="0" err="1">
                <a:hlinkClick r:id="rId4"/>
              </a:rPr>
              <a:t>netana</a:t>
            </a:r>
            <a:r>
              <a:rPr lang="en-US" sz="1900" dirty="0">
                <a:hlinkClick r:id="rId4"/>
              </a:rPr>
              <a:t>-</a:t>
            </a:r>
            <a:r>
              <a:rPr lang="en-US" sz="1900" dirty="0" err="1">
                <a:hlinkClick r:id="rId4"/>
              </a:rPr>
              <a:t>nmop</a:t>
            </a:r>
            <a:r>
              <a:rPr lang="en-US" sz="1900" dirty="0">
                <a:hlinkClick r:id="rId4"/>
              </a:rPr>
              <a:t>-network-anomaly-architecture </a:t>
            </a:r>
            <a:endParaRPr lang="en-US" sz="1900" dirty="0"/>
          </a:p>
          <a:p>
            <a:r>
              <a:rPr lang="en-US" sz="1900" dirty="0"/>
              <a:t>Semantic Metadata Annotation for Network Anomaly Detection</a:t>
            </a:r>
            <a:br>
              <a:rPr lang="en-US" sz="1900" dirty="0"/>
            </a:br>
            <a:r>
              <a:rPr lang="en-US" sz="1900" dirty="0">
                <a:hlinkClick r:id="rId5"/>
              </a:rPr>
              <a:t>draft-</a:t>
            </a:r>
            <a:r>
              <a:rPr lang="en-US" sz="1900" dirty="0" err="1">
                <a:hlinkClick r:id="rId5"/>
              </a:rPr>
              <a:t>netana</a:t>
            </a:r>
            <a:r>
              <a:rPr lang="en-US" sz="1900" dirty="0">
                <a:hlinkClick r:id="rId5"/>
              </a:rPr>
              <a:t>-</a:t>
            </a:r>
            <a:r>
              <a:rPr lang="en-US" sz="1900" dirty="0" err="1">
                <a:hlinkClick r:id="rId5"/>
              </a:rPr>
              <a:t>nmop</a:t>
            </a:r>
            <a:r>
              <a:rPr lang="en-US" sz="1900" dirty="0">
                <a:hlinkClick r:id="rId5"/>
              </a:rPr>
              <a:t>-network-anomaly-semantics</a:t>
            </a:r>
            <a:r>
              <a:rPr lang="en-US" sz="1900" dirty="0">
                <a:hlinkClick r:id="rId6"/>
              </a:rPr>
              <a:t> </a:t>
            </a:r>
            <a:endParaRPr lang="en-US" sz="1900" dirty="0"/>
          </a:p>
          <a:p>
            <a:r>
              <a:rPr lang="en-US" sz="1900" dirty="0"/>
              <a:t>Experiment: Network Anomaly Lifecycle</a:t>
            </a:r>
            <a:br>
              <a:rPr lang="en-US" sz="1900" dirty="0"/>
            </a:br>
            <a:r>
              <a:rPr lang="en-US" sz="1900" dirty="0">
                <a:hlinkClick r:id="rId7"/>
              </a:rPr>
              <a:t>draft-</a:t>
            </a:r>
            <a:r>
              <a:rPr lang="en-US" sz="1900" dirty="0" err="1">
                <a:hlinkClick r:id="rId7"/>
              </a:rPr>
              <a:t>netana</a:t>
            </a:r>
            <a:r>
              <a:rPr lang="en-US" sz="1900" dirty="0">
                <a:hlinkClick r:id="rId7"/>
              </a:rPr>
              <a:t>-</a:t>
            </a:r>
            <a:r>
              <a:rPr lang="en-US" sz="1900" dirty="0" err="1">
                <a:hlinkClick r:id="rId7"/>
              </a:rPr>
              <a:t>nmop</a:t>
            </a:r>
            <a:r>
              <a:rPr lang="en-US" sz="1900" dirty="0">
                <a:hlinkClick r:id="rId7"/>
              </a:rPr>
              <a:t>-network-anomaly-lifecycle </a:t>
            </a:r>
            <a:endParaRPr lang="en-US" sz="1900" dirty="0"/>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cxnSp>
        <p:nvCxnSpPr>
          <p:cNvPr id="7" name="Straight Arrow Connector 6">
            <a:extLst>
              <a:ext uri="{FF2B5EF4-FFF2-40B4-BE49-F238E27FC236}">
                <a16:creationId xmlns:a16="http://schemas.microsoft.com/office/drawing/2014/main" id="{83D1F104-0557-6EDA-760C-077B5A18DE98}"/>
              </a:ext>
            </a:extLst>
          </p:cNvPr>
          <p:cNvCxnSpPr>
            <a:cxnSpLocks/>
          </p:cNvCxnSpPr>
          <p:nvPr/>
        </p:nvCxnSpPr>
        <p:spPr>
          <a:xfrm>
            <a:off x="4161453" y="2537927"/>
            <a:ext cx="4142792"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78903-BA21-F9F1-17B7-8DE3FB96072C}"/>
              </a:ext>
            </a:extLst>
          </p:cNvPr>
          <p:cNvCxnSpPr>
            <a:cxnSpLocks/>
          </p:cNvCxnSpPr>
          <p:nvPr/>
        </p:nvCxnSpPr>
        <p:spPr>
          <a:xfrm>
            <a:off x="6096000" y="4351176"/>
            <a:ext cx="2208245"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2D5E84-A66D-A11B-4F94-5E8AB181E3F5}"/>
              </a:ext>
            </a:extLst>
          </p:cNvPr>
          <p:cNvCxnSpPr>
            <a:cxnSpLocks/>
          </p:cNvCxnSpPr>
          <p:nvPr/>
        </p:nvCxnSpPr>
        <p:spPr>
          <a:xfrm>
            <a:off x="5956042" y="4988767"/>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F2E6B-29BB-3B8F-A4FD-C8E8A73C2282}"/>
              </a:ext>
            </a:extLst>
          </p:cNvPr>
          <p:cNvSpPr txBox="1"/>
          <p:nvPr/>
        </p:nvSpPr>
        <p:spPr>
          <a:xfrm>
            <a:off x="8585849" y="629731"/>
            <a:ext cx="3209168" cy="5509200"/>
          </a:xfrm>
          <a:prstGeom prst="rect">
            <a:avLst/>
          </a:prstGeom>
          <a:noFill/>
        </p:spPr>
        <p:txBody>
          <a:bodyPr wrap="square">
            <a:spAutoFit/>
          </a:bodyPr>
          <a:lstStyle/>
          <a:p>
            <a:pPr algn="ctr"/>
            <a:r>
              <a:rPr lang="en-US" sz="2200" b="1" dirty="0">
                <a:latin typeface="+mj-lt"/>
              </a:rPr>
              <a:t>« </a:t>
            </a:r>
            <a:r>
              <a:rPr lang="en-US" sz="2200" dirty="0">
                <a:latin typeface="+mj-lt"/>
              </a:rPr>
              <a:t>Addressing the need to detect connectivity service interruption faster than humans can and facilitate collaboration by enabling exchange on labeled data with standardized semantics on a common framework. </a:t>
            </a:r>
            <a:br>
              <a:rPr lang="en-US" sz="2200" dirty="0">
                <a:latin typeface="+mj-lt"/>
              </a:rPr>
            </a:br>
            <a:r>
              <a:rPr lang="en-US" sz="2200" b="1" dirty="0">
                <a:solidFill>
                  <a:srgbClr val="FF0000"/>
                </a:solidFill>
                <a:latin typeface="+mj-lt"/>
              </a:rPr>
              <a:t>Please consider to attend IETF 120 NMOP working group session on </a:t>
            </a:r>
            <a:br>
              <a:rPr lang="en-US" sz="2200" b="1" dirty="0">
                <a:solidFill>
                  <a:srgbClr val="FF0000"/>
                </a:solidFill>
                <a:latin typeface="+mj-lt"/>
              </a:rPr>
            </a:br>
            <a:r>
              <a:rPr lang="en-US" sz="2200" b="1" dirty="0">
                <a:solidFill>
                  <a:srgbClr val="FF0000"/>
                </a:solidFill>
                <a:latin typeface="+mj-lt"/>
              </a:rPr>
              <a:t>Friday 13:00 – 15:00 </a:t>
            </a:r>
          </a:p>
          <a:p>
            <a:pPr algn="ctr"/>
            <a:r>
              <a:rPr lang="en-US" sz="2200" b="1" dirty="0">
                <a:solidFill>
                  <a:srgbClr val="FF0000"/>
                </a:solidFill>
                <a:latin typeface="+mj-lt"/>
              </a:rPr>
              <a:t>or go onto the mailing list and contribute to the discussion. </a:t>
            </a:r>
            <a:r>
              <a:rPr lang="de-CH" sz="2200" b="1" dirty="0">
                <a:latin typeface="+mj-lt"/>
              </a:rPr>
              <a:t>»</a:t>
            </a:r>
            <a:endParaRPr lang="en-US" sz="2200" b="1" dirty="0">
              <a:latin typeface="+mj-lt"/>
            </a:endParaRPr>
          </a:p>
        </p:txBody>
      </p:sp>
      <p:cxnSp>
        <p:nvCxnSpPr>
          <p:cNvPr id="21" name="Straight Arrow Connector 20">
            <a:extLst>
              <a:ext uri="{FF2B5EF4-FFF2-40B4-BE49-F238E27FC236}">
                <a16:creationId xmlns:a16="http://schemas.microsoft.com/office/drawing/2014/main" id="{DCC108B7-3175-A51B-346A-B1C4613E8455}"/>
              </a:ext>
            </a:extLst>
          </p:cNvPr>
          <p:cNvCxnSpPr>
            <a:cxnSpLocks/>
          </p:cNvCxnSpPr>
          <p:nvPr/>
        </p:nvCxnSpPr>
        <p:spPr>
          <a:xfrm>
            <a:off x="6316824" y="3666097"/>
            <a:ext cx="1987421"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042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Relevant Papers for more Details</a:t>
            </a:r>
            <a:endParaRPr lang="en-US" sz="2700" dirty="0">
              <a:solidFill>
                <a:srgbClr val="FF0000"/>
              </a:solidFill>
            </a:endParaRPr>
          </a:p>
        </p:txBody>
      </p:sp>
      <p:sp>
        <p:nvSpPr>
          <p:cNvPr id="4" name="TextBox 3">
            <a:extLst>
              <a:ext uri="{FF2B5EF4-FFF2-40B4-BE49-F238E27FC236}">
                <a16:creationId xmlns:a16="http://schemas.microsoft.com/office/drawing/2014/main" id="{279CCA46-54CC-70D9-B2CA-4E872F0A18BD}"/>
              </a:ext>
            </a:extLst>
          </p:cNvPr>
          <p:cNvSpPr txBox="1"/>
          <p:nvPr/>
        </p:nvSpPr>
        <p:spPr>
          <a:xfrm>
            <a:off x="6777879" y="5422918"/>
            <a:ext cx="4746153" cy="1877437"/>
          </a:xfrm>
          <a:prstGeom prst="rect">
            <a:avLst/>
          </a:prstGeom>
          <a:noFill/>
        </p:spPr>
        <p:txBody>
          <a:bodyPr wrap="square">
            <a:spAutoFit/>
          </a:bodyPr>
          <a:lstStyle/>
          <a:p>
            <a:pPr algn="ctr"/>
            <a:r>
              <a:rPr lang="en-GB" sz="1600" dirty="0">
                <a:solidFill>
                  <a:srgbClr val="595959"/>
                </a:solidFill>
                <a:latin typeface="Lato" panose="020F0502020204030203" pitchFamily="34" charset="0"/>
              </a:rPr>
              <a:t>Paper “</a:t>
            </a:r>
            <a:r>
              <a:rPr lang="en-GB" sz="1600" b="1" dirty="0">
                <a:solidFill>
                  <a:srgbClr val="FF0000"/>
                </a:solidFill>
                <a:latin typeface="Lato" panose="020F0502020204030203" pitchFamily="34" charset="0"/>
              </a:rPr>
              <a:t>Daisy: Practical Anomaly Detection in large BGP/MPLS and BGP/SRv6 VPN Networks</a:t>
            </a:r>
            <a:r>
              <a:rPr lang="en-GB" sz="1600" dirty="0">
                <a:solidFill>
                  <a:srgbClr val="595959"/>
                </a:solidFill>
                <a:latin typeface="Lato" panose="020F0502020204030203" pitchFamily="34" charset="0"/>
              </a:rPr>
              <a:t>” </a:t>
            </a:r>
            <a:r>
              <a:rPr lang="en-GB" sz="1600" dirty="0">
                <a:solidFill>
                  <a:schemeClr val="bg2">
                    <a:lumMod val="75000"/>
                  </a:schemeClr>
                </a:solidFill>
              </a:rPr>
              <a:t>published at ACM/IRTF ANRW’23  </a:t>
            </a:r>
          </a:p>
          <a:p>
            <a:pPr algn="ctr"/>
            <a:r>
              <a:rPr lang="en-GB" sz="1600" dirty="0">
                <a:solidFill>
                  <a:schemeClr val="bg2">
                    <a:lumMod val="75000"/>
                  </a:schemeClr>
                </a:solidFill>
              </a:rPr>
              <a:t>San Francisco, USA (24 July 2023)</a:t>
            </a:r>
          </a:p>
          <a:p>
            <a:pPr algn="ctr"/>
            <a:r>
              <a:rPr lang="en-GB" sz="1600" dirty="0">
                <a:solidFill>
                  <a:schemeClr val="bg2">
                    <a:lumMod val="75000"/>
                  </a:schemeClr>
                </a:solidFill>
              </a:rPr>
              <a:t>Open access: </a:t>
            </a:r>
            <a:r>
              <a:rPr lang="en-GB" sz="1600" dirty="0">
                <a:solidFill>
                  <a:schemeClr val="bg2">
                    <a:lumMod val="75000"/>
                  </a:schemeClr>
                </a:solidFill>
                <a:hlinkClick r:id="rId3">
                  <a:extLst>
                    <a:ext uri="{A12FA001-AC4F-418D-AE19-62706E023703}">
                      <ahyp:hlinkClr xmlns:ahyp="http://schemas.microsoft.com/office/drawing/2018/hyperlinkcolor" val="tx"/>
                    </a:ext>
                  </a:extLst>
                </a:hlinkClick>
              </a:rPr>
              <a:t>http://hal.science/hal-04307611</a:t>
            </a:r>
            <a:r>
              <a:rPr lang="en-GB" sz="1600" dirty="0">
                <a:solidFill>
                  <a:schemeClr val="bg2">
                    <a:lumMod val="75000"/>
                  </a:schemeClr>
                </a:solidFill>
              </a:rPr>
              <a:t> </a:t>
            </a:r>
          </a:p>
          <a:p>
            <a:br>
              <a:rPr lang="en-GB" dirty="0"/>
            </a:br>
            <a:endParaRPr lang="en-CH" dirty="0"/>
          </a:p>
        </p:txBody>
      </p:sp>
      <p:sp>
        <p:nvSpPr>
          <p:cNvPr id="8" name="TextBox 7">
            <a:extLst>
              <a:ext uri="{FF2B5EF4-FFF2-40B4-BE49-F238E27FC236}">
                <a16:creationId xmlns:a16="http://schemas.microsoft.com/office/drawing/2014/main" id="{84DD77D7-EFA0-3B7E-AB08-B58948BB11B6}"/>
              </a:ext>
            </a:extLst>
          </p:cNvPr>
          <p:cNvSpPr txBox="1"/>
          <p:nvPr/>
        </p:nvSpPr>
        <p:spPr>
          <a:xfrm>
            <a:off x="1246023" y="5169986"/>
            <a:ext cx="4672864" cy="1569660"/>
          </a:xfrm>
          <a:prstGeom prst="rect">
            <a:avLst/>
          </a:prstGeom>
          <a:noFill/>
        </p:spPr>
        <p:txBody>
          <a:bodyPr wrap="square">
            <a:spAutoFit/>
          </a:bodyPr>
          <a:lstStyle/>
          <a:p>
            <a:pPr algn="ctr" rtl="0">
              <a:spcBef>
                <a:spcPts val="0"/>
              </a:spcBef>
              <a:spcAft>
                <a:spcPts val="0"/>
              </a:spcAft>
            </a:pPr>
            <a:r>
              <a:rPr lang="en-GB" sz="1600" b="0" i="0" u="none" strike="noStrike" dirty="0">
                <a:solidFill>
                  <a:srgbClr val="595959"/>
                </a:solidFill>
                <a:effectLst/>
                <a:latin typeface="Lato" panose="020F0502020204030203" pitchFamily="34" charset="0"/>
              </a:rPr>
              <a:t>Paper “</a:t>
            </a:r>
            <a:r>
              <a:rPr lang="en-GB" sz="1600" b="1" i="0" u="none" strike="noStrike" dirty="0">
                <a:solidFill>
                  <a:srgbClr val="FF0000"/>
                </a:solidFill>
                <a:effectLst/>
                <a:latin typeface="Lato" panose="020F0502020204030203" pitchFamily="34" charset="0"/>
              </a:rPr>
              <a:t>Practical Anomaly Detection in Internet Services: An ISP centric approach</a:t>
            </a:r>
            <a:r>
              <a:rPr lang="en-GB" sz="1600" b="0" i="0" u="none" strike="noStrike" dirty="0">
                <a:solidFill>
                  <a:srgbClr val="595959"/>
                </a:solidFill>
                <a:effectLst/>
                <a:latin typeface="Lato" panose="020F0502020204030203" pitchFamily="34" charset="0"/>
              </a:rPr>
              <a:t>” </a:t>
            </a:r>
          </a:p>
          <a:p>
            <a:pPr algn="ctr" rtl="0">
              <a:spcBef>
                <a:spcPts val="0"/>
              </a:spcBef>
              <a:spcAft>
                <a:spcPts val="0"/>
              </a:spcAft>
            </a:pPr>
            <a:r>
              <a:rPr lang="en-GB" sz="1600" dirty="0">
                <a:solidFill>
                  <a:schemeClr val="bg2">
                    <a:lumMod val="75000"/>
                  </a:schemeClr>
                </a:solidFill>
              </a:rPr>
              <a:t>accepted at AnNet’24 </a:t>
            </a:r>
          </a:p>
          <a:p>
            <a:pPr algn="ctr" rtl="0">
              <a:spcBef>
                <a:spcPts val="0"/>
              </a:spcBef>
              <a:spcAft>
                <a:spcPts val="0"/>
              </a:spcAft>
            </a:pPr>
            <a:r>
              <a:rPr lang="en-GB" sz="1600" dirty="0">
                <a:solidFill>
                  <a:schemeClr val="bg2">
                    <a:lumMod val="75000"/>
                  </a:schemeClr>
                </a:solidFill>
              </a:rPr>
              <a:t>(in conjunction with IEEE NOMS’24) </a:t>
            </a:r>
          </a:p>
          <a:p>
            <a:pPr algn="ctr" rtl="0">
              <a:spcBef>
                <a:spcPts val="0"/>
              </a:spcBef>
              <a:spcAft>
                <a:spcPts val="0"/>
              </a:spcAft>
            </a:pPr>
            <a:r>
              <a:rPr lang="en-GB" sz="1600" dirty="0">
                <a:solidFill>
                  <a:schemeClr val="bg2">
                    <a:lumMod val="75000"/>
                  </a:schemeClr>
                </a:solidFill>
              </a:rPr>
              <a:t>Seoul, Korea (6–10 May 2024)</a:t>
            </a:r>
          </a:p>
          <a:p>
            <a:pPr algn="ctr" rtl="0">
              <a:spcBef>
                <a:spcPts val="0"/>
              </a:spcBef>
              <a:spcAft>
                <a:spcPts val="0"/>
              </a:spcAft>
            </a:pPr>
            <a:r>
              <a:rPr lang="en-GB" sz="1600" dirty="0">
                <a:solidFill>
                  <a:schemeClr val="bg2">
                    <a:lumMod val="75000"/>
                  </a:schemeClr>
                </a:solidFill>
              </a:rPr>
              <a:t>[Will be presented as a poster the May 6th 2024]</a:t>
            </a:r>
          </a:p>
        </p:txBody>
      </p:sp>
      <p:pic>
        <p:nvPicPr>
          <p:cNvPr id="2052" name="Picture 4">
            <a:extLst>
              <a:ext uri="{FF2B5EF4-FFF2-40B4-BE49-F238E27FC236}">
                <a16:creationId xmlns:a16="http://schemas.microsoft.com/office/drawing/2014/main" id="{7022990C-B30E-1C4B-DB2B-0970BB16B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75" y="2099749"/>
            <a:ext cx="4878686" cy="26585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4F91E-8E8C-E756-1039-D2CC2AC86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136" y="1129326"/>
            <a:ext cx="3129641" cy="40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11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26</a:t>
            </a:fld>
            <a:endParaRPr lang="de-CH"/>
          </a:p>
        </p:txBody>
      </p:sp>
    </p:spTree>
    <p:extLst>
      <p:ext uri="{BB962C8B-B14F-4D97-AF65-F5344CB8AC3E}">
        <p14:creationId xmlns:p14="http://schemas.microsoft.com/office/powerpoint/2010/main" val="67077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28</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Tree>
    <p:extLst>
      <p:ext uri="{BB962C8B-B14F-4D97-AF65-F5344CB8AC3E}">
        <p14:creationId xmlns:p14="http://schemas.microsoft.com/office/powerpoint/2010/main" val="2347697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30</a:t>
            </a:fld>
            <a:endParaRPr lang="de-CH" sz="1400" dirty="0"/>
          </a:p>
        </p:txBody>
      </p:sp>
      <p:cxnSp>
        <p:nvCxnSpPr>
          <p:cNvPr id="7" name="Straight Arrow Connector 6">
            <a:extLst>
              <a:ext uri="{FF2B5EF4-FFF2-40B4-BE49-F238E27FC236}">
                <a16:creationId xmlns:a16="http://schemas.microsoft.com/office/drawing/2014/main" id="{83D1F104-0557-6EDA-760C-077B5A18DE98}"/>
              </a:ext>
            </a:extLst>
          </p:cNvPr>
          <p:cNvCxnSpPr>
            <a:cxnSpLocks/>
          </p:cNvCxnSpPr>
          <p:nvPr/>
        </p:nvCxnSpPr>
        <p:spPr>
          <a:xfrm>
            <a:off x="4823927" y="253792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78903-BA21-F9F1-17B7-8DE3FB96072C}"/>
              </a:ext>
            </a:extLst>
          </p:cNvPr>
          <p:cNvCxnSpPr>
            <a:cxnSpLocks/>
          </p:cNvCxnSpPr>
          <p:nvPr/>
        </p:nvCxnSpPr>
        <p:spPr>
          <a:xfrm>
            <a:off x="5956042" y="4351176"/>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2D5E84-A66D-A11B-4F94-5E8AB181E3F5}"/>
              </a:ext>
            </a:extLst>
          </p:cNvPr>
          <p:cNvCxnSpPr>
            <a:cxnSpLocks/>
          </p:cNvCxnSpPr>
          <p:nvPr/>
        </p:nvCxnSpPr>
        <p:spPr>
          <a:xfrm>
            <a:off x="4823927" y="498876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3D64F1-8CC7-7EF0-8739-0387E0C463A0}"/>
              </a:ext>
            </a:extLst>
          </p:cNvPr>
          <p:cNvCxnSpPr>
            <a:cxnSpLocks/>
          </p:cNvCxnSpPr>
          <p:nvPr/>
        </p:nvCxnSpPr>
        <p:spPr>
          <a:xfrm>
            <a:off x="5956042" y="5632580"/>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5AE0AF-510C-910F-E4AC-8ADE75D1ED34}"/>
              </a:ext>
            </a:extLst>
          </p:cNvPr>
          <p:cNvCxnSpPr>
            <a:cxnSpLocks/>
          </p:cNvCxnSpPr>
          <p:nvPr/>
        </p:nvCxnSpPr>
        <p:spPr>
          <a:xfrm>
            <a:off x="5828524" y="6248400"/>
            <a:ext cx="2475721"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F2E6B-29BB-3B8F-A4FD-C8E8A73C2282}"/>
              </a:ext>
            </a:extLst>
          </p:cNvPr>
          <p:cNvSpPr txBox="1"/>
          <p:nvPr/>
        </p:nvSpPr>
        <p:spPr>
          <a:xfrm>
            <a:off x="8585849" y="629731"/>
            <a:ext cx="3209168" cy="5863144"/>
          </a:xfrm>
          <a:prstGeom prst="rect">
            <a:avLst/>
          </a:prstGeom>
          <a:noFill/>
        </p:spPr>
        <p:txBody>
          <a:bodyPr wrap="square">
            <a:spAutoFit/>
          </a:bodyPr>
          <a:lstStyle/>
          <a:p>
            <a:pPr algn="ctr"/>
            <a:r>
              <a:rPr lang="en-US" sz="2500" b="1" dirty="0">
                <a:latin typeface="+mj-lt"/>
              </a:rPr>
              <a:t>« </a:t>
            </a:r>
            <a:r>
              <a:rPr lang="en-US" sz="2500" dirty="0">
                <a:latin typeface="+mj-lt"/>
              </a:rPr>
              <a:t>Addressing those gaps are a prerequisite to enable an automated data processing chain as described in </a:t>
            </a:r>
            <a:r>
              <a:rPr lang="en-US" sz="2500" dirty="0">
                <a:latin typeface="+mj-lt"/>
                <a:hlinkClick r:id="rId9"/>
              </a:rPr>
              <a:t>draft-</a:t>
            </a:r>
            <a:r>
              <a:rPr lang="en-US" sz="2500" dirty="0" err="1">
                <a:latin typeface="+mj-lt"/>
                <a:hlinkClick r:id="rId9"/>
              </a:rPr>
              <a:t>ietf</a:t>
            </a:r>
            <a:r>
              <a:rPr lang="en-US" sz="2500" dirty="0">
                <a:latin typeface="+mj-lt"/>
                <a:hlinkClick r:id="rId9"/>
              </a:rPr>
              <a:t>-</a:t>
            </a:r>
            <a:r>
              <a:rPr lang="en-US" sz="2500" dirty="0" err="1">
                <a:latin typeface="+mj-lt"/>
                <a:hlinkClick r:id="rId9"/>
              </a:rPr>
              <a:t>nmop</a:t>
            </a:r>
            <a:r>
              <a:rPr lang="en-US" sz="2500" dirty="0">
                <a:latin typeface="+mj-lt"/>
                <a:hlinkClick r:id="rId9"/>
              </a:rPr>
              <a:t>-yang-message-broker-integration</a:t>
            </a:r>
            <a:r>
              <a:rPr lang="en-US" sz="2500" dirty="0">
                <a:latin typeface="+mj-lt"/>
              </a:rPr>
              <a:t>. </a:t>
            </a:r>
            <a:r>
              <a:rPr lang="en-US" sz="2500" b="1" dirty="0">
                <a:solidFill>
                  <a:srgbClr val="FF0000"/>
                </a:solidFill>
                <a:latin typeface="+mj-lt"/>
              </a:rPr>
              <a:t>Please consider to attend IETF 120 NMOP working group session on Friday 13:00 – 15:00 </a:t>
            </a:r>
          </a:p>
          <a:p>
            <a:pPr algn="ctr"/>
            <a:r>
              <a:rPr lang="en-US" sz="2500" b="1" dirty="0">
                <a:solidFill>
                  <a:srgbClr val="FF0000"/>
                </a:solidFill>
                <a:latin typeface="+mj-lt"/>
              </a:rPr>
              <a:t>or go onto the mailing list and contribute to the discussion. </a:t>
            </a:r>
            <a:r>
              <a:rPr lang="de-CH" sz="2500" b="1" dirty="0">
                <a:latin typeface="+mj-lt"/>
              </a:rPr>
              <a:t>»</a:t>
            </a:r>
            <a:endParaRPr lang="en-US" sz="2500" b="1" dirty="0">
              <a:latin typeface="+mj-lt"/>
            </a:endParaRPr>
          </a:p>
        </p:txBody>
      </p:sp>
      <p:cxnSp>
        <p:nvCxnSpPr>
          <p:cNvPr id="21" name="Straight Arrow Connector 20">
            <a:extLst>
              <a:ext uri="{FF2B5EF4-FFF2-40B4-BE49-F238E27FC236}">
                <a16:creationId xmlns:a16="http://schemas.microsoft.com/office/drawing/2014/main" id="{DCC108B7-3175-A51B-346A-B1C4613E8455}"/>
              </a:ext>
            </a:extLst>
          </p:cNvPr>
          <p:cNvCxnSpPr>
            <a:cxnSpLocks/>
          </p:cNvCxnSpPr>
          <p:nvPr/>
        </p:nvCxnSpPr>
        <p:spPr>
          <a:xfrm>
            <a:off x="4823927" y="3218228"/>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86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Monitoring L3 VPN's with IPFIX, BMP and YANG Push</a:t>
            </a:r>
            <a:br>
              <a:rPr lang="en-GB" sz="3600" dirty="0"/>
            </a:br>
            <a:r>
              <a:rPr lang="en-US" sz="2700" dirty="0">
                <a:solidFill>
                  <a:schemeClr val="bg2">
                    <a:lumMod val="75000"/>
                  </a:schemeClr>
                </a:solidFill>
              </a:rPr>
              <a:t>From Connectivity Service to Realtime Network Analytics</a:t>
            </a:r>
          </a:p>
        </p:txBody>
      </p:sp>
      <p:sp>
        <p:nvSpPr>
          <p:cNvPr id="18" name="Content Placeholder 1">
            <a:extLst>
              <a:ext uri="{FF2B5EF4-FFF2-40B4-BE49-F238E27FC236}">
                <a16:creationId xmlns:a16="http://schemas.microsoft.com/office/drawing/2014/main" id="{7FEC644C-5BBA-9D8A-F77B-29E3C855E4BF}"/>
              </a:ext>
            </a:extLst>
          </p:cNvPr>
          <p:cNvSpPr txBox="1">
            <a:spLocks/>
          </p:cNvSpPr>
          <p:nvPr/>
        </p:nvSpPr>
        <p:spPr bwMode="black">
          <a:xfrm>
            <a:off x="5903843" y="1742858"/>
            <a:ext cx="5684049" cy="4788632"/>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lang="en-US" b="1" dirty="0">
                <a:solidFill>
                  <a:srgbClr val="FF0000"/>
                </a:solidFill>
                <a:latin typeface="TheSans Swisscom Light"/>
              </a:rPr>
              <a:t>Connectivity Service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perspective, </a:t>
            </a:r>
            <a:r>
              <a:rPr kumimoji="0" lang="en-US" sz="1600" i="0" u="none" strike="noStrike" kern="1200" cap="none" spc="0" normalizeH="0" baseline="0" noProof="0" dirty="0">
                <a:ln>
                  <a:noFill/>
                </a:ln>
                <a:solidFill>
                  <a:prstClr val="black"/>
                </a:solidFill>
                <a:effectLst/>
                <a:uLnTx/>
                <a:uFillTx/>
                <a:latin typeface="TheSans Swisscom Light"/>
                <a:ea typeface="+mn-ea"/>
                <a:cs typeface="+mn-cs"/>
              </a:rPr>
              <a:t>Connection Points are connected through Logical Connections.</a:t>
            </a:r>
          </a:p>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From a BGP control-plane perspective, </a:t>
            </a:r>
            <a:r>
              <a:rPr kumimoji="0" lang="en-US" sz="1600" i="0" u="none" strike="noStrike" kern="1200" cap="none" spc="0" normalizeH="0" baseline="0" noProof="0" dirty="0">
                <a:ln>
                  <a:noFill/>
                </a:ln>
                <a:solidFill>
                  <a:prstClr val="black"/>
                </a:solidFill>
                <a:effectLst/>
                <a:uLnTx/>
                <a:uFillTx/>
                <a:latin typeface="TheSans Swisscom Light"/>
                <a:ea typeface="+mn-ea"/>
                <a:cs typeface="+mn-cs"/>
              </a:rPr>
              <a:t>IPv4/6 unicast prefixes in VRF's are tagged with BGP standard communities. </a:t>
            </a:r>
          </a:p>
          <a:p>
            <a:pPr marL="362880" marR="0" lvl="1"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solidFill>
                  <a:prstClr val="black"/>
                </a:solidFill>
                <a:effectLst/>
                <a:uLnTx/>
                <a:uFillTx/>
                <a:latin typeface="TheSans Swisscom Light"/>
                <a:ea typeface="+mn-ea"/>
                <a:cs typeface="+mn-cs"/>
              </a:rPr>
              <a:t>One BGP standard community to identify the Logical Connection. One BGP standard community to identify each Connection Point. </a:t>
            </a:r>
          </a:p>
          <a:p>
            <a:pPr marL="362880" marR="0" lvl="1"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effectLst/>
                <a:uLnTx/>
                <a:uFillTx/>
                <a:latin typeface="TheSans Swisscom Light"/>
                <a:ea typeface="+mn-ea"/>
                <a:cs typeface="+mn-cs"/>
              </a:rPr>
              <a:t>When IPv4/6 prefixes are exported from VRF's, a BGP route-distinguisher, BGP extended community route-targets and a SRv6 VPN SID for the IPv6 next-hop </a:t>
            </a:r>
            <a:r>
              <a:rPr lang="en-US" dirty="0">
                <a:latin typeface="TheSans Swisscom Light"/>
              </a:rPr>
              <a:t>are</a:t>
            </a:r>
            <a:r>
              <a:rPr kumimoji="0" lang="en-US" sz="1600" b="0" i="0" u="none" strike="noStrike" kern="1200" cap="none" spc="0" normalizeH="0" baseline="0" noProof="0" dirty="0">
                <a:ln>
                  <a:noFill/>
                </a:ln>
                <a:effectLst/>
                <a:uLnTx/>
                <a:uFillTx/>
                <a:latin typeface="TheSans Swisscom Light"/>
                <a:ea typeface="+mn-ea"/>
                <a:cs typeface="+mn-cs"/>
              </a:rPr>
              <a:t> allocated.</a:t>
            </a:r>
          </a:p>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From a forwarding plane perspective, </a:t>
            </a:r>
            <a:r>
              <a:rPr kumimoji="0" lang="en-US" sz="1600" i="0" u="none" strike="noStrike" kern="1200" cap="none" spc="0" normalizeH="0" baseline="0" noProof="0" dirty="0">
                <a:ln>
                  <a:noFill/>
                </a:ln>
                <a:effectLst/>
                <a:uLnTx/>
                <a:uFillTx/>
                <a:latin typeface="TheSans Swisscom Light"/>
                <a:ea typeface="+mn-ea"/>
                <a:cs typeface="+mn-cs"/>
              </a:rPr>
              <a:t>when IPv4/6 unicast traffic is received from the edge at the SRv6 PE, a lookup is performed, the SRv6 VPN SID is obtained and IPv6 next-hop is added when forwarded to the core.</a:t>
            </a:r>
          </a:p>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Swisscom collects </a:t>
            </a:r>
            <a:r>
              <a:rPr kumimoji="0" lang="en-US" sz="1600" i="0" u="none" strike="noStrike" kern="1200" cap="none" spc="0" normalizeH="0" baseline="0" noProof="0" dirty="0">
                <a:ln>
                  <a:noFill/>
                </a:ln>
                <a:effectLst/>
                <a:uLnTx/>
                <a:uFillTx/>
                <a:latin typeface="TheSans Swisscom Light"/>
                <a:ea typeface="+mn-ea"/>
                <a:cs typeface="+mn-cs"/>
              </a:rPr>
              <a:t>MPLS and SRv6 provider data plane, IPv4/6 unicast customer data-plane in IPFIX and at provider edge BGP VPNv4/6 unicast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in production </a:t>
            </a:r>
            <a:r>
              <a:rPr kumimoji="0" lang="en-US" sz="1600" i="0" u="none" strike="noStrike" kern="1200" cap="none" spc="0" normalizeH="0" baseline="0" noProof="0" dirty="0">
                <a:ln>
                  <a:noFill/>
                </a:ln>
                <a:effectLst/>
                <a:uLnTx/>
                <a:uFillTx/>
                <a:latin typeface="TheSans Swisscom Light"/>
                <a:ea typeface="+mn-ea"/>
                <a:cs typeface="+mn-cs"/>
              </a:rPr>
              <a:t>to perform real-time data correlation.</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6C2E1AF7-54F3-0ED4-A99D-8EDF1964205C}"/>
              </a:ext>
            </a:extLst>
          </p:cNvPr>
          <p:cNvPicPr>
            <a:picLocks noChangeAspect="1"/>
          </p:cNvPicPr>
          <p:nvPr/>
        </p:nvPicPr>
        <p:blipFill>
          <a:blip r:embed="rId3"/>
          <a:stretch>
            <a:fillRect/>
          </a:stretch>
        </p:blipFill>
        <p:spPr>
          <a:xfrm>
            <a:off x="1017104" y="1695129"/>
            <a:ext cx="4710952" cy="4884090"/>
          </a:xfrm>
          <a:prstGeom prst="rect">
            <a:avLst/>
          </a:prstGeom>
        </p:spPr>
      </p:pic>
    </p:spTree>
    <p:extLst>
      <p:ext uri="{BB962C8B-B14F-4D97-AF65-F5344CB8AC3E}">
        <p14:creationId xmlns:p14="http://schemas.microsoft.com/office/powerpoint/2010/main" val="130246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Segment Routing IPv6 Encapsulation</a:t>
            </a:r>
            <a:br>
              <a:rPr lang="en-GB" sz="3600" dirty="0"/>
            </a:br>
            <a:r>
              <a:rPr lang="en-GB" sz="2700" dirty="0">
                <a:solidFill>
                  <a:schemeClr val="bg2">
                    <a:lumMod val="75000"/>
                  </a:schemeClr>
                </a:solidFill>
              </a:rPr>
              <a:t>RFC 9487 provides </a:t>
            </a:r>
            <a:r>
              <a:rPr lang="en-US" sz="2700" dirty="0">
                <a:solidFill>
                  <a:schemeClr val="bg2">
                    <a:lumMod val="75000"/>
                  </a:schemeClr>
                </a:solidFill>
              </a:rPr>
              <a:t>IPFIX Visibility</a:t>
            </a:r>
          </a:p>
        </p:txBody>
      </p:sp>
      <p:sp>
        <p:nvSpPr>
          <p:cNvPr id="14" name="Content Placeholder 1">
            <a:extLst>
              <a:ext uri="{FF2B5EF4-FFF2-40B4-BE49-F238E27FC236}">
                <a16:creationId xmlns:a16="http://schemas.microsoft.com/office/drawing/2014/main" id="{061AB46D-1699-0792-77A2-D3CC2D1CF48D}"/>
              </a:ext>
            </a:extLst>
          </p:cNvPr>
          <p:cNvSpPr txBox="1">
            <a:spLocks/>
          </p:cNvSpPr>
          <p:nvPr/>
        </p:nvSpPr>
        <p:spPr bwMode="black">
          <a:xfrm>
            <a:off x="838200" y="4799159"/>
            <a:ext cx="4667251" cy="1704973"/>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2400" b="1" i="0" u="none" strike="noStrike" kern="1200" cap="none" spc="0" normalizeH="0" baseline="0" noProof="0" dirty="0">
                <a:ln>
                  <a:noFill/>
                </a:ln>
                <a:solidFill>
                  <a:prstClr val="black"/>
                </a:solidFill>
                <a:effectLst/>
                <a:uLnTx/>
                <a:uFillTx/>
                <a:latin typeface="TheSans Swisscom Light"/>
                <a:ea typeface="+mn-ea"/>
                <a:cs typeface="+mn-cs"/>
              </a:rPr>
              <a:t>Customer data-plane</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This is </a:t>
            </a:r>
            <a:r>
              <a:rPr kumimoji="0" lang="en-US" sz="1800" b="0" i="0" u="none" strike="noStrike" kern="1200" cap="none" spc="0" normalizeH="0" baseline="0" noProof="0" dirty="0">
                <a:ln>
                  <a:noFill/>
                </a:ln>
                <a:solidFill>
                  <a:srgbClr val="00B050"/>
                </a:solidFill>
                <a:effectLst/>
                <a:uLnTx/>
                <a:uFillTx/>
                <a:latin typeface="TheSans Swisscom Light"/>
                <a:ea typeface="+mn-ea"/>
                <a:cs typeface="+mn-cs"/>
              </a:rPr>
              <a:t>what we receive from the customer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and encapsulate for transport through the SRv6 core.</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FAACEFC0-66C1-C9D9-0909-DE37E6C1EF57}"/>
              </a:ext>
            </a:extLst>
          </p:cNvPr>
          <p:cNvPicPr>
            <a:picLocks noChangeAspect="1"/>
          </p:cNvPicPr>
          <p:nvPr/>
        </p:nvPicPr>
        <p:blipFill>
          <a:blip r:embed="rId3"/>
          <a:stretch>
            <a:fillRect/>
          </a:stretch>
        </p:blipFill>
        <p:spPr>
          <a:xfrm>
            <a:off x="6891723" y="928136"/>
            <a:ext cx="4462077" cy="5433501"/>
          </a:xfrm>
          <a:prstGeom prst="rect">
            <a:avLst/>
          </a:prstGeom>
        </p:spPr>
      </p:pic>
      <p:sp>
        <p:nvSpPr>
          <p:cNvPr id="16" name="Right Brace 15">
            <a:extLst>
              <a:ext uri="{FF2B5EF4-FFF2-40B4-BE49-F238E27FC236}">
                <a16:creationId xmlns:a16="http://schemas.microsoft.com/office/drawing/2014/main" id="{79B4FFDF-E5F1-40FB-2037-CE8ED4BD0C72}"/>
              </a:ext>
            </a:extLst>
          </p:cNvPr>
          <p:cNvSpPr/>
          <p:nvPr/>
        </p:nvSpPr>
        <p:spPr bwMode="gray">
          <a:xfrm rot="10800000">
            <a:off x="5907254" y="4646756"/>
            <a:ext cx="720219" cy="1704975"/>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7" name="Right Brace 16">
            <a:extLst>
              <a:ext uri="{FF2B5EF4-FFF2-40B4-BE49-F238E27FC236}">
                <a16:creationId xmlns:a16="http://schemas.microsoft.com/office/drawing/2014/main" id="{C76AD08B-1660-28DB-9512-23D1E4C51CFA}"/>
              </a:ext>
            </a:extLst>
          </p:cNvPr>
          <p:cNvSpPr/>
          <p:nvPr/>
        </p:nvSpPr>
        <p:spPr bwMode="gray">
          <a:xfrm rot="10800000">
            <a:off x="5897730" y="1751157"/>
            <a:ext cx="729744" cy="2800349"/>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9" name="Content Placeholder 1">
            <a:extLst>
              <a:ext uri="{FF2B5EF4-FFF2-40B4-BE49-F238E27FC236}">
                <a16:creationId xmlns:a16="http://schemas.microsoft.com/office/drawing/2014/main" id="{3835FDB6-BB7A-8E34-ECD7-5563A0795A13}"/>
              </a:ext>
            </a:extLst>
          </p:cNvPr>
          <p:cNvSpPr txBox="1">
            <a:spLocks/>
          </p:cNvSpPr>
          <p:nvPr/>
        </p:nvSpPr>
        <p:spPr bwMode="black">
          <a:xfrm>
            <a:off x="838200" y="1827357"/>
            <a:ext cx="4667251" cy="2724149"/>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2400" b="1" i="0" u="none" strike="noStrike" kern="1200" cap="none" spc="0" normalizeH="0" baseline="0" noProof="0" dirty="0">
                <a:ln>
                  <a:noFill/>
                </a:ln>
                <a:solidFill>
                  <a:prstClr val="black"/>
                </a:solidFill>
                <a:effectLst/>
                <a:uLnTx/>
                <a:uFillTx/>
                <a:latin typeface="TheSans Swisscom Light"/>
                <a:ea typeface="+mn-ea"/>
                <a:cs typeface="+mn-cs"/>
              </a:rPr>
              <a:t>Provider data-plane</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Divided into an </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IPv6</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and </a:t>
            </a:r>
            <a:r>
              <a:rPr kumimoji="0" lang="en-US" sz="1800" b="0" i="0" u="none" strike="noStrike" kern="1200" cap="none" spc="0" normalizeH="0" baseline="0" noProof="0" dirty="0">
                <a:ln>
                  <a:noFill/>
                </a:ln>
                <a:solidFill>
                  <a:srgbClr val="FFC000"/>
                </a:solidFill>
                <a:effectLst/>
                <a:uLnTx/>
                <a:uFillTx/>
                <a:latin typeface="TheSans Swisscom Light"/>
                <a:ea typeface="+mn-ea"/>
                <a:cs typeface="+mn-cs"/>
              </a:rPr>
              <a:t>Segment Routing Header</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a:t>
            </a:r>
            <a:b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The IPv6 header shows </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from which PE to which next-hop</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it is being forwarded. The Segment Routing Header the </a:t>
            </a:r>
            <a:r>
              <a:rPr kumimoji="0" lang="en-US" sz="1800" b="0" i="0" u="none" strike="noStrike" kern="1200" cap="none" spc="0" normalizeH="0" baseline="0" noProof="0" dirty="0">
                <a:ln>
                  <a:noFill/>
                </a:ln>
                <a:solidFill>
                  <a:srgbClr val="FFC000"/>
                </a:solidFill>
                <a:effectLst/>
                <a:uLnTx/>
                <a:uFillTx/>
                <a:latin typeface="TheSans Swisscom Light"/>
                <a:ea typeface="+mn-ea"/>
                <a:cs typeface="+mn-cs"/>
              </a:rPr>
              <a:t>list of segments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this packet needs to pass through and </a:t>
            </a:r>
            <a:r>
              <a:rPr kumimoji="0" lang="en-US" sz="1800" b="0" i="0" u="none" strike="noStrike" kern="1200" cap="none" spc="0" normalizeH="0" baseline="0" noProof="0" dirty="0">
                <a:ln>
                  <a:noFill/>
                </a:ln>
                <a:solidFill>
                  <a:srgbClr val="FFC000"/>
                </a:solidFill>
                <a:effectLst/>
                <a:uLnTx/>
                <a:uFillTx/>
                <a:latin typeface="TheSans Swisscom Light"/>
                <a:ea typeface="+mn-ea"/>
                <a:cs typeface="+mn-cs"/>
              </a:rPr>
              <a:t>points to the active segment</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TheSans Swisscom Light"/>
              <a:ea typeface="+mn-ea"/>
              <a:cs typeface="+mn-cs"/>
            </a:endParaRPr>
          </a:p>
        </p:txBody>
      </p:sp>
      <p:sp>
        <p:nvSpPr>
          <p:cNvPr id="20" name="Rectangle 19">
            <a:extLst>
              <a:ext uri="{FF2B5EF4-FFF2-40B4-BE49-F238E27FC236}">
                <a16:creationId xmlns:a16="http://schemas.microsoft.com/office/drawing/2014/main" id="{C462A56D-0422-0D09-55F3-AC0CDA7714C2}"/>
              </a:ext>
            </a:extLst>
          </p:cNvPr>
          <p:cNvSpPr/>
          <p:nvPr/>
        </p:nvSpPr>
        <p:spPr bwMode="gray">
          <a:xfrm>
            <a:off x="7154244" y="2778908"/>
            <a:ext cx="1855381" cy="249865"/>
          </a:xfrm>
          <a:prstGeom prst="rect">
            <a:avLst/>
          </a:prstGeom>
          <a:solidFill>
            <a:srgbClr val="FF0000">
              <a:alpha val="20000"/>
            </a:srgbClr>
          </a:solidFill>
          <a:ln w="63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1" name="Rectangle 20">
            <a:extLst>
              <a:ext uri="{FF2B5EF4-FFF2-40B4-BE49-F238E27FC236}">
                <a16:creationId xmlns:a16="http://schemas.microsoft.com/office/drawing/2014/main" id="{A18F816A-FB3A-3B8C-2A6C-07B0126B25C7}"/>
              </a:ext>
            </a:extLst>
          </p:cNvPr>
          <p:cNvSpPr/>
          <p:nvPr/>
        </p:nvSpPr>
        <p:spPr bwMode="gray">
          <a:xfrm>
            <a:off x="7154244" y="4074308"/>
            <a:ext cx="1855381" cy="458972"/>
          </a:xfrm>
          <a:prstGeom prst="rect">
            <a:avLst/>
          </a:prstGeom>
          <a:solidFill>
            <a:srgbClr val="FFC000">
              <a:alpha val="20000"/>
            </a:srgbClr>
          </a:soli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2" name="Rectangle 21">
            <a:extLst>
              <a:ext uri="{FF2B5EF4-FFF2-40B4-BE49-F238E27FC236}">
                <a16:creationId xmlns:a16="http://schemas.microsoft.com/office/drawing/2014/main" id="{D29C8F7E-483A-662C-C37C-2680716E4C91}"/>
              </a:ext>
            </a:extLst>
          </p:cNvPr>
          <p:cNvSpPr/>
          <p:nvPr/>
        </p:nvSpPr>
        <p:spPr bwMode="gray">
          <a:xfrm>
            <a:off x="7154243" y="3602931"/>
            <a:ext cx="1855381" cy="138224"/>
          </a:xfrm>
          <a:prstGeom prst="rect">
            <a:avLst/>
          </a:prstGeom>
          <a:solidFill>
            <a:srgbClr val="FFC000">
              <a:alpha val="20000"/>
            </a:srgbClr>
          </a:soli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3" name="Rectangle 22">
            <a:extLst>
              <a:ext uri="{FF2B5EF4-FFF2-40B4-BE49-F238E27FC236}">
                <a16:creationId xmlns:a16="http://schemas.microsoft.com/office/drawing/2014/main" id="{B2E6FABB-38F9-750D-A0EF-6DF77AD9E253}"/>
              </a:ext>
            </a:extLst>
          </p:cNvPr>
          <p:cNvSpPr/>
          <p:nvPr/>
        </p:nvSpPr>
        <p:spPr bwMode="gray">
          <a:xfrm>
            <a:off x="7154242" y="5912466"/>
            <a:ext cx="1855381" cy="249865"/>
          </a:xfrm>
          <a:prstGeom prst="rect">
            <a:avLst/>
          </a:prstGeom>
          <a:solidFill>
            <a:srgbClr val="00B050">
              <a:alpha val="20000"/>
            </a:srgbClr>
          </a:solid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Tree>
    <p:extLst>
      <p:ext uri="{BB962C8B-B14F-4D97-AF65-F5344CB8AC3E}">
        <p14:creationId xmlns:p14="http://schemas.microsoft.com/office/powerpoint/2010/main" val="29316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126C39-D90A-9A11-0A55-D53DA1364FD9}"/>
              </a:ext>
            </a:extLst>
          </p:cNvPr>
          <p:cNvPicPr>
            <a:picLocks noChangeAspect="1"/>
          </p:cNvPicPr>
          <p:nvPr/>
        </p:nvPicPr>
        <p:blipFill>
          <a:blip r:embed="rId3"/>
          <a:stretch>
            <a:fillRect/>
          </a:stretch>
        </p:blipFill>
        <p:spPr>
          <a:xfrm>
            <a:off x="6867072" y="216461"/>
            <a:ext cx="5193228" cy="6510301"/>
          </a:xfrm>
          <a:prstGeom prst="rect">
            <a:avLst/>
          </a:prstGeom>
        </p:spPr>
      </p:pic>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BMP – Address Family Agnostic</a:t>
            </a:r>
            <a:br>
              <a:rPr lang="en-GB" sz="3600" dirty="0"/>
            </a:br>
            <a:r>
              <a:rPr lang="en-GB" sz="2700" dirty="0">
                <a:solidFill>
                  <a:schemeClr val="bg2">
                    <a:lumMod val="75000"/>
                  </a:schemeClr>
                </a:solidFill>
              </a:rPr>
              <a:t>RFC 9069 provides Local RIB Visibility</a:t>
            </a:r>
            <a:endParaRPr lang="en-US" sz="2700" dirty="0">
              <a:solidFill>
                <a:schemeClr val="bg2">
                  <a:lumMod val="75000"/>
                </a:schemeClr>
              </a:solidFill>
            </a:endParaRPr>
          </a:p>
        </p:txBody>
      </p:sp>
      <p:sp>
        <p:nvSpPr>
          <p:cNvPr id="14" name="Content Placeholder 1">
            <a:extLst>
              <a:ext uri="{FF2B5EF4-FFF2-40B4-BE49-F238E27FC236}">
                <a16:creationId xmlns:a16="http://schemas.microsoft.com/office/drawing/2014/main" id="{061AB46D-1699-0792-77A2-D3CC2D1CF48D}"/>
              </a:ext>
            </a:extLst>
          </p:cNvPr>
          <p:cNvSpPr txBox="1">
            <a:spLocks/>
          </p:cNvSpPr>
          <p:nvPr/>
        </p:nvSpPr>
        <p:spPr bwMode="black">
          <a:xfrm>
            <a:off x="838200" y="3857625"/>
            <a:ext cx="4667251" cy="2646507"/>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lang="en-US" sz="2400" b="1" dirty="0">
                <a:solidFill>
                  <a:prstClr val="black"/>
                </a:solidFill>
                <a:latin typeface="TheSans Swisscom Light"/>
              </a:rPr>
              <a:t>Encapsulated BGP PDU</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Shows the encapsulated BGP PDU. In case of BMP route-monitoring, it describes whether it was a topology </a:t>
            </a:r>
            <a:r>
              <a:rPr kumimoji="0" lang="en-US" sz="1800" b="0" i="0" u="none" strike="noStrike" kern="1200" cap="none" spc="0" normalizeH="0" baseline="0" noProof="0" dirty="0">
                <a:ln>
                  <a:noFill/>
                </a:ln>
                <a:solidFill>
                  <a:schemeClr val="accent5"/>
                </a:solidFill>
                <a:effectLst/>
                <a:uLnTx/>
                <a:uFillTx/>
                <a:latin typeface="TheSans Swisscom Light"/>
                <a:ea typeface="+mn-ea"/>
                <a:cs typeface="+mn-cs"/>
              </a:rPr>
              <a:t>update or withdrawal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and for </a:t>
            </a:r>
            <a:r>
              <a:rPr kumimoji="0" lang="en-US" sz="1800" b="0" i="0" u="none" strike="noStrike" kern="1200" cap="none" spc="0" normalizeH="0" baseline="0" noProof="0" dirty="0">
                <a:ln>
                  <a:noFill/>
                </a:ln>
                <a:solidFill>
                  <a:srgbClr val="7030A0"/>
                </a:solidFill>
                <a:effectLst/>
                <a:uLnTx/>
                <a:uFillTx/>
                <a:latin typeface="TheSans Swisscom Light"/>
                <a:ea typeface="+mn-ea"/>
                <a:cs typeface="+mn-cs"/>
              </a:rPr>
              <a:t>BGP community, NLRI and BGP Prefix SID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path attributes.</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ight Brace 15">
            <a:extLst>
              <a:ext uri="{FF2B5EF4-FFF2-40B4-BE49-F238E27FC236}">
                <a16:creationId xmlns:a16="http://schemas.microsoft.com/office/drawing/2014/main" id="{79B4FFDF-E5F1-40FB-2037-CE8ED4BD0C72}"/>
              </a:ext>
            </a:extLst>
          </p:cNvPr>
          <p:cNvSpPr/>
          <p:nvPr/>
        </p:nvSpPr>
        <p:spPr bwMode="gray">
          <a:xfrm rot="10800000">
            <a:off x="6137327" y="2619122"/>
            <a:ext cx="720219" cy="4107639"/>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7" name="Right Brace 16">
            <a:extLst>
              <a:ext uri="{FF2B5EF4-FFF2-40B4-BE49-F238E27FC236}">
                <a16:creationId xmlns:a16="http://schemas.microsoft.com/office/drawing/2014/main" id="{C76AD08B-1660-28DB-9512-23D1E4C51CFA}"/>
              </a:ext>
            </a:extLst>
          </p:cNvPr>
          <p:cNvSpPr/>
          <p:nvPr/>
        </p:nvSpPr>
        <p:spPr bwMode="gray">
          <a:xfrm rot="10800000">
            <a:off x="6137328" y="1490878"/>
            <a:ext cx="729744" cy="973648"/>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9" name="Content Placeholder 1">
            <a:extLst>
              <a:ext uri="{FF2B5EF4-FFF2-40B4-BE49-F238E27FC236}">
                <a16:creationId xmlns:a16="http://schemas.microsoft.com/office/drawing/2014/main" id="{3835FDB6-BB7A-8E34-ECD7-5563A0795A13}"/>
              </a:ext>
            </a:extLst>
          </p:cNvPr>
          <p:cNvSpPr txBox="1">
            <a:spLocks/>
          </p:cNvSpPr>
          <p:nvPr/>
        </p:nvSpPr>
        <p:spPr bwMode="black">
          <a:xfrm>
            <a:off x="838200" y="1827358"/>
            <a:ext cx="4667251" cy="1704974"/>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2400" b="1" i="0" u="none" strike="noStrike" kern="1200" cap="none" spc="0" normalizeH="0" baseline="0" noProof="0" dirty="0">
                <a:ln>
                  <a:noFill/>
                </a:ln>
                <a:solidFill>
                  <a:prstClr val="black"/>
                </a:solidFill>
                <a:effectLst/>
                <a:uLnTx/>
                <a:uFillTx/>
                <a:latin typeface="TheSans Swisscom Light"/>
                <a:ea typeface="+mn-ea"/>
                <a:cs typeface="+mn-cs"/>
              </a:rPr>
              <a:t>BMP Per Peer Header</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Shows at </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which RIB</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(Adj-RIB In, Local or Adj-RIB Out, Pre or Post Policy) </a:t>
            </a:r>
            <a:r>
              <a:rPr kumimoji="0" lang="en-US" sz="1800" b="0" i="0" u="none" strike="noStrike" kern="1200" cap="none" spc="0" normalizeH="0" baseline="0" noProof="0" dirty="0">
                <a:ln>
                  <a:noFill/>
                </a:ln>
                <a:effectLst/>
                <a:uLnTx/>
                <a:uFillTx/>
                <a:latin typeface="TheSans Swisscom Light"/>
                <a:ea typeface="+mn-ea"/>
                <a:cs typeface="+mn-cs"/>
              </a:rPr>
              <a:t>and from </a:t>
            </a:r>
            <a:r>
              <a:rPr kumimoji="0" lang="en-US" sz="1800" b="0" i="0" u="none" strike="noStrike" kern="1200" cap="none" spc="0" normalizeH="0" baseline="0" noProof="0" dirty="0">
                <a:ln>
                  <a:noFill/>
                </a:ln>
                <a:solidFill>
                  <a:schemeClr val="accent4"/>
                </a:solidFill>
                <a:effectLst/>
                <a:uLnTx/>
                <a:uFillTx/>
                <a:latin typeface="TheSans Swisscom Light"/>
                <a:ea typeface="+mn-ea"/>
                <a:cs typeface="+mn-cs"/>
              </a:rPr>
              <a:t>which Peering</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 </a:t>
            </a:r>
            <a:r>
              <a:rPr kumimoji="0" lang="en-US" sz="1800" b="0" i="0" u="none" strike="noStrike" kern="1200" cap="none" spc="0" normalizeH="0" baseline="0" noProof="0" dirty="0">
                <a:ln>
                  <a:noFill/>
                </a:ln>
                <a:effectLst/>
                <a:uLnTx/>
                <a:uFillTx/>
                <a:latin typeface="TheSans Swisscom Light"/>
                <a:ea typeface="+mn-ea"/>
                <a:cs typeface="+mn-cs"/>
              </a:rPr>
              <a:t>the BGP PDU at </a:t>
            </a:r>
            <a:r>
              <a:rPr kumimoji="0" lang="en-US" sz="1800" b="0" i="0" u="none" strike="noStrike" kern="1200" cap="none" spc="0" normalizeH="0" baseline="0" noProof="0" dirty="0">
                <a:ln>
                  <a:noFill/>
                </a:ln>
                <a:solidFill>
                  <a:schemeClr val="accent2"/>
                </a:solidFill>
                <a:effectLst/>
                <a:uLnTx/>
                <a:uFillTx/>
                <a:latin typeface="TheSans Swisscom Light"/>
                <a:ea typeface="+mn-ea"/>
                <a:cs typeface="+mn-cs"/>
              </a:rPr>
              <a:t>which time </a:t>
            </a:r>
            <a:r>
              <a:rPr kumimoji="0" lang="en-US" sz="1800" b="0" i="0" u="none" strike="noStrike" kern="1200" cap="none" spc="0" normalizeH="0" baseline="0" noProof="0" dirty="0">
                <a:ln>
                  <a:noFill/>
                </a:ln>
                <a:effectLst/>
                <a:uLnTx/>
                <a:uFillTx/>
                <a:latin typeface="TheSans Swisscom Light"/>
                <a:ea typeface="+mn-ea"/>
                <a:cs typeface="+mn-cs"/>
              </a:rPr>
              <a:t>was obtained.</a:t>
            </a:r>
            <a:endParaRPr kumimoji="0" lang="en-US" sz="1700" b="0" i="0" u="none" strike="noStrike" kern="1200" cap="none" spc="0" normalizeH="0" baseline="0" noProof="0" dirty="0">
              <a:ln>
                <a:noFill/>
              </a:ln>
              <a:effectLst/>
              <a:uLnTx/>
              <a:uFillTx/>
              <a:latin typeface="TheSans Swisscom Light"/>
              <a:ea typeface="+mn-ea"/>
              <a:cs typeface="+mn-cs"/>
            </a:endParaRPr>
          </a:p>
        </p:txBody>
      </p:sp>
      <p:sp>
        <p:nvSpPr>
          <p:cNvPr id="20" name="Rectangle 19">
            <a:extLst>
              <a:ext uri="{FF2B5EF4-FFF2-40B4-BE49-F238E27FC236}">
                <a16:creationId xmlns:a16="http://schemas.microsoft.com/office/drawing/2014/main" id="{C462A56D-0422-0D09-55F3-AC0CDA7714C2}"/>
              </a:ext>
            </a:extLst>
          </p:cNvPr>
          <p:cNvSpPr/>
          <p:nvPr/>
        </p:nvSpPr>
        <p:spPr bwMode="gray">
          <a:xfrm>
            <a:off x="7117186" y="1565755"/>
            <a:ext cx="1855381" cy="124933"/>
          </a:xfrm>
          <a:prstGeom prst="rect">
            <a:avLst/>
          </a:prstGeom>
          <a:solidFill>
            <a:srgbClr val="FF0000">
              <a:alpha val="20000"/>
            </a:srgbClr>
          </a:solidFill>
          <a:ln w="63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1" name="Rectangle 20">
            <a:extLst>
              <a:ext uri="{FF2B5EF4-FFF2-40B4-BE49-F238E27FC236}">
                <a16:creationId xmlns:a16="http://schemas.microsoft.com/office/drawing/2014/main" id="{A18F816A-FB3A-3B8C-2A6C-07B0126B25C7}"/>
              </a:ext>
            </a:extLst>
          </p:cNvPr>
          <p:cNvSpPr/>
          <p:nvPr/>
        </p:nvSpPr>
        <p:spPr bwMode="gray">
          <a:xfrm>
            <a:off x="7117187" y="3113118"/>
            <a:ext cx="3096071" cy="942687"/>
          </a:xfrm>
          <a:prstGeom prst="rect">
            <a:avLst/>
          </a:prstGeom>
          <a:solidFill>
            <a:srgbClr val="7030A0">
              <a:alpha val="20000"/>
            </a:srgbClr>
          </a:solidFill>
          <a:ln w="635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2" name="Rectangle 21">
            <a:extLst>
              <a:ext uri="{FF2B5EF4-FFF2-40B4-BE49-F238E27FC236}">
                <a16:creationId xmlns:a16="http://schemas.microsoft.com/office/drawing/2014/main" id="{D29C8F7E-483A-662C-C37C-2680716E4C91}"/>
              </a:ext>
            </a:extLst>
          </p:cNvPr>
          <p:cNvSpPr/>
          <p:nvPr/>
        </p:nvSpPr>
        <p:spPr bwMode="gray">
          <a:xfrm>
            <a:off x="7122287" y="2797448"/>
            <a:ext cx="1855381" cy="138224"/>
          </a:xfrm>
          <a:prstGeom prst="rect">
            <a:avLst/>
          </a:prstGeom>
          <a:solidFill>
            <a:schemeClr val="accent5">
              <a:alpha val="20000"/>
            </a:schemeClr>
          </a:solidFill>
          <a:ln w="6350" cap="flat" cmpd="sng" algn="ctr">
            <a:solidFill>
              <a:schemeClr val="accent5"/>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5" name="Rectangle 24">
            <a:extLst>
              <a:ext uri="{FF2B5EF4-FFF2-40B4-BE49-F238E27FC236}">
                <a16:creationId xmlns:a16="http://schemas.microsoft.com/office/drawing/2014/main" id="{61D4DA13-7FF9-94CB-700A-3FEA4C71A008}"/>
              </a:ext>
            </a:extLst>
          </p:cNvPr>
          <p:cNvSpPr/>
          <p:nvPr/>
        </p:nvSpPr>
        <p:spPr bwMode="gray">
          <a:xfrm>
            <a:off x="7117186" y="1961535"/>
            <a:ext cx="1855380" cy="333304"/>
          </a:xfrm>
          <a:prstGeom prst="rect">
            <a:avLst/>
          </a:prstGeom>
          <a:solidFill>
            <a:srgbClr val="FFC000">
              <a:alpha val="20000"/>
            </a:srgbClr>
          </a:solidFill>
          <a:ln w="6350" cap="flat" cmpd="sng" algn="ctr">
            <a:solidFill>
              <a:srgbClr val="FFC000"/>
            </a:solidFill>
            <a:prstDash val="solid"/>
            <a:miter lim="800000"/>
          </a:ln>
          <a:effectLst/>
        </p:spPr>
        <p:txBody>
          <a:bodyPr rtlCol="0" anchor="ctr"/>
          <a:lstStyle/>
          <a:p>
            <a:pPr algn="ctr">
              <a:lnSpc>
                <a:spcPct val="110000"/>
              </a:lnSpc>
            </a:pPr>
            <a:endParaRPr lang="de-CH" sz="1600" kern="0" dirty="0">
              <a:solidFill>
                <a:srgbClr val="333333"/>
              </a:solidFill>
              <a:latin typeface="TheSans Swisscom Light"/>
            </a:endParaRPr>
          </a:p>
        </p:txBody>
      </p:sp>
      <p:sp>
        <p:nvSpPr>
          <p:cNvPr id="26" name="Rectangle 25">
            <a:extLst>
              <a:ext uri="{FF2B5EF4-FFF2-40B4-BE49-F238E27FC236}">
                <a16:creationId xmlns:a16="http://schemas.microsoft.com/office/drawing/2014/main" id="{CEEB91E4-87B4-CC7F-4F7E-459295866544}"/>
              </a:ext>
            </a:extLst>
          </p:cNvPr>
          <p:cNvSpPr/>
          <p:nvPr/>
        </p:nvSpPr>
        <p:spPr bwMode="gray">
          <a:xfrm>
            <a:off x="7117186" y="2315081"/>
            <a:ext cx="1855380" cy="193885"/>
          </a:xfrm>
          <a:prstGeom prst="rect">
            <a:avLst/>
          </a:prstGeom>
          <a:solidFill>
            <a:schemeClr val="accent2">
              <a:alpha val="20000"/>
            </a:schemeClr>
          </a:solidFill>
          <a:ln w="635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8" name="Rectangle 27">
            <a:extLst>
              <a:ext uri="{FF2B5EF4-FFF2-40B4-BE49-F238E27FC236}">
                <a16:creationId xmlns:a16="http://schemas.microsoft.com/office/drawing/2014/main" id="{4FEE1E2A-FB17-E715-50E0-892BA1CEBF26}"/>
              </a:ext>
            </a:extLst>
          </p:cNvPr>
          <p:cNvSpPr/>
          <p:nvPr/>
        </p:nvSpPr>
        <p:spPr bwMode="gray">
          <a:xfrm>
            <a:off x="7122287" y="2499103"/>
            <a:ext cx="1855381" cy="138224"/>
          </a:xfrm>
          <a:prstGeom prst="rect">
            <a:avLst/>
          </a:prstGeom>
          <a:solidFill>
            <a:srgbClr val="00B050">
              <a:alpha val="20000"/>
            </a:srgbClr>
          </a:solidFill>
          <a:ln w="6350" cap="flat" cmpd="sng" algn="ctr">
            <a:solidFill>
              <a:srgbClr val="00B050"/>
            </a:solidFill>
            <a:prstDash val="solid"/>
            <a:miter lim="800000"/>
          </a:ln>
          <a:effectLst/>
        </p:spPr>
        <p:txBody>
          <a:bodyPr rtlCol="0" anchor="ctr"/>
          <a:lstStyle/>
          <a:p>
            <a:pPr algn="ctr">
              <a:lnSpc>
                <a:spcPct val="110000"/>
              </a:lnSpc>
            </a:pPr>
            <a:endParaRPr lang="de-CH" sz="1600" kern="0" dirty="0">
              <a:solidFill>
                <a:srgbClr val="333333"/>
              </a:solidFill>
              <a:latin typeface="TheSans Swisscom Light"/>
            </a:endParaRPr>
          </a:p>
        </p:txBody>
      </p:sp>
    </p:spTree>
    <p:extLst>
      <p:ext uri="{BB962C8B-B14F-4D97-AF65-F5344CB8AC3E}">
        <p14:creationId xmlns:p14="http://schemas.microsoft.com/office/powerpoint/2010/main" val="79141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Measure On-Path Delay with Network Context</a:t>
            </a:r>
            <a:br>
              <a:rPr lang="en-GB" sz="3600" dirty="0"/>
            </a:br>
            <a:r>
              <a:rPr lang="en-GB" sz="2700" dirty="0">
                <a:solidFill>
                  <a:schemeClr val="bg2">
                    <a:lumMod val="75000"/>
                  </a:schemeClr>
                </a:solidFill>
              </a:rPr>
              <a:t>W</a:t>
            </a:r>
            <a:r>
              <a:rPr lang="en-US" sz="2700" dirty="0" err="1">
                <a:solidFill>
                  <a:schemeClr val="bg2">
                    <a:lumMod val="75000"/>
                  </a:schemeClr>
                </a:solidFill>
              </a:rPr>
              <a:t>ith</a:t>
            </a:r>
            <a:r>
              <a:rPr lang="en-US" sz="2700" dirty="0">
                <a:solidFill>
                  <a:schemeClr val="bg2">
                    <a:lumMod val="75000"/>
                  </a:schemeClr>
                </a:solidFill>
              </a:rPr>
              <a:t> draft-</a:t>
            </a:r>
            <a:r>
              <a:rPr lang="en-US" sz="2700" dirty="0" err="1">
                <a:solidFill>
                  <a:schemeClr val="bg2">
                    <a:lumMod val="75000"/>
                  </a:schemeClr>
                </a:solidFill>
              </a:rPr>
              <a:t>ietf</a:t>
            </a:r>
            <a:r>
              <a:rPr lang="en-US" sz="2700" dirty="0">
                <a:solidFill>
                  <a:schemeClr val="bg2">
                    <a:lumMod val="75000"/>
                  </a:schemeClr>
                </a:solidFill>
              </a:rPr>
              <a:t>-opsawg-</a:t>
            </a:r>
            <a:r>
              <a:rPr lang="en-US" sz="2700" dirty="0" err="1">
                <a:solidFill>
                  <a:schemeClr val="bg2">
                    <a:lumMod val="75000"/>
                  </a:schemeClr>
                </a:solidFill>
              </a:rPr>
              <a:t>ipfix</a:t>
            </a:r>
            <a:r>
              <a:rPr lang="en-US" sz="2700" dirty="0">
                <a:solidFill>
                  <a:schemeClr val="bg2">
                    <a:lumMod val="75000"/>
                  </a:schemeClr>
                </a:solidFill>
              </a:rPr>
              <a:t>-on-path-telemetry</a:t>
            </a:r>
          </a:p>
        </p:txBody>
      </p:sp>
      <p:sp>
        <p:nvSpPr>
          <p:cNvPr id="18" name="Content Placeholder 1">
            <a:extLst>
              <a:ext uri="{FF2B5EF4-FFF2-40B4-BE49-F238E27FC236}">
                <a16:creationId xmlns:a16="http://schemas.microsoft.com/office/drawing/2014/main" id="{7FEC644C-5BBA-9D8A-F77B-29E3C855E4BF}"/>
              </a:ext>
            </a:extLst>
          </p:cNvPr>
          <p:cNvSpPr txBox="1">
            <a:spLocks/>
          </p:cNvSpPr>
          <p:nvPr/>
        </p:nvSpPr>
        <p:spPr bwMode="black">
          <a:xfrm>
            <a:off x="5626745" y="1872682"/>
            <a:ext cx="6244869" cy="4671517"/>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Packets are </a:t>
            </a:r>
            <a:r>
              <a:rPr lang="en-US" b="1" dirty="0">
                <a:solidFill>
                  <a:srgbClr val="FF0000"/>
                </a:solidFill>
                <a:latin typeface="TheSans Swisscom Light"/>
              </a:rPr>
              <a:t>captured</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ingress with an </a:t>
            </a:r>
            <a:r>
              <a:rPr lang="en-US" b="1" dirty="0">
                <a:solidFill>
                  <a:srgbClr val="FF0000"/>
                </a:solidFill>
                <a:latin typeface="TheSans Swisscom Light"/>
              </a:rPr>
              <a:t>optional sampler</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data plane dimensions </a:t>
            </a:r>
            <a:r>
              <a:rPr lang="en-US" b="1" dirty="0">
                <a:solidFill>
                  <a:srgbClr val="FF0000"/>
                </a:solidFill>
                <a:latin typeface="TheSans Swisscom Light"/>
              </a:rPr>
              <a:t>extracted</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a:t>
            </a:r>
            <a:r>
              <a:rPr lang="en-US" b="1" dirty="0">
                <a:solidFill>
                  <a:srgbClr val="FF0000"/>
                </a:solidFill>
                <a:latin typeface="TheSans Swisscom Light"/>
              </a:rPr>
              <a:t>enriched</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with management and control plane dimensions and </a:t>
            </a:r>
            <a:r>
              <a:rPr kumimoji="0" lang="en-US" sz="1600" i="0" u="none" strike="noStrike" kern="1200" cap="none" spc="0" normalizeH="0" baseline="0" noProof="0" dirty="0">
                <a:ln>
                  <a:noFill/>
                </a:ln>
                <a:solidFill>
                  <a:srgbClr val="333333"/>
                </a:solidFill>
                <a:effectLst/>
                <a:uLnTx/>
                <a:uFillTx/>
                <a:latin typeface="TheSans Swisscom Light"/>
                <a:ea typeface="+mn-ea"/>
                <a:cs typeface="+mn-cs"/>
              </a:rPr>
              <a:t>added with a unique </a:t>
            </a:r>
            <a:r>
              <a:rPr lang="en-US" b="1" dirty="0">
                <a:solidFill>
                  <a:srgbClr val="FF0000"/>
                </a:solidFill>
                <a:latin typeface="TheSans Swisscom Light"/>
              </a:rPr>
              <a:t>flow ID </a:t>
            </a:r>
            <a:r>
              <a:rPr kumimoji="0" lang="en-US" sz="1600" i="0" u="none" strike="noStrike" kern="1200" cap="none" spc="0" normalizeH="0" baseline="0" noProof="0" dirty="0">
                <a:ln>
                  <a:noFill/>
                </a:ln>
                <a:solidFill>
                  <a:srgbClr val="333333"/>
                </a:solidFill>
                <a:effectLst/>
                <a:uLnTx/>
                <a:uFillTx/>
                <a:latin typeface="TheSans Swisscom Light"/>
                <a:ea typeface="+mn-ea"/>
                <a:cs typeface="+mn-cs"/>
              </a:rPr>
              <a:t>to a flow cache on the node for aggregation.</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lang="de-CH" b="1" dirty="0">
                <a:solidFill>
                  <a:srgbClr val="FF0000"/>
                </a:solidFill>
                <a:latin typeface="TheSans Swisscom Light"/>
              </a:rPr>
              <a:t>A </a:t>
            </a:r>
            <a:r>
              <a:rPr lang="en-US" b="1" dirty="0">
                <a:solidFill>
                  <a:srgbClr val="FF0000"/>
                </a:solidFill>
                <a:latin typeface="TheSans Swisscom Light"/>
              </a:rPr>
              <a:t>direct export marking bit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and optionally a timestamp is added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to the packet when entering the OAM domain by leveraging Enhanced Alternate Marking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hlinkClick r:id="rId3"/>
              </a:rPr>
              <a:t>RFC 9341</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hlinkClick r:id="rId4"/>
              </a:rPr>
              <a:t>draft-zhou-ippm-enhanced-alternate-marking</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or IOAM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hlinkClick r:id="rId5"/>
              </a:rPr>
              <a:t>RFC 9378</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Direct Export or E2E Option Type.</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Each subsequent packet for the same flow increases byte and packet count. Each new flow creates a new flow ID in the flow cache.</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At each node </a:t>
            </a:r>
            <a:r>
              <a:rPr kumimoji="0" lang="en-US" sz="1600" i="0" u="none" strike="noStrike" kern="1200" cap="none" spc="0" normalizeH="0" baseline="0" noProof="0" dirty="0">
                <a:ln>
                  <a:noFill/>
                </a:ln>
                <a:effectLst/>
                <a:uLnTx/>
                <a:uFillTx/>
                <a:latin typeface="TheSans Swisscom Light"/>
                <a:ea typeface="+mn-ea"/>
                <a:cs typeface="+mn-cs"/>
              </a:rPr>
              <a:t>in transit or only at the decapsulation node,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delay is calculated </a:t>
            </a:r>
            <a:r>
              <a:rPr kumimoji="0" lang="en-US" sz="1600" i="0" u="none" strike="noStrike" kern="1200" cap="none" spc="0" normalizeH="0" baseline="0" noProof="0" dirty="0">
                <a:ln>
                  <a:noFill/>
                </a:ln>
                <a:effectLst/>
                <a:uLnTx/>
                <a:uFillTx/>
                <a:latin typeface="TheSans Swisscom Light"/>
                <a:ea typeface="+mn-ea"/>
                <a:cs typeface="+mn-cs"/>
              </a:rPr>
              <a:t>by comparing the observation timestamp in the packet and when packet is received. </a:t>
            </a:r>
            <a:r>
              <a:rPr lang="en-US" b="1" dirty="0">
                <a:solidFill>
                  <a:srgbClr val="FF0000"/>
                </a:solidFill>
                <a:latin typeface="TheSans Swisscom Light"/>
              </a:rPr>
              <a:t>Delay is populated into the flow cache together with packet and byte count </a:t>
            </a:r>
            <a:r>
              <a:rPr kumimoji="0" lang="en-US" sz="1600" i="0" u="none" strike="noStrike" kern="1200" cap="none" spc="0" normalizeH="0" baseline="0" noProof="0" dirty="0">
                <a:ln>
                  <a:noFill/>
                </a:ln>
                <a:effectLst/>
                <a:uLnTx/>
                <a:uFillTx/>
                <a:latin typeface="TheSans Swisscom Light"/>
                <a:ea typeface="+mn-ea"/>
                <a:cs typeface="+mn-cs"/>
              </a:rPr>
              <a:t>as defined in </a:t>
            </a:r>
            <a:r>
              <a:rPr kumimoji="0" lang="en-US" sz="1600" i="0" u="none" strike="noStrike" kern="1200" cap="none" spc="0" normalizeH="0" baseline="0" noProof="0" dirty="0">
                <a:ln>
                  <a:noFill/>
                </a:ln>
                <a:effectLst/>
                <a:uLnTx/>
                <a:uFillTx/>
                <a:latin typeface="TheSans Swisscom Light"/>
                <a:ea typeface="+mn-ea"/>
                <a:cs typeface="+mn-cs"/>
                <a:hlinkClick r:id="rId6"/>
              </a:rPr>
              <a:t>draft-ietf-opsawg-ipfix-on-path-telemetry</a:t>
            </a:r>
            <a:r>
              <a:rPr kumimoji="0" lang="en-US" sz="1600" i="0" u="none" strike="noStrike" kern="1200" cap="none" spc="0" normalizeH="0" baseline="0" noProof="0" dirty="0">
                <a:ln>
                  <a:noFill/>
                </a:ln>
                <a:effectLst/>
                <a:uLnTx/>
                <a:uFillTx/>
                <a:latin typeface="TheSans Swisscom Light"/>
                <a:ea typeface="+mn-ea"/>
                <a:cs typeface="+mn-cs"/>
              </a:rPr>
              <a:t>.</a:t>
            </a:r>
          </a:p>
        </p:txBody>
      </p:sp>
      <p:pic>
        <p:nvPicPr>
          <p:cNvPr id="2" name="Picture 1">
            <a:extLst>
              <a:ext uri="{FF2B5EF4-FFF2-40B4-BE49-F238E27FC236}">
                <a16:creationId xmlns:a16="http://schemas.microsoft.com/office/drawing/2014/main" id="{D8F05C78-4E6C-08A8-5CCA-C61D7C9EFA6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93910" y="1690688"/>
            <a:ext cx="4959310" cy="4758934"/>
          </a:xfrm>
          <a:prstGeom prst="rect">
            <a:avLst/>
          </a:prstGeom>
        </p:spPr>
      </p:pic>
    </p:spTree>
    <p:extLst>
      <p:ext uri="{BB962C8B-B14F-4D97-AF65-F5344CB8AC3E}">
        <p14:creationId xmlns:p14="http://schemas.microsoft.com/office/powerpoint/2010/main" val="313740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IPFIX provides statistical data plane visibility</a:t>
            </a:r>
            <a:br>
              <a:rPr lang="en-GB" sz="3600" dirty="0"/>
            </a:br>
            <a:r>
              <a:rPr lang="en-US" sz="2700" dirty="0">
                <a:solidFill>
                  <a:schemeClr val="bg2">
                    <a:lumMod val="75000"/>
                  </a:schemeClr>
                </a:solidFill>
              </a:rPr>
              <a:t>Comprehensive IPv6 data plane coverage</a:t>
            </a:r>
          </a:p>
        </p:txBody>
      </p:sp>
      <p:sp>
        <p:nvSpPr>
          <p:cNvPr id="18" name="Content Placeholder 1">
            <a:extLst>
              <a:ext uri="{FF2B5EF4-FFF2-40B4-BE49-F238E27FC236}">
                <a16:creationId xmlns:a16="http://schemas.microsoft.com/office/drawing/2014/main" id="{7FEC644C-5BBA-9D8A-F77B-29E3C855E4BF}"/>
              </a:ext>
            </a:extLst>
          </p:cNvPr>
          <p:cNvSpPr txBox="1">
            <a:spLocks/>
          </p:cNvSpPr>
          <p:nvPr/>
        </p:nvSpPr>
        <p:spPr bwMode="black">
          <a:xfrm>
            <a:off x="2524125" y="4381500"/>
            <a:ext cx="4571999" cy="1854714"/>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3"/>
              </a:rPr>
              <a:t>draft-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3"/>
              </a:rPr>
              <a:t>ietf</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3"/>
              </a:rPr>
              <a:t>-opsawg-</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3"/>
              </a:rPr>
              <a:t>ipfix</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3"/>
              </a:rPr>
              <a:t>-on-path-telemetry</a:t>
            </a: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 defines OAM agnostic on-path delay IPFIX entities.</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4"/>
              </a:rPr>
              <a:t>draft-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4"/>
              </a:rPr>
              <a:t>ietf</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4"/>
              </a:rPr>
              <a:t>-opsawg-</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4"/>
              </a:rPr>
              <a:t>ipfix</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4"/>
              </a:rPr>
              <a:t>-alt-mark</a:t>
            </a:r>
            <a:r>
              <a:rPr kumimoji="0" lang="en-US" sz="1500" i="0" u="none" strike="noStrike" kern="1200" cap="none" spc="0" normalizeH="0" baseline="0" noProof="0" dirty="0">
                <a:ln>
                  <a:noFill/>
                </a:ln>
                <a:solidFill>
                  <a:srgbClr val="333333"/>
                </a:solidFill>
                <a:effectLst/>
                <a:uLnTx/>
                <a:uFillTx/>
                <a:latin typeface="TheSans Swisscom Light"/>
                <a:ea typeface="+mn-ea"/>
                <a:cs typeface="+mn-cs"/>
              </a:rPr>
              <a:t> defines Alternate Marking IPFIX entities.</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5"/>
              </a:rPr>
              <a:t>draft-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5"/>
              </a:rPr>
              <a:t>spiegel</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5"/>
              </a:rPr>
              <a:t>-ippm-</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5"/>
              </a:rPr>
              <a:t>ioam</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5"/>
              </a:rPr>
              <a: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5"/>
              </a:rPr>
              <a:t>rawexport</a:t>
            </a:r>
            <a:r>
              <a:rPr lang="en-US" sz="1500" dirty="0">
                <a:solidFill>
                  <a:srgbClr val="333333"/>
                </a:solidFill>
                <a:latin typeface="TheSans Swisscom Light"/>
              </a:rPr>
              <a:t> defines IOAM IPFIX entities.</a:t>
            </a:r>
            <a:endParaRPr kumimoji="0" lang="en-US" sz="1500" i="0" u="none" strike="noStrike" kern="1200" cap="none" spc="0" normalizeH="0" baseline="0" noProof="0" dirty="0">
              <a:ln>
                <a:noFill/>
              </a:ln>
              <a:solidFill>
                <a:srgbClr val="333333"/>
              </a:solidFill>
              <a:effectLst/>
              <a:uLnTx/>
              <a:uFillTx/>
              <a:latin typeface="TheSans Swisscom Light"/>
              <a:ea typeface="+mn-ea"/>
              <a:cs typeface="+mn-cs"/>
            </a:endParaRPr>
          </a:p>
        </p:txBody>
      </p:sp>
      <p:sp>
        <p:nvSpPr>
          <p:cNvPr id="8" name="Content Placeholder 1">
            <a:extLst>
              <a:ext uri="{FF2B5EF4-FFF2-40B4-BE49-F238E27FC236}">
                <a16:creationId xmlns:a16="http://schemas.microsoft.com/office/drawing/2014/main" id="{E5677CA3-B23A-E701-471E-B07D77B4E223}"/>
              </a:ext>
            </a:extLst>
          </p:cNvPr>
          <p:cNvSpPr txBox="1">
            <a:spLocks/>
          </p:cNvSpPr>
          <p:nvPr/>
        </p:nvSpPr>
        <p:spPr bwMode="black">
          <a:xfrm>
            <a:off x="7229475" y="4381500"/>
            <a:ext cx="1400176" cy="1854714"/>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6"/>
              </a:rPr>
              <a:t>RFC 9487</a:t>
            </a:r>
            <a:b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b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defines </a:t>
            </a:r>
            <a:b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b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Segment Routing Header</a:t>
            </a:r>
            <a:b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b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IPFIX entities</a:t>
            </a:r>
            <a:endParaRPr kumimoji="0" lang="en-US" sz="1500" i="0" u="none" strike="noStrike" kern="1200" cap="none" spc="0" normalizeH="0" baseline="0" noProof="0" dirty="0">
              <a:ln>
                <a:noFill/>
              </a:ln>
              <a:solidFill>
                <a:srgbClr val="333333"/>
              </a:solidFill>
              <a:effectLst/>
              <a:uLnTx/>
              <a:uFillTx/>
              <a:latin typeface="TheSans Swisscom Light"/>
              <a:ea typeface="+mn-ea"/>
              <a:cs typeface="+mn-cs"/>
            </a:endParaRPr>
          </a:p>
        </p:txBody>
      </p:sp>
      <p:sp>
        <p:nvSpPr>
          <p:cNvPr id="9" name="Right Brace 8">
            <a:extLst>
              <a:ext uri="{FF2B5EF4-FFF2-40B4-BE49-F238E27FC236}">
                <a16:creationId xmlns:a16="http://schemas.microsoft.com/office/drawing/2014/main" id="{B670DE5F-A5F9-23E7-3050-437A93C6F879}"/>
              </a:ext>
            </a:extLst>
          </p:cNvPr>
          <p:cNvSpPr/>
          <p:nvPr/>
        </p:nvSpPr>
        <p:spPr bwMode="gray">
          <a:xfrm rot="5400000">
            <a:off x="2751264" y="1491584"/>
            <a:ext cx="364872" cy="3771900"/>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0" name="Right Brace 9">
            <a:extLst>
              <a:ext uri="{FF2B5EF4-FFF2-40B4-BE49-F238E27FC236}">
                <a16:creationId xmlns:a16="http://schemas.microsoft.com/office/drawing/2014/main" id="{D349DEB3-4D3A-5208-B274-3EDB4A2B18F4}"/>
              </a:ext>
            </a:extLst>
          </p:cNvPr>
          <p:cNvSpPr/>
          <p:nvPr/>
        </p:nvSpPr>
        <p:spPr bwMode="gray">
          <a:xfrm rot="5400000">
            <a:off x="6461251" y="1601122"/>
            <a:ext cx="364872" cy="3552825"/>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1" name="Content Placeholder 1">
            <a:extLst>
              <a:ext uri="{FF2B5EF4-FFF2-40B4-BE49-F238E27FC236}">
                <a16:creationId xmlns:a16="http://schemas.microsoft.com/office/drawing/2014/main" id="{8D3FA8E1-4837-ED42-27D3-F4F2A40BAC04}"/>
              </a:ext>
            </a:extLst>
          </p:cNvPr>
          <p:cNvSpPr txBox="1">
            <a:spLocks/>
          </p:cNvSpPr>
          <p:nvPr/>
        </p:nvSpPr>
        <p:spPr bwMode="black">
          <a:xfrm>
            <a:off x="1933576" y="3590388"/>
            <a:ext cx="2095499" cy="364873"/>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lvl="0" algn="l" defTabSz="914400" rtl="0" eaLnBrk="1" fontAlgn="auto" latinLnBrk="0" hangingPunct="1">
              <a:lnSpc>
                <a:spcPct val="110000"/>
              </a:lnSpc>
              <a:spcBef>
                <a:spcPts val="300"/>
              </a:spcBef>
              <a:spcAft>
                <a:spcPts val="300"/>
              </a:spcAft>
              <a:buClr>
                <a:srgbClr val="11AAFF"/>
              </a:buClr>
              <a:buSzTx/>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Hop-by-Hop processed</a:t>
            </a:r>
            <a:endParaRPr kumimoji="0" lang="en-US" sz="1600" i="0" u="none" strike="noStrike" kern="1200" cap="none" spc="0" normalizeH="0" baseline="0" noProof="0" dirty="0">
              <a:ln>
                <a:noFill/>
              </a:ln>
              <a:solidFill>
                <a:srgbClr val="FF0000"/>
              </a:solidFill>
              <a:effectLst/>
              <a:uLnTx/>
              <a:uFillTx/>
              <a:latin typeface="TheSans Swisscom Light"/>
              <a:ea typeface="+mn-ea"/>
              <a:cs typeface="+mn-cs"/>
            </a:endParaRPr>
          </a:p>
        </p:txBody>
      </p:sp>
      <p:sp>
        <p:nvSpPr>
          <p:cNvPr id="12" name="Content Placeholder 1">
            <a:extLst>
              <a:ext uri="{FF2B5EF4-FFF2-40B4-BE49-F238E27FC236}">
                <a16:creationId xmlns:a16="http://schemas.microsoft.com/office/drawing/2014/main" id="{BB2371D0-B9FE-D913-1ABB-EE7D8DF2A325}"/>
              </a:ext>
            </a:extLst>
          </p:cNvPr>
          <p:cNvSpPr txBox="1">
            <a:spLocks/>
          </p:cNvSpPr>
          <p:nvPr/>
        </p:nvSpPr>
        <p:spPr bwMode="black">
          <a:xfrm>
            <a:off x="5691187" y="3590388"/>
            <a:ext cx="2095499" cy="364873"/>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lvl="0" algn="l" defTabSz="914400" rtl="0" eaLnBrk="1" fontAlgn="auto" latinLnBrk="0" hangingPunct="1">
              <a:lnSpc>
                <a:spcPct val="110000"/>
              </a:lnSpc>
              <a:spcBef>
                <a:spcPts val="300"/>
              </a:spcBef>
              <a:spcAft>
                <a:spcPts val="300"/>
              </a:spcAft>
              <a:buClr>
                <a:srgbClr val="11AAFF"/>
              </a:buClr>
              <a:buSzTx/>
              <a:tabLst/>
              <a:defRPr/>
            </a:pPr>
            <a:r>
              <a:rPr lang="en-US" b="1" dirty="0">
                <a:solidFill>
                  <a:srgbClr val="FF0000"/>
                </a:solidFill>
                <a:latin typeface="TheSans Swisscom Light"/>
              </a:rPr>
              <a:t>Endpoint</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 processed</a:t>
            </a:r>
            <a:endParaRPr kumimoji="0" lang="en-US" sz="1600" i="0" u="none" strike="noStrike" kern="1200" cap="none" spc="0" normalizeH="0" baseline="0" noProof="0" dirty="0">
              <a:ln>
                <a:noFill/>
              </a:ln>
              <a:solidFill>
                <a:srgbClr val="FF0000"/>
              </a:solidFill>
              <a:effectLst/>
              <a:uLnTx/>
              <a:uFillTx/>
              <a:latin typeface="TheSans Swisscom Light"/>
              <a:ea typeface="+mn-ea"/>
              <a:cs typeface="+mn-cs"/>
            </a:endParaRPr>
          </a:p>
        </p:txBody>
      </p:sp>
      <p:pic>
        <p:nvPicPr>
          <p:cNvPr id="20" name="Picture 19">
            <a:extLst>
              <a:ext uri="{FF2B5EF4-FFF2-40B4-BE49-F238E27FC236}">
                <a16:creationId xmlns:a16="http://schemas.microsoft.com/office/drawing/2014/main" id="{308323BF-D73B-AF00-8DDF-30CFCC18A6A6}"/>
              </a:ext>
            </a:extLst>
          </p:cNvPr>
          <p:cNvPicPr>
            <a:picLocks noChangeAspect="1"/>
          </p:cNvPicPr>
          <p:nvPr/>
        </p:nvPicPr>
        <p:blipFill>
          <a:blip r:embed="rId7"/>
          <a:stretch>
            <a:fillRect/>
          </a:stretch>
        </p:blipFill>
        <p:spPr>
          <a:xfrm>
            <a:off x="895350" y="1892556"/>
            <a:ext cx="10401300" cy="1209675"/>
          </a:xfrm>
          <a:prstGeom prst="rect">
            <a:avLst/>
          </a:prstGeom>
        </p:spPr>
      </p:pic>
      <p:pic>
        <p:nvPicPr>
          <p:cNvPr id="22" name="Picture 21">
            <a:extLst>
              <a:ext uri="{FF2B5EF4-FFF2-40B4-BE49-F238E27FC236}">
                <a16:creationId xmlns:a16="http://schemas.microsoft.com/office/drawing/2014/main" id="{3135CB06-6366-E8A5-0C19-26F32ED0F61C}"/>
              </a:ext>
            </a:extLst>
          </p:cNvPr>
          <p:cNvPicPr>
            <a:picLocks noChangeAspect="1"/>
          </p:cNvPicPr>
          <p:nvPr/>
        </p:nvPicPr>
        <p:blipFill>
          <a:blip r:embed="rId8"/>
          <a:stretch>
            <a:fillRect/>
          </a:stretch>
        </p:blipFill>
        <p:spPr>
          <a:xfrm>
            <a:off x="1214437" y="3559971"/>
            <a:ext cx="602041" cy="364873"/>
          </a:xfrm>
          <a:prstGeom prst="rect">
            <a:avLst/>
          </a:prstGeom>
        </p:spPr>
      </p:pic>
      <p:pic>
        <p:nvPicPr>
          <p:cNvPr id="23" name="Picture 22">
            <a:extLst>
              <a:ext uri="{FF2B5EF4-FFF2-40B4-BE49-F238E27FC236}">
                <a16:creationId xmlns:a16="http://schemas.microsoft.com/office/drawing/2014/main" id="{63747016-76D5-353E-8259-8DF586E7D8ED}"/>
              </a:ext>
            </a:extLst>
          </p:cNvPr>
          <p:cNvPicPr>
            <a:picLocks noChangeAspect="1"/>
          </p:cNvPicPr>
          <p:nvPr/>
        </p:nvPicPr>
        <p:blipFill>
          <a:blip r:embed="rId8"/>
          <a:stretch>
            <a:fillRect/>
          </a:stretch>
        </p:blipFill>
        <p:spPr>
          <a:xfrm>
            <a:off x="4986337" y="3559971"/>
            <a:ext cx="602041" cy="364873"/>
          </a:xfrm>
          <a:prstGeom prst="rect">
            <a:avLst/>
          </a:prstGeom>
        </p:spPr>
      </p:pic>
    </p:spTree>
    <p:extLst>
      <p:ext uri="{BB962C8B-B14F-4D97-AF65-F5344CB8AC3E}">
        <p14:creationId xmlns:p14="http://schemas.microsoft.com/office/powerpoint/2010/main" val="237873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4553</Words>
  <Application>Microsoft Office PowerPoint</Application>
  <PresentationFormat>Widescreen</PresentationFormat>
  <Paragraphs>444</Paragraphs>
  <Slides>30</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Courier New</vt:lpstr>
      <vt:lpstr>Lato</vt:lpstr>
      <vt:lpstr>TheSans Swisscom</vt:lpstr>
      <vt:lpstr>TheSans Swisscom Light</vt:lpstr>
      <vt:lpstr>Wingdings</vt:lpstr>
      <vt:lpstr>Office Theme</vt:lpstr>
      <vt:lpstr>PowerPoint Presentation</vt:lpstr>
      <vt:lpstr>Data Mesh organizes Data in Organizations Enables Network Analytics use cases</vt:lpstr>
      <vt:lpstr>What to monitor Which operational metrics are collected</vt:lpstr>
      <vt:lpstr>Monitoring L3 VPN's with IPFIX, BMP and YANG Push From Connectivity Service to Realtime Network Analytics</vt:lpstr>
      <vt:lpstr>Segment Routing IPv6 Encapsulation RFC 9487 provides IPFIX Visibility</vt:lpstr>
      <vt:lpstr>BMP – Address Family Agnostic RFC 9069 provides Local RIB Visibility</vt:lpstr>
      <vt:lpstr>Measure On-Path Delay with Network Context With draft-ietf-opsawg-ipfix-on-path-telemetry</vt:lpstr>
      <vt:lpstr>IPFIX provides statistical data plane visibility Comprehensive IPv6 data plane coverage</vt:lpstr>
      <vt:lpstr>What does Network Anomaly Detection mean Monitor changes, called outliers, in networks</vt:lpstr>
      <vt:lpstr>What our motivation is Automate learn and improve</vt:lpstr>
      <vt:lpstr>Elements of the Architecture </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Experiment: Antagonist anomaly tagging on historical data</vt:lpstr>
      <vt:lpstr>Postmortem, L3 VPN Pilot Migration - Voice Over IP Post Maintenance Window Analysis</vt:lpstr>
      <vt:lpstr>Postmortem, L3 VPN Pilot Migration - Voice Over IP Show command drove to wrong conclusion</vt:lpstr>
      <vt:lpstr>Postmortem, L3 VPN Pilot Migration - Voice Over IP Data collection timestamp drove to wrong conclusion</vt:lpstr>
      <vt:lpstr>Postmortem, L3 VPN Pilot Migration - Voice Over IP Route-Reflector Peering and L3 VPN Traffic View</vt:lpstr>
      <vt:lpstr>Postmortem, L3 VPN Pilot Migration - Voice Over IP 64497:4965 - Anomaly Detection - Live</vt:lpstr>
      <vt:lpstr>PowerPoint Presentation</vt:lpstr>
      <vt:lpstr>Swisscom - Cosmos Bright Lights PoC Summary After 20 Incidents and 18 Months Time</vt:lpstr>
      <vt:lpstr>Swisscom - Cosmos Bright Lights PoC Detail Multiple Perspectives increases Accuracy</vt:lpstr>
      <vt:lpstr>Network Anomaly Detection Framework Detect service interruption faster then humans can</vt:lpstr>
      <vt:lpstr>Relevant Papers for more Details</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Address YANG Specification and Integration Gaps Aiming for an automated data processing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266</cp:revision>
  <dcterms:created xsi:type="dcterms:W3CDTF">2019-11-29T14:22:02Z</dcterms:created>
  <dcterms:modified xsi:type="dcterms:W3CDTF">2024-07-14T08:03:12Z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