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dded05c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dded05c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17d588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a17d588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c35c8c86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c35c8c86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17d588a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3a17d588a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f77a48b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f77a48b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3f77a48bb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77a48bb4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f77a48bb4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3f77a48bb4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UDP-based</a:t>
            </a:r>
            <a:r>
              <a:rPr b="1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Transport for Configured Subscriptions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draft-ietf-netconf-udp-notif-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19/20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UDP-based protocol for YANG notifications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to collect YANG data from networking devices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90" name="Google Shape;90;p13"/>
          <p:cNvSpPr txBox="1"/>
          <p:nvPr/>
        </p:nvSpPr>
        <p:spPr>
          <a:xfrm>
            <a:off x="320225" y="4210622"/>
            <a:ext cx="11163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G. Zheng, Huawei </a:t>
            </a:r>
            <a:b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Zhou, Huawei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Graf, Swisscom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Paolo Lucente, NTT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WGLC ended February 13th (successfully)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Thanks Med, Andy, Giuseppe, Weiqiang, James, Dan, Camilo, Qiufang, Benoit, Ahmed, Yannick, Yufeng, Nils, Rob and Mahesh for the support and the (</a:t>
            </a:r>
            <a:r>
              <a:rPr i="1" lang="en-US" sz="1900"/>
              <a:t>very detailed</a:t>
            </a:r>
            <a:r>
              <a:rPr lang="en-US" sz="1900"/>
              <a:t>)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Triggered lively discussions improving the I-D</a:t>
            </a:r>
            <a:endParaRPr sz="19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Normative Changes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Core ideas of the draft have not changed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Normative c</a:t>
            </a:r>
            <a:r>
              <a:rPr lang="en-US" sz="1900"/>
              <a:t>hanges (from discussions on the ML)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Private encoding options has been removed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Received feedback: U</a:t>
            </a:r>
            <a:r>
              <a:rPr lang="en-US" sz="1900"/>
              <a:t>nderspecified and main idea hard to parse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order of the options is not mandated anymore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Received feedback: No reason to mandate such order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Remains: segmentation option MUST be first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DTLS 1.2 or later MUST be supported, DTLS 1.3 SHOULD be supported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Confirmed with SEC ADs (Thanks Rob for confirming this!)</a:t>
            </a:r>
            <a:endParaRPr sz="1900"/>
          </a:p>
          <a:p>
            <a:pPr indent="-234950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Removed also DTLS1.2 limitations on the YANG module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Segmentation is mandatory for large messages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Editorial C</a:t>
            </a:r>
            <a:r>
              <a:rPr lang="en-US" sz="2700">
                <a:solidFill>
                  <a:srgbClr val="AEABAB"/>
                </a:solidFill>
              </a:rPr>
              <a:t>hanges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Added adherence to NMDA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New Terminology section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Terms from YANG-Push and Distributed-Notif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Text explaining how to reassemble a UDP-Notif message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Usage of Message Publisher ID + Message ID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Added discussion on DTLS Fragmentation with UDP-Notif Segmentation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Rather than mandating DTLS cipher suites → reference BCP195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Updated References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Security Considerations updated </a:t>
            </a:r>
            <a:r>
              <a:rPr lang="en-US" sz="1900"/>
              <a:t>with </a:t>
            </a:r>
            <a:r>
              <a:rPr lang="en-US" sz="1900"/>
              <a:t>template from I-D.ietf-netmod-rfc8407bis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 statements on reasons for allocating a registry for I-D.ietf-netconf-udp-pub-channel (IANA Considerations)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What’s next?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838200" y="1564850"/>
            <a:ext cx="108378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draft is ready for IESG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Looking for a shepherd</a:t>
            </a:r>
            <a:endParaRPr sz="1900"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Backup</a:t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838200" y="365125"/>
            <a:ext cx="10515600" cy="88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(</a:t>
            </a:r>
            <a:r>
              <a:rPr lang="en-US" sz="3700"/>
              <a:t>Removed) Private Encoding Option</a:t>
            </a:r>
            <a:endParaRPr sz="3700"/>
          </a:p>
        </p:txBody>
      </p:sp>
      <p:pic>
        <p:nvPicPr>
          <p:cNvPr id="132" name="Google Shape;132;p19" title="Screenshot 2025-03-12 at 15.49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2100" y="3651150"/>
            <a:ext cx="5531926" cy="15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/>
        </p:nvSpPr>
        <p:spPr>
          <a:xfrm>
            <a:off x="838200" y="1392600"/>
            <a:ext cx="89337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Generic TLV to define private encodings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defined by the user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be used together with the MT value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9" title="Screenshot 2025-03-12 at 15.51.5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775" y="2928425"/>
            <a:ext cx="6112950" cy="223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