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041" r:id="rId2"/>
    <p:sldId id="2145706200" r:id="rId3"/>
    <p:sldId id="2145706223" r:id="rId4"/>
    <p:sldId id="2145706225" r:id="rId5"/>
    <p:sldId id="2145706226" r:id="rId6"/>
    <p:sldId id="2145706234" r:id="rId7"/>
    <p:sldId id="2145706236" r:id="rId8"/>
    <p:sldId id="2145706232" r:id="rId9"/>
    <p:sldId id="2145706233" r:id="rId10"/>
    <p:sldId id="2145706227" r:id="rId11"/>
    <p:sldId id="26425" r:id="rId12"/>
    <p:sldId id="26415" r:id="rId13"/>
    <p:sldId id="2145706239" r:id="rId14"/>
    <p:sldId id="2145706241" r:id="rId15"/>
    <p:sldId id="2145706240" r:id="rId16"/>
    <p:sldId id="2145706237" r:id="rId17"/>
    <p:sldId id="2145706238" r:id="rId18"/>
    <p:sldId id="2145706242"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C2C85-998E-4AD4-9ACA-8A8578A23497}" v="2" dt="2024-03-05T13:33:40.669"/>
    <p1510:client id="{A47D5A21-D820-4251-9DE3-0EE7A7287481}" v="9" dt="2024-03-06T08:29:02.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3" autoAdjust="0"/>
    <p:restoredTop sz="94660"/>
  </p:normalViewPr>
  <p:slideViewPr>
    <p:cSldViewPr snapToGrid="0">
      <p:cViewPr>
        <p:scale>
          <a:sx n="100" d="100"/>
          <a:sy n="100" d="100"/>
        </p:scale>
        <p:origin x="876" y="4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01AC2C85-998E-4AD4-9ACA-8A8578A23497}"/>
    <pc:docChg chg="undo custSel addSld delSld modSld sldOrd">
      <pc:chgData name="Graf Thomas, INI-NET-VNC-HCS" userId="487bc3e3-9ce7-4cdd-b7b4-8899ea88d289" providerId="ADAL" clId="{01AC2C85-998E-4AD4-9ACA-8A8578A23497}" dt="2024-03-05T13:36:55.836" v="656" actId="207"/>
      <pc:docMkLst>
        <pc:docMk/>
      </pc:docMkLst>
      <pc:sldChg chg="modSp mod">
        <pc:chgData name="Graf Thomas, INI-NET-VNC-HCS" userId="487bc3e3-9ce7-4cdd-b7b4-8899ea88d289" providerId="ADAL" clId="{01AC2C85-998E-4AD4-9ACA-8A8578A23497}" dt="2024-03-05T12:01:30.637" v="32" actId="20577"/>
        <pc:sldMkLst>
          <pc:docMk/>
          <pc:sldMk cId="3578665336" sldId="1041"/>
        </pc:sldMkLst>
        <pc:spChg chg="mod">
          <ac:chgData name="Graf Thomas, INI-NET-VNC-HCS" userId="487bc3e3-9ce7-4cdd-b7b4-8899ea88d289" providerId="ADAL" clId="{01AC2C85-998E-4AD4-9ACA-8A8578A23497}" dt="2024-03-05T12:01:18.571" v="7" actId="20577"/>
          <ac:spMkLst>
            <pc:docMk/>
            <pc:sldMk cId="3578665336" sldId="1041"/>
            <ac:spMk id="5" creationId="{C26208B2-0D10-4C23-B2DE-372A62E98644}"/>
          </ac:spMkLst>
        </pc:spChg>
        <pc:spChg chg="mod">
          <ac:chgData name="Graf Thomas, INI-NET-VNC-HCS" userId="487bc3e3-9ce7-4cdd-b7b4-8899ea88d289" providerId="ADAL" clId="{01AC2C85-998E-4AD4-9ACA-8A8578A23497}" dt="2024-03-05T12:01:30.637" v="32" actId="20577"/>
          <ac:spMkLst>
            <pc:docMk/>
            <pc:sldMk cId="3578665336" sldId="1041"/>
            <ac:spMk id="6" creationId="{6CAA0765-1318-4A03-8F91-D3ECC43D8FA7}"/>
          </ac:spMkLst>
        </pc:spChg>
      </pc:sldChg>
      <pc:sldChg chg="modSp mod">
        <pc:chgData name="Graf Thomas, INI-NET-VNC-HCS" userId="487bc3e3-9ce7-4cdd-b7b4-8899ea88d289" providerId="ADAL" clId="{01AC2C85-998E-4AD4-9ACA-8A8578A23497}" dt="2024-03-05T13:36:55.836" v="656" actId="207"/>
        <pc:sldMkLst>
          <pc:docMk/>
          <pc:sldMk cId="2578889968" sldId="26415"/>
        </pc:sldMkLst>
        <pc:spChg chg="mod">
          <ac:chgData name="Graf Thomas, INI-NET-VNC-HCS" userId="487bc3e3-9ce7-4cdd-b7b4-8899ea88d289" providerId="ADAL" clId="{01AC2C85-998E-4AD4-9ACA-8A8578A23497}" dt="2024-03-05T13:36:55.836" v="656" actId="207"/>
          <ac:spMkLst>
            <pc:docMk/>
            <pc:sldMk cId="2578889968" sldId="26415"/>
            <ac:spMk id="3" creationId="{29C0DFD4-432D-4B0C-93DF-790441DCF5B9}"/>
          </ac:spMkLst>
        </pc:spChg>
        <pc:spChg chg="mod">
          <ac:chgData name="Graf Thomas, INI-NET-VNC-HCS" userId="487bc3e3-9ce7-4cdd-b7b4-8899ea88d289" providerId="ADAL" clId="{01AC2C85-998E-4AD4-9ACA-8A8578A23497}" dt="2024-03-05T13:35:00.583" v="609" actId="20577"/>
          <ac:spMkLst>
            <pc:docMk/>
            <pc:sldMk cId="2578889968" sldId="26415"/>
            <ac:spMk id="7" creationId="{BF6DCC5D-2508-4A9B-B734-C8C5147F93FB}"/>
          </ac:spMkLst>
        </pc:spChg>
      </pc:sldChg>
      <pc:sldChg chg="del">
        <pc:chgData name="Graf Thomas, INI-NET-VNC-HCS" userId="487bc3e3-9ce7-4cdd-b7b4-8899ea88d289" providerId="ADAL" clId="{01AC2C85-998E-4AD4-9ACA-8A8578A23497}" dt="2024-03-05T12:02:14.099" v="33" actId="2696"/>
        <pc:sldMkLst>
          <pc:docMk/>
          <pc:sldMk cId="2256840188" sldId="2145706235"/>
        </pc:sldMkLst>
      </pc:sldChg>
      <pc:sldChg chg="addSp delSp modSp add mod ord">
        <pc:chgData name="Graf Thomas, INI-NET-VNC-HCS" userId="487bc3e3-9ce7-4cdd-b7b4-8899ea88d289" providerId="ADAL" clId="{01AC2C85-998E-4AD4-9ACA-8A8578A23497}" dt="2024-03-05T13:36:04.814" v="654" actId="1076"/>
        <pc:sldMkLst>
          <pc:docMk/>
          <pc:sldMk cId="2249733078" sldId="2145706239"/>
        </pc:sldMkLst>
        <pc:spChg chg="add del mod">
          <ac:chgData name="Graf Thomas, INI-NET-VNC-HCS" userId="487bc3e3-9ce7-4cdd-b7b4-8899ea88d289" providerId="ADAL" clId="{01AC2C85-998E-4AD4-9ACA-8A8578A23497}" dt="2024-03-05T13:35:49.932" v="649" actId="478"/>
          <ac:spMkLst>
            <pc:docMk/>
            <pc:sldMk cId="2249733078" sldId="2145706239"/>
            <ac:spMk id="4" creationId="{305DE381-FFB3-5EE4-D857-51F3BD78B506}"/>
          </ac:spMkLst>
        </pc:spChg>
        <pc:spChg chg="mod">
          <ac:chgData name="Graf Thomas, INI-NET-VNC-HCS" userId="487bc3e3-9ce7-4cdd-b7b4-8899ea88d289" providerId="ADAL" clId="{01AC2C85-998E-4AD4-9ACA-8A8578A23497}" dt="2024-03-05T13:22:30.202" v="300" actId="113"/>
          <ac:spMkLst>
            <pc:docMk/>
            <pc:sldMk cId="2249733078" sldId="2145706239"/>
            <ac:spMk id="5" creationId="{0194B37B-813A-99FE-7B78-4D87D8C30D44}"/>
          </ac:spMkLst>
        </pc:spChg>
        <pc:spChg chg="add mod">
          <ac:chgData name="Graf Thomas, INI-NET-VNC-HCS" userId="487bc3e3-9ce7-4cdd-b7b4-8899ea88d289" providerId="ADAL" clId="{01AC2C85-998E-4AD4-9ACA-8A8578A23497}" dt="2024-03-05T13:36:04.814" v="654" actId="1076"/>
          <ac:spMkLst>
            <pc:docMk/>
            <pc:sldMk cId="2249733078" sldId="2145706239"/>
            <ac:spMk id="7" creationId="{33891599-1C33-654D-733C-99580AE756F1}"/>
          </ac:spMkLst>
        </pc:spChg>
        <pc:spChg chg="mod">
          <ac:chgData name="Graf Thomas, INI-NET-VNC-HCS" userId="487bc3e3-9ce7-4cdd-b7b4-8899ea88d289" providerId="ADAL" clId="{01AC2C85-998E-4AD4-9ACA-8A8578A23497}" dt="2024-03-05T13:35:31.599" v="648" actId="20577"/>
          <ac:spMkLst>
            <pc:docMk/>
            <pc:sldMk cId="2249733078" sldId="2145706239"/>
            <ac:spMk id="18" creationId="{B283EDB4-CFDF-D6B9-8AF9-9CFA563360E3}"/>
          </ac:spMkLst>
        </pc:spChg>
        <pc:spChg chg="mod">
          <ac:chgData name="Graf Thomas, INI-NET-VNC-HCS" userId="487bc3e3-9ce7-4cdd-b7b4-8899ea88d289" providerId="ADAL" clId="{01AC2C85-998E-4AD4-9ACA-8A8578A23497}" dt="2024-03-05T12:04:13.256" v="65"/>
          <ac:spMkLst>
            <pc:docMk/>
            <pc:sldMk cId="2249733078" sldId="2145706239"/>
            <ac:spMk id="19" creationId="{56D79134-17A9-8BC8-B7D0-97BCFFB9A6B2}"/>
          </ac:spMkLst>
        </pc:spChg>
        <pc:picChg chg="add mod">
          <ac:chgData name="Graf Thomas, INI-NET-VNC-HCS" userId="487bc3e3-9ce7-4cdd-b7b4-8899ea88d289" providerId="ADAL" clId="{01AC2C85-998E-4AD4-9ACA-8A8578A23497}" dt="2024-03-05T13:23:01.472" v="303" actId="1076"/>
          <ac:picMkLst>
            <pc:docMk/>
            <pc:sldMk cId="2249733078" sldId="2145706239"/>
            <ac:picMk id="3" creationId="{80EF3365-92B8-4BFF-5B4A-D90DDCF803B4}"/>
          </ac:picMkLst>
        </pc:picChg>
      </pc:sldChg>
      <pc:sldChg chg="addSp delSp modSp add del mod">
        <pc:chgData name="Graf Thomas, INI-NET-VNC-HCS" userId="487bc3e3-9ce7-4cdd-b7b4-8899ea88d289" providerId="ADAL" clId="{01AC2C85-998E-4AD4-9ACA-8A8578A23497}" dt="2024-03-05T13:26:55.897" v="324" actId="2696"/>
        <pc:sldMkLst>
          <pc:docMk/>
          <pc:sldMk cId="1850790457" sldId="2145706240"/>
        </pc:sldMkLst>
        <pc:spChg chg="mod">
          <ac:chgData name="Graf Thomas, INI-NET-VNC-HCS" userId="487bc3e3-9ce7-4cdd-b7b4-8899ea88d289" providerId="ADAL" clId="{01AC2C85-998E-4AD4-9ACA-8A8578A23497}" dt="2024-03-05T13:25:42.915" v="313" actId="1076"/>
          <ac:spMkLst>
            <pc:docMk/>
            <pc:sldMk cId="1850790457" sldId="2145706240"/>
            <ac:spMk id="4" creationId="{305DE381-FFB3-5EE4-D857-51F3BD78B506}"/>
          </ac:spMkLst>
        </pc:spChg>
        <pc:spChg chg="add del mod">
          <ac:chgData name="Graf Thomas, INI-NET-VNC-HCS" userId="487bc3e3-9ce7-4cdd-b7b4-8899ea88d289" providerId="ADAL" clId="{01AC2C85-998E-4AD4-9ACA-8A8578A23497}" dt="2024-03-05T13:26:53.519" v="323"/>
          <ac:spMkLst>
            <pc:docMk/>
            <pc:sldMk cId="1850790457" sldId="2145706240"/>
            <ac:spMk id="7" creationId="{932F77E2-F144-5176-57B2-4F3C74AAE600}"/>
          </ac:spMkLst>
        </pc:spChg>
        <pc:spChg chg="del">
          <ac:chgData name="Graf Thomas, INI-NET-VNC-HCS" userId="487bc3e3-9ce7-4cdd-b7b4-8899ea88d289" providerId="ADAL" clId="{01AC2C85-998E-4AD4-9ACA-8A8578A23497}" dt="2024-03-05T13:26:31.689" v="314" actId="478"/>
          <ac:spMkLst>
            <pc:docMk/>
            <pc:sldMk cId="1850790457" sldId="2145706240"/>
            <ac:spMk id="18" creationId="{B283EDB4-CFDF-D6B9-8AF9-9CFA563360E3}"/>
          </ac:spMkLst>
        </pc:spChg>
        <pc:picChg chg="del">
          <ac:chgData name="Graf Thomas, INI-NET-VNC-HCS" userId="487bc3e3-9ce7-4cdd-b7b4-8899ea88d289" providerId="ADAL" clId="{01AC2C85-998E-4AD4-9ACA-8A8578A23497}" dt="2024-03-05T13:25:35.516" v="310" actId="478"/>
          <ac:picMkLst>
            <pc:docMk/>
            <pc:sldMk cId="1850790457" sldId="2145706240"/>
            <ac:picMk id="3" creationId="{80EF3365-92B8-4BFF-5B4A-D90DDCF803B4}"/>
          </ac:picMkLst>
        </pc:picChg>
        <pc:picChg chg="add del mod">
          <ac:chgData name="Graf Thomas, INI-NET-VNC-HCS" userId="487bc3e3-9ce7-4cdd-b7b4-8899ea88d289" providerId="ADAL" clId="{01AC2C85-998E-4AD4-9ACA-8A8578A23497}" dt="2024-03-05T13:26:49.733" v="320" actId="478"/>
          <ac:picMkLst>
            <pc:docMk/>
            <pc:sldMk cId="1850790457" sldId="2145706240"/>
            <ac:picMk id="9" creationId="{6F2C047D-BBF5-AC3D-2BF0-8AA312CF4D74}"/>
          </ac:picMkLst>
        </pc:picChg>
      </pc:sldChg>
    </pc:docChg>
  </pc:docChgLst>
  <pc:docChgLst>
    <pc:chgData name="Graf Thomas, INI-NET-VNC-HCS" userId="487bc3e3-9ce7-4cdd-b7b4-8899ea88d289" providerId="ADAL" clId="{A47D5A21-D820-4251-9DE3-0EE7A7287481}"/>
    <pc:docChg chg="undo custSel addSld modSld sldOrd">
      <pc:chgData name="Graf Thomas, INI-NET-VNC-HCS" userId="487bc3e3-9ce7-4cdd-b7b4-8899ea88d289" providerId="ADAL" clId="{A47D5A21-D820-4251-9DE3-0EE7A7287481}" dt="2024-03-06T08:42:50.020" v="1458"/>
      <pc:docMkLst>
        <pc:docMk/>
      </pc:docMkLst>
      <pc:sldChg chg="modSp mod">
        <pc:chgData name="Graf Thomas, INI-NET-VNC-HCS" userId="487bc3e3-9ce7-4cdd-b7b4-8899ea88d289" providerId="ADAL" clId="{A47D5A21-D820-4251-9DE3-0EE7A7287481}" dt="2024-03-06T07:56:24.608" v="45" actId="20577"/>
        <pc:sldMkLst>
          <pc:docMk/>
          <pc:sldMk cId="3578665336" sldId="1041"/>
        </pc:sldMkLst>
        <pc:spChg chg="mod">
          <ac:chgData name="Graf Thomas, INI-NET-VNC-HCS" userId="487bc3e3-9ce7-4cdd-b7b4-8899ea88d289" providerId="ADAL" clId="{A47D5A21-D820-4251-9DE3-0EE7A7287481}" dt="2024-03-06T07:56:24.608" v="45" actId="20577"/>
          <ac:spMkLst>
            <pc:docMk/>
            <pc:sldMk cId="3578665336" sldId="1041"/>
            <ac:spMk id="5" creationId="{C26208B2-0D10-4C23-B2DE-372A62E98644}"/>
          </ac:spMkLst>
        </pc:spChg>
        <pc:spChg chg="mod">
          <ac:chgData name="Graf Thomas, INI-NET-VNC-HCS" userId="487bc3e3-9ce7-4cdd-b7b4-8899ea88d289" providerId="ADAL" clId="{A47D5A21-D820-4251-9DE3-0EE7A7287481}" dt="2024-03-06T07:55:18.982" v="10" actId="20577"/>
          <ac:spMkLst>
            <pc:docMk/>
            <pc:sldMk cId="3578665336" sldId="1041"/>
            <ac:spMk id="6" creationId="{6CAA0765-1318-4A03-8F91-D3ECC43D8FA7}"/>
          </ac:spMkLst>
        </pc:spChg>
      </pc:sldChg>
      <pc:sldChg chg="modSp mod ord">
        <pc:chgData name="Graf Thomas, INI-NET-VNC-HCS" userId="487bc3e3-9ce7-4cdd-b7b4-8899ea88d289" providerId="ADAL" clId="{A47D5A21-D820-4251-9DE3-0EE7A7287481}" dt="2024-03-06T08:42:50.020" v="1458"/>
        <pc:sldMkLst>
          <pc:docMk/>
          <pc:sldMk cId="2578889968" sldId="26415"/>
        </pc:sldMkLst>
        <pc:spChg chg="mod">
          <ac:chgData name="Graf Thomas, INI-NET-VNC-HCS" userId="487bc3e3-9ce7-4cdd-b7b4-8899ea88d289" providerId="ADAL" clId="{A47D5A21-D820-4251-9DE3-0EE7A7287481}" dt="2024-03-06T07:58:02.982" v="47" actId="20577"/>
          <ac:spMkLst>
            <pc:docMk/>
            <pc:sldMk cId="2578889968" sldId="26415"/>
            <ac:spMk id="7" creationId="{BF6DCC5D-2508-4A9B-B734-C8C5147F93FB}"/>
          </ac:spMkLst>
        </pc:spChg>
      </pc:sldChg>
      <pc:sldChg chg="modSp mod">
        <pc:chgData name="Graf Thomas, INI-NET-VNC-HCS" userId="487bc3e3-9ce7-4cdd-b7b4-8899ea88d289" providerId="ADAL" clId="{A47D5A21-D820-4251-9DE3-0EE7A7287481}" dt="2024-03-06T07:59:58.859" v="49" actId="20577"/>
        <pc:sldMkLst>
          <pc:docMk/>
          <pc:sldMk cId="320697580" sldId="26425"/>
        </pc:sldMkLst>
        <pc:spChg chg="mod">
          <ac:chgData name="Graf Thomas, INI-NET-VNC-HCS" userId="487bc3e3-9ce7-4cdd-b7b4-8899ea88d289" providerId="ADAL" clId="{A47D5A21-D820-4251-9DE3-0EE7A7287481}" dt="2024-03-06T07:59:58.859" v="49" actId="20577"/>
          <ac:spMkLst>
            <pc:docMk/>
            <pc:sldMk cId="320697580" sldId="26425"/>
            <ac:spMk id="6" creationId="{ABB61075-2877-B162-7D8F-97EC17B8DF39}"/>
          </ac:spMkLst>
        </pc:spChg>
      </pc:sldChg>
      <pc:sldChg chg="addSp delSp modSp mod">
        <pc:chgData name="Graf Thomas, INI-NET-VNC-HCS" userId="487bc3e3-9ce7-4cdd-b7b4-8899ea88d289" providerId="ADAL" clId="{A47D5A21-D820-4251-9DE3-0EE7A7287481}" dt="2024-03-06T08:42:06.947" v="1454" actId="1037"/>
        <pc:sldMkLst>
          <pc:docMk/>
          <pc:sldMk cId="2249733078" sldId="2145706239"/>
        </pc:sldMkLst>
        <pc:spChg chg="add mod">
          <ac:chgData name="Graf Thomas, INI-NET-VNC-HCS" userId="487bc3e3-9ce7-4cdd-b7b4-8899ea88d289" providerId="ADAL" clId="{A47D5A21-D820-4251-9DE3-0EE7A7287481}" dt="2024-03-06T08:19:30.339" v="604" actId="14100"/>
          <ac:spMkLst>
            <pc:docMk/>
            <pc:sldMk cId="2249733078" sldId="2145706239"/>
            <ac:spMk id="2" creationId="{EBBAF0DF-61DF-B89D-2978-12F7F1BE7C53}"/>
          </ac:spMkLst>
        </pc:spChg>
        <pc:spChg chg="del mod">
          <ac:chgData name="Graf Thomas, INI-NET-VNC-HCS" userId="487bc3e3-9ce7-4cdd-b7b4-8899ea88d289" providerId="ADAL" clId="{A47D5A21-D820-4251-9DE3-0EE7A7287481}" dt="2024-03-06T08:20:04.337" v="605" actId="478"/>
          <ac:spMkLst>
            <pc:docMk/>
            <pc:sldMk cId="2249733078" sldId="2145706239"/>
            <ac:spMk id="5" creationId="{0194B37B-813A-99FE-7B78-4D87D8C30D44}"/>
          </ac:spMkLst>
        </pc:spChg>
        <pc:spChg chg="mod">
          <ac:chgData name="Graf Thomas, INI-NET-VNC-HCS" userId="487bc3e3-9ce7-4cdd-b7b4-8899ea88d289" providerId="ADAL" clId="{A47D5A21-D820-4251-9DE3-0EE7A7287481}" dt="2024-03-06T08:42:06.947" v="1454" actId="1037"/>
          <ac:spMkLst>
            <pc:docMk/>
            <pc:sldMk cId="2249733078" sldId="2145706239"/>
            <ac:spMk id="7" creationId="{33891599-1C33-654D-733C-99580AE756F1}"/>
          </ac:spMkLst>
        </pc:spChg>
        <pc:spChg chg="del">
          <ac:chgData name="Graf Thomas, INI-NET-VNC-HCS" userId="487bc3e3-9ce7-4cdd-b7b4-8899ea88d289" providerId="ADAL" clId="{A47D5A21-D820-4251-9DE3-0EE7A7287481}" dt="2024-03-06T08:13:19.192" v="556" actId="478"/>
          <ac:spMkLst>
            <pc:docMk/>
            <pc:sldMk cId="2249733078" sldId="2145706239"/>
            <ac:spMk id="18" creationId="{B283EDB4-CFDF-D6B9-8AF9-9CFA563360E3}"/>
          </ac:spMkLst>
        </pc:spChg>
        <pc:spChg chg="mod">
          <ac:chgData name="Graf Thomas, INI-NET-VNC-HCS" userId="487bc3e3-9ce7-4cdd-b7b4-8899ea88d289" providerId="ADAL" clId="{A47D5A21-D820-4251-9DE3-0EE7A7287481}" dt="2024-03-06T08:12:18.980" v="540" actId="20577"/>
          <ac:spMkLst>
            <pc:docMk/>
            <pc:sldMk cId="2249733078" sldId="2145706239"/>
            <ac:spMk id="19" creationId="{56D79134-17A9-8BC8-B7D0-97BCFFB9A6B2}"/>
          </ac:spMkLst>
        </pc:spChg>
        <pc:picChg chg="mod">
          <ac:chgData name="Graf Thomas, INI-NET-VNC-HCS" userId="487bc3e3-9ce7-4cdd-b7b4-8899ea88d289" providerId="ADAL" clId="{A47D5A21-D820-4251-9DE3-0EE7A7287481}" dt="2024-03-06T08:20:12.631" v="608" actId="1076"/>
          <ac:picMkLst>
            <pc:docMk/>
            <pc:sldMk cId="2249733078" sldId="2145706239"/>
            <ac:picMk id="3" creationId="{80EF3365-92B8-4BFF-5B4A-D90DDCF803B4}"/>
          </ac:picMkLst>
        </pc:picChg>
      </pc:sldChg>
      <pc:sldChg chg="addSp delSp modSp add mod ord">
        <pc:chgData name="Graf Thomas, INI-NET-VNC-HCS" userId="487bc3e3-9ce7-4cdd-b7b4-8899ea88d289" providerId="ADAL" clId="{A47D5A21-D820-4251-9DE3-0EE7A7287481}" dt="2024-03-06T08:11:31.543" v="539" actId="1035"/>
        <pc:sldMkLst>
          <pc:docMk/>
          <pc:sldMk cId="540899312" sldId="2145706240"/>
        </pc:sldMkLst>
        <pc:spChg chg="mod">
          <ac:chgData name="Graf Thomas, INI-NET-VNC-HCS" userId="487bc3e3-9ce7-4cdd-b7b4-8899ea88d289" providerId="ADAL" clId="{A47D5A21-D820-4251-9DE3-0EE7A7287481}" dt="2024-03-06T08:07:56.785" v="481" actId="20577"/>
          <ac:spMkLst>
            <pc:docMk/>
            <pc:sldMk cId="540899312" sldId="2145706240"/>
            <ac:spMk id="3" creationId="{29C0DFD4-432D-4B0C-93DF-790441DCF5B9}"/>
          </ac:spMkLst>
        </pc:spChg>
        <pc:spChg chg="mod">
          <ac:chgData name="Graf Thomas, INI-NET-VNC-HCS" userId="487bc3e3-9ce7-4cdd-b7b4-8899ea88d289" providerId="ADAL" clId="{A47D5A21-D820-4251-9DE3-0EE7A7287481}" dt="2024-03-06T08:03:02.504" v="91" actId="20577"/>
          <ac:spMkLst>
            <pc:docMk/>
            <pc:sldMk cId="540899312" sldId="2145706240"/>
            <ac:spMk id="6" creationId="{ABB61075-2877-B162-7D8F-97EC17B8DF39}"/>
          </ac:spMkLst>
        </pc:spChg>
        <pc:spChg chg="mod">
          <ac:chgData name="Graf Thomas, INI-NET-VNC-HCS" userId="487bc3e3-9ce7-4cdd-b7b4-8899ea88d289" providerId="ADAL" clId="{A47D5A21-D820-4251-9DE3-0EE7A7287481}" dt="2024-03-06T08:09:51.948" v="509" actId="14100"/>
          <ac:spMkLst>
            <pc:docMk/>
            <pc:sldMk cId="540899312" sldId="2145706240"/>
            <ac:spMk id="7" creationId="{E751AA3A-A181-4E76-CC75-041686EB2C20}"/>
          </ac:spMkLst>
        </pc:spChg>
        <pc:spChg chg="del">
          <ac:chgData name="Graf Thomas, INI-NET-VNC-HCS" userId="487bc3e3-9ce7-4cdd-b7b4-8899ea88d289" providerId="ADAL" clId="{A47D5A21-D820-4251-9DE3-0EE7A7287481}" dt="2024-03-06T08:02:42.666" v="67" actId="478"/>
          <ac:spMkLst>
            <pc:docMk/>
            <pc:sldMk cId="540899312" sldId="2145706240"/>
            <ac:spMk id="8" creationId="{8F5B7433-6C2C-9F79-E743-B4F7F3199C49}"/>
          </ac:spMkLst>
        </pc:spChg>
        <pc:spChg chg="del mod">
          <ac:chgData name="Graf Thomas, INI-NET-VNC-HCS" userId="487bc3e3-9ce7-4cdd-b7b4-8899ea88d289" providerId="ADAL" clId="{A47D5A21-D820-4251-9DE3-0EE7A7287481}" dt="2024-03-06T08:02:40.931" v="65" actId="478"/>
          <ac:spMkLst>
            <pc:docMk/>
            <pc:sldMk cId="540899312" sldId="2145706240"/>
            <ac:spMk id="9" creationId="{94BED9E1-5205-DBA5-3A77-348AA6C3053F}"/>
          </ac:spMkLst>
        </pc:spChg>
        <pc:spChg chg="mod ord">
          <ac:chgData name="Graf Thomas, INI-NET-VNC-HCS" userId="487bc3e3-9ce7-4cdd-b7b4-8899ea88d289" providerId="ADAL" clId="{A47D5A21-D820-4251-9DE3-0EE7A7287481}" dt="2024-03-06T08:02:26.249" v="59" actId="167"/>
          <ac:spMkLst>
            <pc:docMk/>
            <pc:sldMk cId="540899312" sldId="2145706240"/>
            <ac:spMk id="17" creationId="{8F78EE4C-6EFD-4363-A98F-3E5608669DF5}"/>
          </ac:spMkLst>
        </pc:spChg>
        <pc:spChg chg="mod">
          <ac:chgData name="Graf Thomas, INI-NET-VNC-HCS" userId="487bc3e3-9ce7-4cdd-b7b4-8899ea88d289" providerId="ADAL" clId="{A47D5A21-D820-4251-9DE3-0EE7A7287481}" dt="2024-03-06T08:08:52.629" v="495" actId="14100"/>
          <ac:spMkLst>
            <pc:docMk/>
            <pc:sldMk cId="540899312" sldId="2145706240"/>
            <ac:spMk id="19" creationId="{B0AC9776-B227-44FD-A2AC-1FDE0B6F1445}"/>
          </ac:spMkLst>
        </pc:spChg>
        <pc:spChg chg="add del mod">
          <ac:chgData name="Graf Thomas, INI-NET-VNC-HCS" userId="487bc3e3-9ce7-4cdd-b7b4-8899ea88d289" providerId="ADAL" clId="{A47D5A21-D820-4251-9DE3-0EE7A7287481}" dt="2024-03-06T08:09:15.077" v="502" actId="478"/>
          <ac:spMkLst>
            <pc:docMk/>
            <pc:sldMk cId="540899312" sldId="2145706240"/>
            <ac:spMk id="21" creationId="{9106F30F-B7CF-5436-5E34-E5CFC4951F22}"/>
          </ac:spMkLst>
        </pc:spChg>
        <pc:spChg chg="add mod">
          <ac:chgData name="Graf Thomas, INI-NET-VNC-HCS" userId="487bc3e3-9ce7-4cdd-b7b4-8899ea88d289" providerId="ADAL" clId="{A47D5A21-D820-4251-9DE3-0EE7A7287481}" dt="2024-03-06T08:11:28.703" v="537" actId="1035"/>
          <ac:spMkLst>
            <pc:docMk/>
            <pc:sldMk cId="540899312" sldId="2145706240"/>
            <ac:spMk id="24" creationId="{1F53FB5C-08C3-503A-DD3F-DC336AED5134}"/>
          </ac:spMkLst>
        </pc:spChg>
        <pc:spChg chg="add mod">
          <ac:chgData name="Graf Thomas, INI-NET-VNC-HCS" userId="487bc3e3-9ce7-4cdd-b7b4-8899ea88d289" providerId="ADAL" clId="{A47D5A21-D820-4251-9DE3-0EE7A7287481}" dt="2024-03-06T08:11:31.543" v="539" actId="1035"/>
          <ac:spMkLst>
            <pc:docMk/>
            <pc:sldMk cId="540899312" sldId="2145706240"/>
            <ac:spMk id="25" creationId="{69934E68-7859-6F55-01F2-D3CD39C036AD}"/>
          </ac:spMkLst>
        </pc:spChg>
        <pc:cxnChg chg="add del mod">
          <ac:chgData name="Graf Thomas, INI-NET-VNC-HCS" userId="487bc3e3-9ce7-4cdd-b7b4-8899ea88d289" providerId="ADAL" clId="{A47D5A21-D820-4251-9DE3-0EE7A7287481}" dt="2024-03-06T08:10:30.262" v="518" actId="478"/>
          <ac:cxnSpMkLst>
            <pc:docMk/>
            <pc:sldMk cId="540899312" sldId="2145706240"/>
            <ac:cxnSpMk id="5" creationId="{B5C93F77-8663-9285-57A3-E6858FE15544}"/>
          </ac:cxnSpMkLst>
        </pc:cxnChg>
        <pc:cxnChg chg="mod">
          <ac:chgData name="Graf Thomas, INI-NET-VNC-HCS" userId="487bc3e3-9ce7-4cdd-b7b4-8899ea88d289" providerId="ADAL" clId="{A47D5A21-D820-4251-9DE3-0EE7A7287481}" dt="2024-03-06T08:10:36.823" v="521" actId="14100"/>
          <ac:cxnSpMkLst>
            <pc:docMk/>
            <pc:sldMk cId="540899312" sldId="2145706240"/>
            <ac:cxnSpMk id="13" creationId="{ABDEEB90-F9DE-4579-466A-4391823DABF7}"/>
          </ac:cxnSpMkLst>
        </pc:cxnChg>
        <pc:cxnChg chg="del">
          <ac:chgData name="Graf Thomas, INI-NET-VNC-HCS" userId="487bc3e3-9ce7-4cdd-b7b4-8899ea88d289" providerId="ADAL" clId="{A47D5A21-D820-4251-9DE3-0EE7A7287481}" dt="2024-03-06T08:02:39.878" v="64" actId="478"/>
          <ac:cxnSpMkLst>
            <pc:docMk/>
            <pc:sldMk cId="540899312" sldId="2145706240"/>
            <ac:cxnSpMk id="14" creationId="{971CE727-7DCB-9E98-7B9C-B1ACC28EC9FF}"/>
          </ac:cxnSpMkLst>
        </pc:cxnChg>
        <pc:cxnChg chg="add del mod">
          <ac:chgData name="Graf Thomas, INI-NET-VNC-HCS" userId="487bc3e3-9ce7-4cdd-b7b4-8899ea88d289" providerId="ADAL" clId="{A47D5A21-D820-4251-9DE3-0EE7A7287481}" dt="2024-03-06T08:10:30.262" v="518" actId="478"/>
          <ac:cxnSpMkLst>
            <pc:docMk/>
            <pc:sldMk cId="540899312" sldId="2145706240"/>
            <ac:cxnSpMk id="15" creationId="{DD511543-E679-D3D2-84E3-71435C52775B}"/>
          </ac:cxnSpMkLst>
        </pc:cxnChg>
        <pc:cxnChg chg="mod">
          <ac:chgData name="Graf Thomas, INI-NET-VNC-HCS" userId="487bc3e3-9ce7-4cdd-b7b4-8899ea88d289" providerId="ADAL" clId="{A47D5A21-D820-4251-9DE3-0EE7A7287481}" dt="2024-03-06T08:08:24.973" v="488" actId="14100"/>
          <ac:cxnSpMkLst>
            <pc:docMk/>
            <pc:sldMk cId="540899312" sldId="2145706240"/>
            <ac:cxnSpMk id="22" creationId="{5EE7A184-4440-4663-A713-45C43FB41FBD}"/>
          </ac:cxnSpMkLst>
        </pc:cxnChg>
        <pc:cxnChg chg="del">
          <ac:chgData name="Graf Thomas, INI-NET-VNC-HCS" userId="487bc3e3-9ce7-4cdd-b7b4-8899ea88d289" providerId="ADAL" clId="{A47D5A21-D820-4251-9DE3-0EE7A7287481}" dt="2024-03-06T08:02:41.743" v="66" actId="478"/>
          <ac:cxnSpMkLst>
            <pc:docMk/>
            <pc:sldMk cId="540899312" sldId="2145706240"/>
            <ac:cxnSpMk id="23" creationId="{D8988D8C-34C7-42B3-BD73-F0A5B399F9DF}"/>
          </ac:cxnSpMkLst>
        </pc:cxnChg>
        <pc:cxnChg chg="add mod">
          <ac:chgData name="Graf Thomas, INI-NET-VNC-HCS" userId="487bc3e3-9ce7-4cdd-b7b4-8899ea88d289" providerId="ADAL" clId="{A47D5A21-D820-4251-9DE3-0EE7A7287481}" dt="2024-03-06T08:10:56.158" v="527" actId="14100"/>
          <ac:cxnSpMkLst>
            <pc:docMk/>
            <pc:sldMk cId="540899312" sldId="2145706240"/>
            <ac:cxnSpMk id="26" creationId="{26AA4EF1-0515-5E5A-5D45-BE133079F190}"/>
          </ac:cxnSpMkLst>
        </pc:cxnChg>
        <pc:cxnChg chg="add mod">
          <ac:chgData name="Graf Thomas, INI-NET-VNC-HCS" userId="487bc3e3-9ce7-4cdd-b7b4-8899ea88d289" providerId="ADAL" clId="{A47D5A21-D820-4251-9DE3-0EE7A7287481}" dt="2024-03-06T08:10:43.570" v="523" actId="14100"/>
          <ac:cxnSpMkLst>
            <pc:docMk/>
            <pc:sldMk cId="540899312" sldId="2145706240"/>
            <ac:cxnSpMk id="27" creationId="{D1F71D91-0AD5-1DD4-6BC3-A469C348859D}"/>
          </ac:cxnSpMkLst>
        </pc:cxnChg>
      </pc:sldChg>
      <pc:sldChg chg="addSp delSp modSp add mod">
        <pc:chgData name="Graf Thomas, INI-NET-VNC-HCS" userId="487bc3e3-9ce7-4cdd-b7b4-8899ea88d289" providerId="ADAL" clId="{A47D5A21-D820-4251-9DE3-0EE7A7287481}" dt="2024-03-06T08:34:11.165" v="1002"/>
        <pc:sldMkLst>
          <pc:docMk/>
          <pc:sldMk cId="1152209015" sldId="2145706241"/>
        </pc:sldMkLst>
        <pc:spChg chg="del">
          <ac:chgData name="Graf Thomas, INI-NET-VNC-HCS" userId="487bc3e3-9ce7-4cdd-b7b4-8899ea88d289" providerId="ADAL" clId="{A47D5A21-D820-4251-9DE3-0EE7A7287481}" dt="2024-03-06T08:23:08.868" v="615" actId="478"/>
          <ac:spMkLst>
            <pc:docMk/>
            <pc:sldMk cId="1152209015" sldId="2145706241"/>
            <ac:spMk id="5" creationId="{0194B37B-813A-99FE-7B78-4D87D8C30D44}"/>
          </ac:spMkLst>
        </pc:spChg>
        <pc:spChg chg="del">
          <ac:chgData name="Graf Thomas, INI-NET-VNC-HCS" userId="487bc3e3-9ce7-4cdd-b7b4-8899ea88d289" providerId="ADAL" clId="{A47D5A21-D820-4251-9DE3-0EE7A7287481}" dt="2024-03-06T08:23:49.733" v="620" actId="478"/>
          <ac:spMkLst>
            <pc:docMk/>
            <pc:sldMk cId="1152209015" sldId="2145706241"/>
            <ac:spMk id="7" creationId="{33891599-1C33-654D-733C-99580AE756F1}"/>
          </ac:spMkLst>
        </pc:spChg>
        <pc:spChg chg="add del mod">
          <ac:chgData name="Graf Thomas, INI-NET-VNC-HCS" userId="487bc3e3-9ce7-4cdd-b7b4-8899ea88d289" providerId="ADAL" clId="{A47D5A21-D820-4251-9DE3-0EE7A7287481}" dt="2024-03-06T08:28:25.770" v="662" actId="478"/>
          <ac:spMkLst>
            <pc:docMk/>
            <pc:sldMk cId="1152209015" sldId="2145706241"/>
            <ac:spMk id="12" creationId="{72E3852A-9643-A0F7-EA42-826E30A20956}"/>
          </ac:spMkLst>
        </pc:spChg>
        <pc:spChg chg="add mod">
          <ac:chgData name="Graf Thomas, INI-NET-VNC-HCS" userId="487bc3e3-9ce7-4cdd-b7b4-8899ea88d289" providerId="ADAL" clId="{A47D5A21-D820-4251-9DE3-0EE7A7287481}" dt="2024-03-06T08:33:13.434" v="1000" actId="14100"/>
          <ac:spMkLst>
            <pc:docMk/>
            <pc:sldMk cId="1152209015" sldId="2145706241"/>
            <ac:spMk id="13" creationId="{493592BC-0380-9705-ADC3-87ACEDBEFCB8}"/>
          </ac:spMkLst>
        </pc:spChg>
        <pc:spChg chg="del mod">
          <ac:chgData name="Graf Thomas, INI-NET-VNC-HCS" userId="487bc3e3-9ce7-4cdd-b7b4-8899ea88d289" providerId="ADAL" clId="{A47D5A21-D820-4251-9DE3-0EE7A7287481}" dt="2024-03-06T08:28:25.770" v="662" actId="478"/>
          <ac:spMkLst>
            <pc:docMk/>
            <pc:sldMk cId="1152209015" sldId="2145706241"/>
            <ac:spMk id="18" creationId="{B283EDB4-CFDF-D6B9-8AF9-9CFA563360E3}"/>
          </ac:spMkLst>
        </pc:spChg>
        <pc:spChg chg="mod ord">
          <ac:chgData name="Graf Thomas, INI-NET-VNC-HCS" userId="487bc3e3-9ce7-4cdd-b7b4-8899ea88d289" providerId="ADAL" clId="{A47D5A21-D820-4251-9DE3-0EE7A7287481}" dt="2024-03-06T08:34:11.165" v="1002"/>
          <ac:spMkLst>
            <pc:docMk/>
            <pc:sldMk cId="1152209015" sldId="2145706241"/>
            <ac:spMk id="19" creationId="{56D79134-17A9-8BC8-B7D0-97BCFFB9A6B2}"/>
          </ac:spMkLst>
        </pc:spChg>
        <pc:picChg chg="del">
          <ac:chgData name="Graf Thomas, INI-NET-VNC-HCS" userId="487bc3e3-9ce7-4cdd-b7b4-8899ea88d289" providerId="ADAL" clId="{A47D5A21-D820-4251-9DE3-0EE7A7287481}" dt="2024-03-06T08:23:10.579" v="616" actId="478"/>
          <ac:picMkLst>
            <pc:docMk/>
            <pc:sldMk cId="1152209015" sldId="2145706241"/>
            <ac:picMk id="3" creationId="{80EF3365-92B8-4BFF-5B4A-D90DDCF803B4}"/>
          </ac:picMkLst>
        </pc:picChg>
        <pc:picChg chg="add del mod">
          <ac:chgData name="Graf Thomas, INI-NET-VNC-HCS" userId="487bc3e3-9ce7-4cdd-b7b4-8899ea88d289" providerId="ADAL" clId="{A47D5A21-D820-4251-9DE3-0EE7A7287481}" dt="2024-03-06T08:24:19.907" v="622" actId="478"/>
          <ac:picMkLst>
            <pc:docMk/>
            <pc:sldMk cId="1152209015" sldId="2145706241"/>
            <ac:picMk id="4" creationId="{4A504816-27EF-6849-221E-44744933C16F}"/>
          </ac:picMkLst>
        </pc:picChg>
        <pc:picChg chg="add mod">
          <ac:chgData name="Graf Thomas, INI-NET-VNC-HCS" userId="487bc3e3-9ce7-4cdd-b7b4-8899ea88d289" providerId="ADAL" clId="{A47D5A21-D820-4251-9DE3-0EE7A7287481}" dt="2024-03-06T08:26:50.956" v="659" actId="1076"/>
          <ac:picMkLst>
            <pc:docMk/>
            <pc:sldMk cId="1152209015" sldId="2145706241"/>
            <ac:picMk id="9" creationId="{E42F4B34-76CD-F72D-9B81-89CB1330329D}"/>
          </ac:picMkLst>
        </pc:picChg>
        <pc:picChg chg="add del">
          <ac:chgData name="Graf Thomas, INI-NET-VNC-HCS" userId="487bc3e3-9ce7-4cdd-b7b4-8899ea88d289" providerId="ADAL" clId="{A47D5A21-D820-4251-9DE3-0EE7A7287481}" dt="2024-03-06T08:24:52.187" v="627" actId="478"/>
          <ac:picMkLst>
            <pc:docMk/>
            <pc:sldMk cId="1152209015" sldId="2145706241"/>
            <ac:picMk id="11" creationId="{CB909C06-14D6-EA59-6069-BB7A3F4E1F7F}"/>
          </ac:picMkLst>
        </pc:picChg>
      </pc:sldChg>
      <pc:sldChg chg="modSp add mod">
        <pc:chgData name="Graf Thomas, INI-NET-VNC-HCS" userId="487bc3e3-9ce7-4cdd-b7b4-8899ea88d289" providerId="ADAL" clId="{A47D5A21-D820-4251-9DE3-0EE7A7287481}" dt="2024-03-06T08:41:03.419" v="1449"/>
        <pc:sldMkLst>
          <pc:docMk/>
          <pc:sldMk cId="2617504443" sldId="2145706242"/>
        </pc:sldMkLst>
        <pc:spChg chg="mod">
          <ac:chgData name="Graf Thomas, INI-NET-VNC-HCS" userId="487bc3e3-9ce7-4cdd-b7b4-8899ea88d289" providerId="ADAL" clId="{A47D5A21-D820-4251-9DE3-0EE7A7287481}" dt="2024-03-06T08:35:16.352" v="1004"/>
          <ac:spMkLst>
            <pc:docMk/>
            <pc:sldMk cId="2617504443" sldId="2145706242"/>
            <ac:spMk id="2" creationId="{FF20F271-6F0D-4AC0-BB1D-F5C338165C13}"/>
          </ac:spMkLst>
        </pc:spChg>
        <pc:spChg chg="mod">
          <ac:chgData name="Graf Thomas, INI-NET-VNC-HCS" userId="487bc3e3-9ce7-4cdd-b7b4-8899ea88d289" providerId="ADAL" clId="{A47D5A21-D820-4251-9DE3-0EE7A7287481}" dt="2024-03-06T08:41:03.419" v="1449"/>
          <ac:spMkLst>
            <pc:docMk/>
            <pc:sldMk cId="2617504443" sldId="2145706242"/>
            <ac:spMk id="3" creationId="{29C0DFD4-432D-4B0C-93DF-790441DCF5B9}"/>
          </ac:spMkLst>
        </pc:spChg>
      </pc:sldChg>
    </pc:docChg>
  </pc:docChgLst>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1-07T12:40:28.631" v="4365"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1-07T12:40:28.631" v="4365" actId="2057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1-07T12:40:28.631" v="4365" actId="2057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docChgLst>
    <pc:chgData name="Thomas Graf" userId="487bc3e3-9ce7-4cdd-b7b4-8899ea88d289" providerId="ADAL" clId="{FF1E8771-B1E8-4CEC-B725-4345F27D3194}"/>
    <pc:docChg chg="undo custSel addSld delSld modSld">
      <pc:chgData name="Thomas Graf" userId="487bc3e3-9ce7-4cdd-b7b4-8899ea88d289" providerId="ADAL" clId="{FF1E8771-B1E8-4CEC-B725-4345F27D3194}" dt="2023-11-08T08:22:46.257" v="2148" actId="20577"/>
      <pc:docMkLst>
        <pc:docMk/>
      </pc:docMkLst>
      <pc:sldChg chg="modSp mod">
        <pc:chgData name="Thomas Graf" userId="487bc3e3-9ce7-4cdd-b7b4-8899ea88d289" providerId="ADAL" clId="{FF1E8771-B1E8-4CEC-B725-4345F27D3194}" dt="2023-11-01T05:11:03.551" v="1799" actId="20577"/>
        <pc:sldMkLst>
          <pc:docMk/>
          <pc:sldMk cId="3578665336" sldId="1041"/>
        </pc:sldMkLst>
        <pc:spChg chg="mod">
          <ac:chgData name="Thomas Graf" userId="487bc3e3-9ce7-4cdd-b7b4-8899ea88d289" providerId="ADAL" clId="{FF1E8771-B1E8-4CEC-B725-4345F27D3194}" dt="2023-11-01T05:11:03.551" v="1799" actId="20577"/>
          <ac:spMkLst>
            <pc:docMk/>
            <pc:sldMk cId="3578665336" sldId="1041"/>
            <ac:spMk id="5" creationId="{C26208B2-0D10-4C23-B2DE-372A62E98644}"/>
          </ac:spMkLst>
        </pc:spChg>
        <pc:spChg chg="mod">
          <ac:chgData name="Thomas Graf" userId="487bc3e3-9ce7-4cdd-b7b4-8899ea88d289" providerId="ADAL" clId="{FF1E8771-B1E8-4CEC-B725-4345F27D3194}" dt="2023-11-01T05:09:19.363" v="1682" actId="20577"/>
          <ac:spMkLst>
            <pc:docMk/>
            <pc:sldMk cId="3578665336" sldId="1041"/>
            <ac:spMk id="6" creationId="{6CAA0765-1318-4A03-8F91-D3ECC43D8FA7}"/>
          </ac:spMkLst>
        </pc:spChg>
      </pc:sldChg>
      <pc:sldChg chg="modSp mod">
        <pc:chgData name="Thomas Graf" userId="487bc3e3-9ce7-4cdd-b7b4-8899ea88d289" providerId="ADAL" clId="{FF1E8771-B1E8-4CEC-B725-4345F27D3194}" dt="2023-11-08T08:22:46.257" v="2148" actId="20577"/>
        <pc:sldMkLst>
          <pc:docMk/>
          <pc:sldMk cId="2578889968" sldId="26415"/>
        </pc:sldMkLst>
        <pc:spChg chg="mod">
          <ac:chgData name="Thomas Graf" userId="487bc3e3-9ce7-4cdd-b7b4-8899ea88d289" providerId="ADAL" clId="{FF1E8771-B1E8-4CEC-B725-4345F27D3194}" dt="2023-11-08T08:22:46.257" v="2148" actId="20577"/>
          <ac:spMkLst>
            <pc:docMk/>
            <pc:sldMk cId="2578889968" sldId="26415"/>
            <ac:spMk id="3" creationId="{29C0DFD4-432D-4B0C-93DF-790441DCF5B9}"/>
          </ac:spMkLst>
        </pc:spChg>
        <pc:spChg chg="mod">
          <ac:chgData name="Thomas Graf" userId="487bc3e3-9ce7-4cdd-b7b4-8899ea88d289" providerId="ADAL" clId="{FF1E8771-B1E8-4CEC-B725-4345F27D3194}" dt="2023-11-01T05:09:27.991" v="1701" actId="20577"/>
          <ac:spMkLst>
            <pc:docMk/>
            <pc:sldMk cId="2578889968" sldId="26415"/>
            <ac:spMk id="7" creationId="{BF6DCC5D-2508-4A9B-B734-C8C5147F93FB}"/>
          </ac:spMkLst>
        </pc:spChg>
      </pc:sldChg>
      <pc:sldChg chg="modSp mod">
        <pc:chgData name="Thomas Graf" userId="487bc3e3-9ce7-4cdd-b7b4-8899ea88d289" providerId="ADAL" clId="{FF1E8771-B1E8-4CEC-B725-4345F27D3194}" dt="2023-10-29T12:48:36.819" v="1215" actId="14100"/>
        <pc:sldMkLst>
          <pc:docMk/>
          <pc:sldMk cId="320697580" sldId="26425"/>
        </pc:sldMkLst>
        <pc:spChg chg="mod">
          <ac:chgData name="Thomas Graf" userId="487bc3e3-9ce7-4cdd-b7b4-8899ea88d289" providerId="ADAL" clId="{FF1E8771-B1E8-4CEC-B725-4345F27D3194}" dt="2023-10-29T12:48:03.720" v="1206" actId="255"/>
          <ac:spMkLst>
            <pc:docMk/>
            <pc:sldMk cId="320697580" sldId="26425"/>
            <ac:spMk id="3" creationId="{29C0DFD4-432D-4B0C-93DF-790441DCF5B9}"/>
          </ac:spMkLst>
        </pc:spChg>
        <pc:spChg chg="mod">
          <ac:chgData name="Thomas Graf" userId="487bc3e3-9ce7-4cdd-b7b4-8899ea88d289" providerId="ADAL" clId="{FF1E8771-B1E8-4CEC-B725-4345F27D3194}" dt="2023-10-29T12:27:42.853" v="433" actId="20577"/>
          <ac:spMkLst>
            <pc:docMk/>
            <pc:sldMk cId="320697580" sldId="26425"/>
            <ac:spMk id="6" creationId="{ABB61075-2877-B162-7D8F-97EC17B8DF39}"/>
          </ac:spMkLst>
        </pc:spChg>
        <pc:cxnChg chg="mod">
          <ac:chgData name="Thomas Graf" userId="487bc3e3-9ce7-4cdd-b7b4-8899ea88d289" providerId="ADAL" clId="{FF1E8771-B1E8-4CEC-B725-4345F27D3194}" dt="2023-10-29T12:48:25.968" v="1211" actId="14100"/>
          <ac:cxnSpMkLst>
            <pc:docMk/>
            <pc:sldMk cId="320697580" sldId="26425"/>
            <ac:cxnSpMk id="13" creationId="{ABDEEB90-F9DE-4579-466A-4391823DABF7}"/>
          </ac:cxnSpMkLst>
        </pc:cxnChg>
        <pc:cxnChg chg="mod">
          <ac:chgData name="Thomas Graf" userId="487bc3e3-9ce7-4cdd-b7b4-8899ea88d289" providerId="ADAL" clId="{FF1E8771-B1E8-4CEC-B725-4345F27D3194}" dt="2023-10-29T12:48:33.767" v="1214" actId="14100"/>
          <ac:cxnSpMkLst>
            <pc:docMk/>
            <pc:sldMk cId="320697580" sldId="26425"/>
            <ac:cxnSpMk id="14" creationId="{971CE727-7DCB-9E98-7B9C-B1ACC28EC9FF}"/>
          </ac:cxnSpMkLst>
        </pc:cxnChg>
        <pc:cxnChg chg="mod">
          <ac:chgData name="Thomas Graf" userId="487bc3e3-9ce7-4cdd-b7b4-8899ea88d289" providerId="ADAL" clId="{FF1E8771-B1E8-4CEC-B725-4345F27D3194}" dt="2023-10-29T12:39:36.004" v="1121" actId="14100"/>
          <ac:cxnSpMkLst>
            <pc:docMk/>
            <pc:sldMk cId="320697580" sldId="26425"/>
            <ac:cxnSpMk id="22" creationId="{5EE7A184-4440-4663-A713-45C43FB41FBD}"/>
          </ac:cxnSpMkLst>
        </pc:cxnChg>
        <pc:cxnChg chg="mod">
          <ac:chgData name="Thomas Graf" userId="487bc3e3-9ce7-4cdd-b7b4-8899ea88d289" providerId="ADAL" clId="{FF1E8771-B1E8-4CEC-B725-4345F27D3194}" dt="2023-10-29T12:48:36.819" v="1215" actId="14100"/>
          <ac:cxnSpMkLst>
            <pc:docMk/>
            <pc:sldMk cId="320697580" sldId="26425"/>
            <ac:cxnSpMk id="23" creationId="{D8988D8C-34C7-42B3-BD73-F0A5B399F9DF}"/>
          </ac:cxnSpMkLst>
        </pc:cxnChg>
      </pc:sldChg>
      <pc:sldChg chg="modSp mod">
        <pc:chgData name="Thomas Graf" userId="487bc3e3-9ce7-4cdd-b7b4-8899ea88d289" providerId="ADAL" clId="{FF1E8771-B1E8-4CEC-B725-4345F27D3194}" dt="2023-11-01T05:08:12.528" v="1654" actId="207"/>
        <pc:sldMkLst>
          <pc:docMk/>
          <pc:sldMk cId="3241116723" sldId="2145706200"/>
        </pc:sldMkLst>
        <pc:spChg chg="mod">
          <ac:chgData name="Thomas Graf" userId="487bc3e3-9ce7-4cdd-b7b4-8899ea88d289" providerId="ADAL" clId="{FF1E8771-B1E8-4CEC-B725-4345F27D3194}" dt="2023-11-01T05:08:09.504" v="1653" actId="207"/>
          <ac:spMkLst>
            <pc:docMk/>
            <pc:sldMk cId="3241116723" sldId="2145706200"/>
            <ac:spMk id="5" creationId="{8CAEE21E-0CF2-4355-A68A-655C5FDE8F93}"/>
          </ac:spMkLst>
        </pc:spChg>
        <pc:spChg chg="mod">
          <ac:chgData name="Thomas Graf" userId="487bc3e3-9ce7-4cdd-b7b4-8899ea88d289" providerId="ADAL" clId="{FF1E8771-B1E8-4CEC-B725-4345F27D3194}" dt="2023-10-29T12:40:47.682" v="1142" actId="20577"/>
          <ac:spMkLst>
            <pc:docMk/>
            <pc:sldMk cId="3241116723" sldId="2145706200"/>
            <ac:spMk id="13" creationId="{509802C0-BFFB-9B0F-A529-E60CDD518439}"/>
          </ac:spMkLst>
        </pc:spChg>
        <pc:spChg chg="mod">
          <ac:chgData name="Thomas Graf" userId="487bc3e3-9ce7-4cdd-b7b4-8899ea88d289" providerId="ADAL" clId="{FF1E8771-B1E8-4CEC-B725-4345F27D3194}" dt="2023-11-01T05:08:12.528" v="1654" actId="207"/>
          <ac:spMkLst>
            <pc:docMk/>
            <pc:sldMk cId="3241116723" sldId="2145706200"/>
            <ac:spMk id="16" creationId="{54281388-E93D-AC26-49A1-DA5D5EEB0D3B}"/>
          </ac:spMkLst>
        </pc:spChg>
      </pc:sldChg>
      <pc:sldChg chg="modSp mod">
        <pc:chgData name="Thomas Graf" userId="487bc3e3-9ce7-4cdd-b7b4-8899ea88d289" providerId="ADAL" clId="{FF1E8771-B1E8-4CEC-B725-4345F27D3194}" dt="2023-11-01T05:08:24.892" v="1656" actId="207"/>
        <pc:sldMkLst>
          <pc:docMk/>
          <pc:sldMk cId="4069880896" sldId="2145706223"/>
        </pc:sldMkLst>
        <pc:spChg chg="mod">
          <ac:chgData name="Thomas Graf" userId="487bc3e3-9ce7-4cdd-b7b4-8899ea88d289" providerId="ADAL" clId="{FF1E8771-B1E8-4CEC-B725-4345F27D3194}" dt="2023-11-01T05:08:24.892" v="1656" actId="207"/>
          <ac:spMkLst>
            <pc:docMk/>
            <pc:sldMk cId="4069880896" sldId="2145706223"/>
            <ac:spMk id="5" creationId="{8CAEE21E-0CF2-4355-A68A-655C5FDE8F93}"/>
          </ac:spMkLst>
        </pc:spChg>
        <pc:spChg chg="mod">
          <ac:chgData name="Thomas Graf" userId="487bc3e3-9ce7-4cdd-b7b4-8899ea88d289" providerId="ADAL" clId="{FF1E8771-B1E8-4CEC-B725-4345F27D3194}" dt="2023-10-29T12:40:44.232" v="1139" actId="20577"/>
          <ac:spMkLst>
            <pc:docMk/>
            <pc:sldMk cId="4069880896" sldId="2145706223"/>
            <ac:spMk id="11" creationId="{40A04100-F076-DAB6-1085-5E0EF7172DAB}"/>
          </ac:spMkLst>
        </pc:spChg>
      </pc:sldChg>
      <pc:sldChg chg="modSp mod">
        <pc:chgData name="Thomas Graf" userId="487bc3e3-9ce7-4cdd-b7b4-8899ea88d289" providerId="ADAL" clId="{FF1E8771-B1E8-4CEC-B725-4345F27D3194}" dt="2023-10-29T12:23:33.385" v="123" actId="20577"/>
        <pc:sldMkLst>
          <pc:docMk/>
          <pc:sldMk cId="1081037514" sldId="2145706225"/>
        </pc:sldMkLst>
        <pc:spChg chg="mod">
          <ac:chgData name="Thomas Graf" userId="487bc3e3-9ce7-4cdd-b7b4-8899ea88d289" providerId="ADAL" clId="{FF1E8771-B1E8-4CEC-B725-4345F27D3194}" dt="2023-10-29T12:23:33.385" v="123" actId="20577"/>
          <ac:spMkLst>
            <pc:docMk/>
            <pc:sldMk cId="1081037514" sldId="2145706225"/>
            <ac:spMk id="48" creationId="{A48B1DB7-BCDC-5D18-F56D-8A1447F1B8BA}"/>
          </ac:spMkLst>
        </pc:spChg>
      </pc:sldChg>
      <pc:sldChg chg="modSp mod">
        <pc:chgData name="Thomas Graf" userId="487bc3e3-9ce7-4cdd-b7b4-8899ea88d289" providerId="ADAL" clId="{FF1E8771-B1E8-4CEC-B725-4345F27D3194}" dt="2023-11-01T05:08:35.141" v="1658" actId="207"/>
        <pc:sldMkLst>
          <pc:docMk/>
          <pc:sldMk cId="3384652948" sldId="2145706226"/>
        </pc:sldMkLst>
        <pc:spChg chg="mod">
          <ac:chgData name="Thomas Graf" userId="487bc3e3-9ce7-4cdd-b7b4-8899ea88d289" providerId="ADAL" clId="{FF1E8771-B1E8-4CEC-B725-4345F27D3194}" dt="2023-10-29T12:45:18.646" v="1192" actId="14100"/>
          <ac:spMkLst>
            <pc:docMk/>
            <pc:sldMk cId="3384652948" sldId="2145706226"/>
            <ac:spMk id="2" creationId="{0E0DAD8A-94CD-EADA-C24A-D442928BA111}"/>
          </ac:spMkLst>
        </pc:spChg>
        <pc:spChg chg="mod">
          <ac:chgData name="Thomas Graf" userId="487bc3e3-9ce7-4cdd-b7b4-8899ea88d289" providerId="ADAL" clId="{FF1E8771-B1E8-4CEC-B725-4345F27D3194}" dt="2023-11-01T05:08:35.141" v="1658" actId="207"/>
          <ac:spMkLst>
            <pc:docMk/>
            <pc:sldMk cId="3384652948" sldId="2145706226"/>
            <ac:spMk id="3" creationId="{01913334-AF3D-1C65-5BD7-83A59BC04A95}"/>
          </ac:spMkLst>
        </pc:spChg>
        <pc:spChg chg="mod">
          <ac:chgData name="Thomas Graf" userId="487bc3e3-9ce7-4cdd-b7b4-8899ea88d289" providerId="ADAL" clId="{FF1E8771-B1E8-4CEC-B725-4345F27D3194}" dt="2023-10-29T12:44:53.028" v="1189" actId="255"/>
          <ac:spMkLst>
            <pc:docMk/>
            <pc:sldMk cId="3384652948" sldId="2145706226"/>
            <ac:spMk id="4" creationId="{24F2E4A1-9E2D-0EF1-0811-4E46B062701C}"/>
          </ac:spMkLst>
        </pc:spChg>
        <pc:spChg chg="mod">
          <ac:chgData name="Thomas Graf" userId="487bc3e3-9ce7-4cdd-b7b4-8899ea88d289" providerId="ADAL" clId="{FF1E8771-B1E8-4CEC-B725-4345F27D3194}" dt="2023-10-29T12:24:12.613" v="182" actId="20577"/>
          <ac:spMkLst>
            <pc:docMk/>
            <pc:sldMk cId="3384652948" sldId="2145706226"/>
            <ac:spMk id="16" creationId="{2D8B3AFB-4500-052D-4E96-82B4FC5CC5DF}"/>
          </ac:spMkLst>
        </pc:spChg>
      </pc:sldChg>
      <pc:sldChg chg="modSp mod">
        <pc:chgData name="Thomas Graf" userId="487bc3e3-9ce7-4cdd-b7b4-8899ea88d289" providerId="ADAL" clId="{FF1E8771-B1E8-4CEC-B725-4345F27D3194}" dt="2023-11-01T05:08:48.396" v="1661" actId="207"/>
        <pc:sldMkLst>
          <pc:docMk/>
          <pc:sldMk cId="4235116615" sldId="2145706227"/>
        </pc:sldMkLst>
        <pc:spChg chg="mod">
          <ac:chgData name="Thomas Graf" userId="487bc3e3-9ce7-4cdd-b7b4-8899ea88d289" providerId="ADAL" clId="{FF1E8771-B1E8-4CEC-B725-4345F27D3194}" dt="2023-10-29T12:46:33.162" v="1200" actId="14100"/>
          <ac:spMkLst>
            <pc:docMk/>
            <pc:sldMk cId="4235116615" sldId="2145706227"/>
            <ac:spMk id="5" creationId="{0194B37B-813A-99FE-7B78-4D87D8C30D44}"/>
          </ac:spMkLst>
        </pc:spChg>
        <pc:spChg chg="mod">
          <ac:chgData name="Thomas Graf" userId="487bc3e3-9ce7-4cdd-b7b4-8899ea88d289" providerId="ADAL" clId="{FF1E8771-B1E8-4CEC-B725-4345F27D3194}" dt="2023-11-01T05:08:48.396" v="1661" actId="207"/>
          <ac:spMkLst>
            <pc:docMk/>
            <pc:sldMk cId="4235116615" sldId="2145706227"/>
            <ac:spMk id="18" creationId="{B283EDB4-CFDF-D6B9-8AF9-9CFA563360E3}"/>
          </ac:spMkLst>
        </pc:spChg>
        <pc:spChg chg="mod">
          <ac:chgData name="Thomas Graf" userId="487bc3e3-9ce7-4cdd-b7b4-8899ea88d289" providerId="ADAL" clId="{FF1E8771-B1E8-4CEC-B725-4345F27D3194}" dt="2023-10-29T12:26:20.255" v="326" actId="20577"/>
          <ac:spMkLst>
            <pc:docMk/>
            <pc:sldMk cId="4235116615" sldId="2145706227"/>
            <ac:spMk id="19" creationId="{56D79134-17A9-8BC8-B7D0-97BCFFB9A6B2}"/>
          </ac:spMkLst>
        </pc:spChg>
      </pc:sldChg>
      <pc:sldChg chg="modSp mod">
        <pc:chgData name="Thomas Graf" userId="487bc3e3-9ce7-4cdd-b7b4-8899ea88d289" providerId="ADAL" clId="{FF1E8771-B1E8-4CEC-B725-4345F27D3194}" dt="2023-11-01T05:08:55.794" v="1663" actId="207"/>
        <pc:sldMkLst>
          <pc:docMk/>
          <pc:sldMk cId="508096634" sldId="2145706232"/>
        </pc:sldMkLst>
        <pc:spChg chg="mod">
          <ac:chgData name="Thomas Graf" userId="487bc3e3-9ce7-4cdd-b7b4-8899ea88d289" providerId="ADAL" clId="{FF1E8771-B1E8-4CEC-B725-4345F27D3194}" dt="2023-10-29T12:47:36.234" v="1204" actId="255"/>
          <ac:spMkLst>
            <pc:docMk/>
            <pc:sldMk cId="508096634" sldId="2145706232"/>
            <ac:spMk id="5" creationId="{0194B37B-813A-99FE-7B78-4D87D8C30D44}"/>
          </ac:spMkLst>
        </pc:spChg>
        <pc:spChg chg="mod">
          <ac:chgData name="Thomas Graf" userId="487bc3e3-9ce7-4cdd-b7b4-8899ea88d289" providerId="ADAL" clId="{FF1E8771-B1E8-4CEC-B725-4345F27D3194}" dt="2023-11-01T05:08:55.794" v="1663" actId="207"/>
          <ac:spMkLst>
            <pc:docMk/>
            <pc:sldMk cId="508096634" sldId="2145706232"/>
            <ac:spMk id="18" creationId="{B283EDB4-CFDF-D6B9-8AF9-9CFA563360E3}"/>
          </ac:spMkLst>
        </pc:spChg>
        <pc:spChg chg="mod">
          <ac:chgData name="Thomas Graf" userId="487bc3e3-9ce7-4cdd-b7b4-8899ea88d289" providerId="ADAL" clId="{FF1E8771-B1E8-4CEC-B725-4345F27D3194}" dt="2023-10-29T12:26:59.167" v="370" actId="20577"/>
          <ac:spMkLst>
            <pc:docMk/>
            <pc:sldMk cId="508096634" sldId="2145706232"/>
            <ac:spMk id="19" creationId="{56D79134-17A9-8BC8-B7D0-97BCFFB9A6B2}"/>
          </ac:spMkLst>
        </pc:spChg>
      </pc:sldChg>
      <pc:sldChg chg="modSp mod">
        <pc:chgData name="Thomas Graf" userId="487bc3e3-9ce7-4cdd-b7b4-8899ea88d289" providerId="ADAL" clId="{FF1E8771-B1E8-4CEC-B725-4345F27D3194}" dt="2023-10-29T12:47:55.471" v="1205" actId="255"/>
        <pc:sldMkLst>
          <pc:docMk/>
          <pc:sldMk cId="1609255611" sldId="2145706233"/>
        </pc:sldMkLst>
        <pc:spChg chg="mod">
          <ac:chgData name="Thomas Graf" userId="487bc3e3-9ce7-4cdd-b7b4-8899ea88d289" providerId="ADAL" clId="{FF1E8771-B1E8-4CEC-B725-4345F27D3194}" dt="2023-10-29T12:47:55.471" v="1205" actId="255"/>
          <ac:spMkLst>
            <pc:docMk/>
            <pc:sldMk cId="1609255611" sldId="2145706233"/>
            <ac:spMk id="5" creationId="{0194B37B-813A-99FE-7B78-4D87D8C30D44}"/>
          </ac:spMkLst>
        </pc:spChg>
        <pc:spChg chg="mod">
          <ac:chgData name="Thomas Graf" userId="487bc3e3-9ce7-4cdd-b7b4-8899ea88d289" providerId="ADAL" clId="{FF1E8771-B1E8-4CEC-B725-4345F27D3194}" dt="2023-10-29T12:27:15.888" v="405" actId="20577"/>
          <ac:spMkLst>
            <pc:docMk/>
            <pc:sldMk cId="1609255611" sldId="2145706233"/>
            <ac:spMk id="19" creationId="{56D79134-17A9-8BC8-B7D0-97BCFFB9A6B2}"/>
          </ac:spMkLst>
        </pc:spChg>
      </pc:sldChg>
      <pc:sldChg chg="addSp delSp modSp mod">
        <pc:chgData name="Thomas Graf" userId="487bc3e3-9ce7-4cdd-b7b4-8899ea88d289" providerId="ADAL" clId="{FF1E8771-B1E8-4CEC-B725-4345F27D3194}" dt="2023-11-01T05:14:28.252" v="1806" actId="478"/>
        <pc:sldMkLst>
          <pc:docMk/>
          <pc:sldMk cId="663711217" sldId="2145706234"/>
        </pc:sldMkLst>
        <pc:spChg chg="add del mod">
          <ac:chgData name="Thomas Graf" userId="487bc3e3-9ce7-4cdd-b7b4-8899ea88d289" providerId="ADAL" clId="{FF1E8771-B1E8-4CEC-B725-4345F27D3194}" dt="2023-11-01T05:14:28.252" v="1806" actId="478"/>
          <ac:spMkLst>
            <pc:docMk/>
            <pc:sldMk cId="663711217" sldId="2145706234"/>
            <ac:spMk id="4" creationId="{4295EE2C-0CA5-8A9F-C8DB-A6EB623246E1}"/>
          </ac:spMkLst>
        </pc:spChg>
        <pc:spChg chg="del mod">
          <ac:chgData name="Thomas Graf" userId="487bc3e3-9ce7-4cdd-b7b4-8899ea88d289" providerId="ADAL" clId="{FF1E8771-B1E8-4CEC-B725-4345F27D3194}" dt="2023-10-29T12:56:37.269" v="1492" actId="478"/>
          <ac:spMkLst>
            <pc:docMk/>
            <pc:sldMk cId="663711217" sldId="2145706234"/>
            <ac:spMk id="5" creationId="{0194B37B-813A-99FE-7B78-4D87D8C30D44}"/>
          </ac:spMkLst>
        </pc:spChg>
        <pc:spChg chg="mod">
          <ac:chgData name="Thomas Graf" userId="487bc3e3-9ce7-4cdd-b7b4-8899ea88d289" providerId="ADAL" clId="{FF1E8771-B1E8-4CEC-B725-4345F27D3194}" dt="2023-11-01T05:13:16.950" v="1803" actId="20577"/>
          <ac:spMkLst>
            <pc:docMk/>
            <pc:sldMk cId="663711217" sldId="2145706234"/>
            <ac:spMk id="18" creationId="{B283EDB4-CFDF-D6B9-8AF9-9CFA563360E3}"/>
          </ac:spMkLst>
        </pc:spChg>
        <pc:spChg chg="mod">
          <ac:chgData name="Thomas Graf" userId="487bc3e3-9ce7-4cdd-b7b4-8899ea88d289" providerId="ADAL" clId="{FF1E8771-B1E8-4CEC-B725-4345F27D3194}" dt="2023-10-29T12:57:41.277" v="1560" actId="20577"/>
          <ac:spMkLst>
            <pc:docMk/>
            <pc:sldMk cId="663711217" sldId="2145706234"/>
            <ac:spMk id="19" creationId="{56D79134-17A9-8BC8-B7D0-97BCFFB9A6B2}"/>
          </ac:spMkLst>
        </pc:spChg>
        <pc:picChg chg="add mod">
          <ac:chgData name="Thomas Graf" userId="487bc3e3-9ce7-4cdd-b7b4-8899ea88d289" providerId="ADAL" clId="{FF1E8771-B1E8-4CEC-B725-4345F27D3194}" dt="2023-10-29T12:56:50.799" v="1499" actId="1076"/>
          <ac:picMkLst>
            <pc:docMk/>
            <pc:sldMk cId="663711217" sldId="2145706234"/>
            <ac:picMk id="3" creationId="{D273520C-C3FB-5F5E-ED45-63CDDF11C749}"/>
          </ac:picMkLst>
        </pc:picChg>
      </pc:sldChg>
      <pc:sldChg chg="addSp delSp modSp mod">
        <pc:chgData name="Thomas Graf" userId="487bc3e3-9ce7-4cdd-b7b4-8899ea88d289" providerId="ADAL" clId="{FF1E8771-B1E8-4CEC-B725-4345F27D3194}" dt="2023-10-29T12:48:21.618" v="1210" actId="14100"/>
        <pc:sldMkLst>
          <pc:docMk/>
          <pc:sldMk cId="2256840188" sldId="2145706235"/>
        </pc:sldMkLst>
        <pc:spChg chg="del">
          <ac:chgData name="Thomas Graf" userId="487bc3e3-9ce7-4cdd-b7b4-8899ea88d289" providerId="ADAL" clId="{FF1E8771-B1E8-4CEC-B725-4345F27D3194}" dt="2023-10-29T12:33:48.981" v="925" actId="478"/>
          <ac:spMkLst>
            <pc:docMk/>
            <pc:sldMk cId="2256840188" sldId="2145706235"/>
            <ac:spMk id="3" creationId="{29C0DFD4-432D-4B0C-93DF-790441DCF5B9}"/>
          </ac:spMkLst>
        </pc:spChg>
        <pc:spChg chg="add del mod">
          <ac:chgData name="Thomas Graf" userId="487bc3e3-9ce7-4cdd-b7b4-8899ea88d289" providerId="ADAL" clId="{FF1E8771-B1E8-4CEC-B725-4345F27D3194}" dt="2023-10-29T12:33:57.034" v="927" actId="478"/>
          <ac:spMkLst>
            <pc:docMk/>
            <pc:sldMk cId="2256840188" sldId="2145706235"/>
            <ac:spMk id="4" creationId="{1D0EDFB7-FD45-5028-322C-4F3FE113E2AE}"/>
          </ac:spMkLst>
        </pc:spChg>
        <pc:spChg chg="mod">
          <ac:chgData name="Thomas Graf" userId="487bc3e3-9ce7-4cdd-b7b4-8899ea88d289" providerId="ADAL" clId="{FF1E8771-B1E8-4CEC-B725-4345F27D3194}" dt="2023-10-29T12:27:56.371" v="448" actId="20577"/>
          <ac:spMkLst>
            <pc:docMk/>
            <pc:sldMk cId="2256840188" sldId="2145706235"/>
            <ac:spMk id="6" creationId="{ABB61075-2877-B162-7D8F-97EC17B8DF39}"/>
          </ac:spMkLst>
        </pc:spChg>
        <pc:spChg chg="add del mod">
          <ac:chgData name="Thomas Graf" userId="487bc3e3-9ce7-4cdd-b7b4-8899ea88d289" providerId="ADAL" clId="{FF1E8771-B1E8-4CEC-B725-4345F27D3194}" dt="2023-10-29T12:36:57.436" v="991" actId="14100"/>
          <ac:spMkLst>
            <pc:docMk/>
            <pc:sldMk cId="2256840188" sldId="2145706235"/>
            <ac:spMk id="7" creationId="{E751AA3A-A181-4E76-CC75-041686EB2C20}"/>
          </ac:spMkLst>
        </pc:spChg>
        <pc:spChg chg="add del mod">
          <ac:chgData name="Thomas Graf" userId="487bc3e3-9ce7-4cdd-b7b4-8899ea88d289" providerId="ADAL" clId="{FF1E8771-B1E8-4CEC-B725-4345F27D3194}" dt="2023-10-29T12:36:40.670" v="988" actId="14100"/>
          <ac:spMkLst>
            <pc:docMk/>
            <pc:sldMk cId="2256840188" sldId="2145706235"/>
            <ac:spMk id="8" creationId="{8F5B7433-6C2C-9F79-E743-B4F7F3199C49}"/>
          </ac:spMkLst>
        </pc:spChg>
        <pc:spChg chg="mod">
          <ac:chgData name="Thomas Graf" userId="487bc3e3-9ce7-4cdd-b7b4-8899ea88d289" providerId="ADAL" clId="{FF1E8771-B1E8-4CEC-B725-4345F27D3194}" dt="2023-10-29T12:36:03.010" v="977" actId="20577"/>
          <ac:spMkLst>
            <pc:docMk/>
            <pc:sldMk cId="2256840188" sldId="2145706235"/>
            <ac:spMk id="17" creationId="{8F78EE4C-6EFD-4363-A98F-3E5608669DF5}"/>
          </ac:spMkLst>
        </pc:spChg>
        <pc:spChg chg="mod">
          <ac:chgData name="Thomas Graf" userId="487bc3e3-9ce7-4cdd-b7b4-8899ea88d289" providerId="ADAL" clId="{FF1E8771-B1E8-4CEC-B725-4345F27D3194}" dt="2023-10-29T12:36:53.556" v="990" actId="14100"/>
          <ac:spMkLst>
            <pc:docMk/>
            <pc:sldMk cId="2256840188" sldId="2145706235"/>
            <ac:spMk id="19" creationId="{B0AC9776-B227-44FD-A2AC-1FDE0B6F1445}"/>
          </ac:spMkLst>
        </pc:spChg>
        <pc:spChg chg="add mod">
          <ac:chgData name="Thomas Graf" userId="487bc3e3-9ce7-4cdd-b7b4-8899ea88d289" providerId="ADAL" clId="{FF1E8771-B1E8-4CEC-B725-4345F27D3194}" dt="2023-10-29T12:48:09.759" v="1207" actId="255"/>
          <ac:spMkLst>
            <pc:docMk/>
            <pc:sldMk cId="2256840188" sldId="2145706235"/>
            <ac:spMk id="20" creationId="{E846C2CB-2A43-3B4C-BB6E-9C3ACA9B9758}"/>
          </ac:spMkLst>
        </pc:spChg>
        <pc:cxnChg chg="add mod">
          <ac:chgData name="Thomas Graf" userId="487bc3e3-9ce7-4cdd-b7b4-8899ea88d289" providerId="ADAL" clId="{FF1E8771-B1E8-4CEC-B725-4345F27D3194}" dt="2023-10-29T12:38:51.773" v="1116" actId="14100"/>
          <ac:cxnSpMkLst>
            <pc:docMk/>
            <pc:sldMk cId="2256840188" sldId="2145706235"/>
            <ac:cxnSpMk id="5" creationId="{5370E270-EEB2-F115-EF4D-C97002326F18}"/>
          </ac:cxnSpMkLst>
        </pc:cxnChg>
        <pc:cxnChg chg="add mod">
          <ac:chgData name="Thomas Graf" userId="487bc3e3-9ce7-4cdd-b7b4-8899ea88d289" providerId="ADAL" clId="{FF1E8771-B1E8-4CEC-B725-4345F27D3194}" dt="2023-10-29T12:48:21.618" v="1210" actId="14100"/>
          <ac:cxnSpMkLst>
            <pc:docMk/>
            <pc:sldMk cId="2256840188" sldId="2145706235"/>
            <ac:cxnSpMk id="9" creationId="{64493AF9-D9ED-2EFA-8CC1-193009826C6B}"/>
          </ac:cxnSpMkLst>
        </pc:cxnChg>
        <pc:cxnChg chg="add mod">
          <ac:chgData name="Thomas Graf" userId="487bc3e3-9ce7-4cdd-b7b4-8899ea88d289" providerId="ADAL" clId="{FF1E8771-B1E8-4CEC-B725-4345F27D3194}" dt="2023-10-29T12:48:15.094" v="1208" actId="14100"/>
          <ac:cxnSpMkLst>
            <pc:docMk/>
            <pc:sldMk cId="2256840188" sldId="2145706235"/>
            <ac:cxnSpMk id="10" creationId="{7AB39C7E-0F1D-FE2E-FC09-23AAF8060A41}"/>
          </ac:cxnSpMkLst>
        </pc:cxnChg>
        <pc:cxnChg chg="add del mod">
          <ac:chgData name="Thomas Graf" userId="487bc3e3-9ce7-4cdd-b7b4-8899ea88d289" providerId="ADAL" clId="{FF1E8771-B1E8-4CEC-B725-4345F27D3194}" dt="2023-10-29T12:37:07.723" v="995" actId="478"/>
          <ac:cxnSpMkLst>
            <pc:docMk/>
            <pc:sldMk cId="2256840188" sldId="2145706235"/>
            <ac:cxnSpMk id="12" creationId="{15170B53-FA8B-2F79-179F-AA7ACB5B0296}"/>
          </ac:cxnSpMkLst>
        </pc:cxnChg>
        <pc:cxnChg chg="del">
          <ac:chgData name="Thomas Graf" userId="487bc3e3-9ce7-4cdd-b7b4-8899ea88d289" providerId="ADAL" clId="{FF1E8771-B1E8-4CEC-B725-4345F27D3194}" dt="2023-10-29T12:33:48.981" v="925" actId="478"/>
          <ac:cxnSpMkLst>
            <pc:docMk/>
            <pc:sldMk cId="2256840188" sldId="2145706235"/>
            <ac:cxnSpMk id="13" creationId="{ABDEEB90-F9DE-4579-466A-4391823DABF7}"/>
          </ac:cxnSpMkLst>
        </pc:cxnChg>
        <pc:cxnChg chg="add del mod">
          <ac:chgData name="Thomas Graf" userId="487bc3e3-9ce7-4cdd-b7b4-8899ea88d289" providerId="ADAL" clId="{FF1E8771-B1E8-4CEC-B725-4345F27D3194}" dt="2023-10-29T12:33:59.835" v="929" actId="478"/>
          <ac:cxnSpMkLst>
            <pc:docMk/>
            <pc:sldMk cId="2256840188" sldId="2145706235"/>
            <ac:cxnSpMk id="14" creationId="{189B9352-DF14-DCC5-8852-3E24F676995B}"/>
          </ac:cxnSpMkLst>
        </pc:cxnChg>
        <pc:cxnChg chg="add del mod">
          <ac:chgData name="Thomas Graf" userId="487bc3e3-9ce7-4cdd-b7b4-8899ea88d289" providerId="ADAL" clId="{FF1E8771-B1E8-4CEC-B725-4345F27D3194}" dt="2023-10-29T12:33:59.835" v="929" actId="478"/>
          <ac:cxnSpMkLst>
            <pc:docMk/>
            <pc:sldMk cId="2256840188" sldId="2145706235"/>
            <ac:cxnSpMk id="15" creationId="{16C007D3-5C41-72CC-2F0D-20A40A25E4C3}"/>
          </ac:cxnSpMkLst>
        </pc:cxnChg>
        <pc:cxnChg chg="add del mod">
          <ac:chgData name="Thomas Graf" userId="487bc3e3-9ce7-4cdd-b7b4-8899ea88d289" providerId="ADAL" clId="{FF1E8771-B1E8-4CEC-B725-4345F27D3194}" dt="2023-10-29T12:33:59.835" v="929" actId="478"/>
          <ac:cxnSpMkLst>
            <pc:docMk/>
            <pc:sldMk cId="2256840188" sldId="2145706235"/>
            <ac:cxnSpMk id="16" creationId="{D919FEA3-A091-D0B9-D4F2-9092F6ECEBB8}"/>
          </ac:cxnSpMkLst>
        </pc:cxnChg>
        <pc:cxnChg chg="add del mod">
          <ac:chgData name="Thomas Graf" userId="487bc3e3-9ce7-4cdd-b7b4-8899ea88d289" providerId="ADAL" clId="{FF1E8771-B1E8-4CEC-B725-4345F27D3194}" dt="2023-10-29T12:33:59.835" v="929" actId="478"/>
          <ac:cxnSpMkLst>
            <pc:docMk/>
            <pc:sldMk cId="2256840188" sldId="2145706235"/>
            <ac:cxnSpMk id="18" creationId="{072C1B77-7EBE-9F67-7055-837767DD1381}"/>
          </ac:cxnSpMkLst>
        </pc:cxnChg>
        <pc:cxnChg chg="del">
          <ac:chgData name="Thomas Graf" userId="487bc3e3-9ce7-4cdd-b7b4-8899ea88d289" providerId="ADAL" clId="{FF1E8771-B1E8-4CEC-B725-4345F27D3194}" dt="2023-10-29T12:33:48.981" v="925" actId="478"/>
          <ac:cxnSpMkLst>
            <pc:docMk/>
            <pc:sldMk cId="2256840188" sldId="2145706235"/>
            <ac:cxnSpMk id="22" creationId="{5EE7A184-4440-4663-A713-45C43FB41FBD}"/>
          </ac:cxnSpMkLst>
        </pc:cxnChg>
        <pc:cxnChg chg="del">
          <ac:chgData name="Thomas Graf" userId="487bc3e3-9ce7-4cdd-b7b4-8899ea88d289" providerId="ADAL" clId="{FF1E8771-B1E8-4CEC-B725-4345F27D3194}" dt="2023-10-29T12:33:48.981" v="925" actId="478"/>
          <ac:cxnSpMkLst>
            <pc:docMk/>
            <pc:sldMk cId="2256840188" sldId="2145706235"/>
            <ac:cxnSpMk id="23" creationId="{D8988D8C-34C7-42B3-BD73-F0A5B399F9DF}"/>
          </ac:cxnSpMkLst>
        </pc:cxnChg>
      </pc:sldChg>
      <pc:sldChg chg="add del">
        <pc:chgData name="Thomas Graf" userId="487bc3e3-9ce7-4cdd-b7b4-8899ea88d289" providerId="ADAL" clId="{FF1E8771-B1E8-4CEC-B725-4345F27D3194}" dt="2023-10-29T12:56:29.096" v="1490" actId="2696"/>
        <pc:sldMkLst>
          <pc:docMk/>
          <pc:sldMk cId="2490642252" sldId="2145706236"/>
        </pc:sldMkLst>
      </pc:sldChg>
      <pc:sldChg chg="modSp add mod">
        <pc:chgData name="Thomas Graf" userId="487bc3e3-9ce7-4cdd-b7b4-8899ea88d289" providerId="ADAL" clId="{FF1E8771-B1E8-4CEC-B725-4345F27D3194}" dt="2023-11-01T05:08:40.589" v="1659" actId="207"/>
        <pc:sldMkLst>
          <pc:docMk/>
          <pc:sldMk cId="3864283889" sldId="2145706236"/>
        </pc:sldMkLst>
        <pc:spChg chg="mod">
          <ac:chgData name="Thomas Graf" userId="487bc3e3-9ce7-4cdd-b7b4-8899ea88d289" providerId="ADAL" clId="{FF1E8771-B1E8-4CEC-B725-4345F27D3194}" dt="2023-11-01T05:08:40.589" v="1659" actId="207"/>
          <ac:spMkLst>
            <pc:docMk/>
            <pc:sldMk cId="3864283889" sldId="2145706236"/>
            <ac:spMk id="18" creationId="{B283EDB4-CFDF-D6B9-8AF9-9CFA563360E3}"/>
          </ac:spMkLst>
        </pc:spChg>
        <pc:spChg chg="mod">
          <ac:chgData name="Thomas Graf" userId="487bc3e3-9ce7-4cdd-b7b4-8899ea88d289" providerId="ADAL" clId="{FF1E8771-B1E8-4CEC-B725-4345F27D3194}" dt="2023-10-29T13:01:11.413" v="1652" actId="108"/>
          <ac:spMkLst>
            <pc:docMk/>
            <pc:sldMk cId="3864283889" sldId="2145706236"/>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06.03.2024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3.xml"/><Relationship Id="rId21" Type="http://schemas.openxmlformats.org/officeDocument/2006/relationships/image" Target="../media/image21.svg"/><Relationship Id="rId7" Type="http://schemas.openxmlformats.org/officeDocument/2006/relationships/tags" Target="../tags/tag7.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draft-netana-nmop-network-anomaly-semantics-01</a:t>
            </a:r>
          </a:p>
          <a:p>
            <a:endParaRPr lang="en-US" sz="2800" dirty="0"/>
          </a:p>
          <a:p>
            <a:r>
              <a:rPr lang="en-US" sz="3400" b="1" dirty="0"/>
              <a:t>Experiment: Network Anomaly </a:t>
            </a:r>
            <a:r>
              <a:rPr lang="en-US" sz="3400" b="1" dirty="0">
                <a:solidFill>
                  <a:srgbClr val="FF0000"/>
                </a:solidFill>
              </a:rPr>
              <a:t>Postmortem Lifecycle</a:t>
            </a:r>
            <a:br>
              <a:rPr lang="en-US" sz="2800" b="1" dirty="0"/>
            </a:br>
            <a:r>
              <a:rPr lang="en-US" sz="2800" dirty="0"/>
              <a:t>draft-netana-nmop-network-anomaly-lifecycle-01</a:t>
            </a:r>
          </a:p>
          <a:p>
            <a:endParaRPr lang="en-US" sz="2800" dirty="0"/>
          </a:p>
          <a:p>
            <a:endParaRPr lang="en-US" sz="2200" b="1" dirty="0"/>
          </a:p>
          <a:p>
            <a:r>
              <a:rPr lang="en-US" sz="2800" dirty="0">
                <a:solidFill>
                  <a:schemeClr val="bg2">
                    <a:lumMod val="75000"/>
                  </a:schemeClr>
                </a:solidFill>
              </a:rPr>
              <a:t>Helps to annotate operational data, refine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06. </a:t>
            </a:r>
            <a:r>
              <a:rPr lang="de-CH" sz="3800" dirty="0">
                <a:latin typeface="+mj-lt"/>
                <a:ea typeface="+mj-ea"/>
                <a:cs typeface="+mj-cs"/>
              </a:rPr>
              <a:t>March 2024</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Operational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r>
              <a:rPr lang="en-US" sz="2000" b="1" dirty="0">
                <a:solidFill>
                  <a:srgbClr val="FF0000"/>
                </a:solidFill>
              </a:rPr>
              <a:t>This work relates to the Network Anomaly Detection topic in the NMOP charter. </a:t>
            </a:r>
          </a:p>
          <a:p>
            <a:r>
              <a:rPr lang="en-US" sz="2000" dirty="0"/>
              <a:t>It bridges network and data engineering, operator, vendors and academia, domains by having the </a:t>
            </a:r>
            <a:r>
              <a:rPr lang="en-US" sz="2000" b="1" dirty="0"/>
              <a:t>semantics and ontology of network symptoms for operational and analytical data defined</a:t>
            </a:r>
            <a:r>
              <a:rPr lang="en-US" sz="2000" dirty="0"/>
              <a:t>.</a:t>
            </a:r>
          </a:p>
          <a:p>
            <a:r>
              <a:rPr lang="en-US" sz="2000" dirty="0"/>
              <a:t>This work will unveil what is missing in Network Telemetry data and provide input to other documents such as draft-</a:t>
            </a:r>
            <a:r>
              <a:rPr lang="en-US" sz="2000" dirty="0" err="1"/>
              <a:t>davis</a:t>
            </a:r>
            <a:r>
              <a:rPr lang="en-US" sz="2000" dirty="0"/>
              <a:t>-</a:t>
            </a:r>
            <a:r>
              <a:rPr lang="en-US" sz="2000" dirty="0" err="1"/>
              <a:t>nmop</a:t>
            </a:r>
            <a:r>
              <a:rPr lang="en-US" sz="2000" dirty="0"/>
              <a:t>-incident-terminology to enable a more detailed and holistic view for networks.</a:t>
            </a:r>
            <a:endParaRPr lang="en-US" sz="2000" b="1" dirty="0"/>
          </a:p>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b="1" dirty="0">
                <a:solidFill>
                  <a:srgbClr val="FF0000"/>
                </a:solidFill>
              </a:rPr>
              <a:t>-&gt; We request NMOP working group adoption.</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06.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Postmortem Lifecycle</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838200" y="2099129"/>
            <a:ext cx="6958286" cy="3976164"/>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6048375" y="3372836"/>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Inhaltsplatzhalter 2">
            <a:extLst>
              <a:ext uri="{FF2B5EF4-FFF2-40B4-BE49-F238E27FC236}">
                <a16:creationId xmlns:a16="http://schemas.microsoft.com/office/drawing/2014/main" id="{EBBAF0DF-61DF-B89D-2978-12F7F1BE7C53}"/>
              </a:ext>
            </a:extLst>
          </p:cNvPr>
          <p:cNvSpPr txBox="1">
            <a:spLocks/>
          </p:cNvSpPr>
          <p:nvPr/>
        </p:nvSpPr>
        <p:spPr bwMode="black">
          <a:xfrm>
            <a:off x="7675245" y="609600"/>
            <a:ext cx="4326898"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Detection:  </a:t>
            </a:r>
            <a:r>
              <a:rPr lang="en-US" dirty="0"/>
              <a:t>The Network Anomaly Detection stage is about the continuous monitoring of the network through Network Telemetry [RFC9232] and the identification of symptoms.</a:t>
            </a:r>
          </a:p>
          <a:p>
            <a:r>
              <a:rPr lang="en-US" b="1" dirty="0">
                <a:solidFill>
                  <a:srgbClr val="FF0000"/>
                </a:solidFill>
              </a:rPr>
              <a:t>Validation:  </a:t>
            </a:r>
            <a:r>
              <a:rPr lang="en-US" dirty="0"/>
              <a:t>Decides if the detected symptoms are signaling a real incident or if they are to be treated as false positives.</a:t>
            </a:r>
          </a:p>
          <a:p>
            <a:r>
              <a:rPr lang="en-US" b="1" dirty="0">
                <a:solidFill>
                  <a:srgbClr val="FF0000"/>
                </a:solidFill>
              </a:rPr>
              <a:t>Refinement:  </a:t>
            </a:r>
            <a:r>
              <a:rPr lang="en-US" dirty="0"/>
              <a:t>Network operator performs detailed postmortem analysis of the network incident, collected Network Telemetry data and detected anomaly with the objective to identify useful adjustments in the Network Telemetry data collection and Anomaly Detection system.</a:t>
            </a:r>
          </a:p>
        </p:txBody>
      </p:sp>
    </p:spTree>
    <p:extLst>
      <p:ext uri="{BB962C8B-B14F-4D97-AF65-F5344CB8AC3E}">
        <p14:creationId xmlns:p14="http://schemas.microsoft.com/office/powerpoint/2010/main" val="224973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pic>
        <p:nvPicPr>
          <p:cNvPr id="9" name="Picture 8">
            <a:extLst>
              <a:ext uri="{FF2B5EF4-FFF2-40B4-BE49-F238E27FC236}">
                <a16:creationId xmlns:a16="http://schemas.microsoft.com/office/drawing/2014/main" id="{E42F4B34-76CD-F72D-9B81-89CB1330329D}"/>
              </a:ext>
            </a:extLst>
          </p:cNvPr>
          <p:cNvPicPr>
            <a:picLocks noChangeAspect="1"/>
          </p:cNvPicPr>
          <p:nvPr/>
        </p:nvPicPr>
        <p:blipFill>
          <a:blip r:embed="rId2"/>
          <a:stretch>
            <a:fillRect/>
          </a:stretch>
        </p:blipFill>
        <p:spPr>
          <a:xfrm>
            <a:off x="5087988" y="516629"/>
            <a:ext cx="6585629" cy="6210133"/>
          </a:xfrm>
          <a:prstGeom prst="rect">
            <a:avLst/>
          </a:prstGeom>
        </p:spPr>
      </p:pic>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State Machine</a:t>
            </a:r>
            <a:br>
              <a:rPr lang="en-US" sz="3600" dirty="0"/>
            </a:br>
            <a:r>
              <a:rPr lang="en-US" sz="2700" dirty="0">
                <a:solidFill>
                  <a:schemeClr val="bg2">
                    <a:lumMod val="75000"/>
                  </a:schemeClr>
                </a:solidFill>
              </a:rPr>
              <a:t>Incident Relationships</a:t>
            </a:r>
          </a:p>
        </p:txBody>
      </p:sp>
      <p:sp>
        <p:nvSpPr>
          <p:cNvPr id="13" name="Inhaltsplatzhalter 2">
            <a:extLst>
              <a:ext uri="{FF2B5EF4-FFF2-40B4-BE49-F238E27FC236}">
                <a16:creationId xmlns:a16="http://schemas.microsoft.com/office/drawing/2014/main" id="{493592BC-0380-9705-ADC3-87ACEDBEFCB8}"/>
              </a:ext>
            </a:extLst>
          </p:cNvPr>
          <p:cNvSpPr txBox="1">
            <a:spLocks/>
          </p:cNvSpPr>
          <p:nvPr/>
        </p:nvSpPr>
        <p:spPr bwMode="black">
          <a:xfrm>
            <a:off x="978831" y="1946436"/>
            <a:ext cx="3780631"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Incident Forecasted:  </a:t>
            </a:r>
            <a:r>
              <a:rPr lang="en-US" dirty="0"/>
              <a:t>A potential network incident is predicted in the future by the Network Anomaly Detection system.</a:t>
            </a:r>
          </a:p>
          <a:p>
            <a:r>
              <a:rPr lang="en-US" b="1" dirty="0">
                <a:solidFill>
                  <a:srgbClr val="FF0000"/>
                </a:solidFill>
              </a:rPr>
              <a:t>Incident Potential:  </a:t>
            </a:r>
            <a:r>
              <a:rPr lang="en-US" dirty="0"/>
              <a:t>A potential network incident has been detected by the Network Anomaly Detection system.</a:t>
            </a:r>
          </a:p>
          <a:p>
            <a:r>
              <a:rPr lang="en-US" b="1" dirty="0">
                <a:solidFill>
                  <a:srgbClr val="FF0000"/>
                </a:solidFill>
              </a:rPr>
              <a:t>Incident Confirmed:  </a:t>
            </a:r>
            <a:r>
              <a:rPr lang="en-US" dirty="0"/>
              <a:t>A potential network incident has been confirmed in the postmortem validation.</a:t>
            </a:r>
          </a:p>
          <a:p>
            <a:endParaRPr lang="en-US" dirty="0"/>
          </a:p>
        </p:txBody>
      </p:sp>
    </p:spTree>
    <p:extLst>
      <p:ext uri="{BB962C8B-B14F-4D97-AF65-F5344CB8AC3E}">
        <p14:creationId xmlns:p14="http://schemas.microsoft.com/office/powerpoint/2010/main" val="115220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network-anomaly* [id author-name version state]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state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ID and Description</a:t>
            </a:r>
            <a:r>
              <a:rPr lang="en-US" sz="2000" dirty="0"/>
              <a:t> uniquely identifies the detected anomaly.</a:t>
            </a:r>
          </a:p>
          <a:p>
            <a:r>
              <a:rPr lang="en-US" sz="2000" b="1" dirty="0">
                <a:solidFill>
                  <a:srgbClr val="FF0000"/>
                </a:solidFill>
              </a:rPr>
              <a:t>Author Name, Type, Version and Algo-Version </a:t>
            </a:r>
            <a:r>
              <a:rPr lang="en-US" sz="2000" dirty="0"/>
              <a:t>describes wherever the anomaly was detected by a human or algorithm and uniquely identifies the system and version who/which detected. </a:t>
            </a:r>
          </a:p>
          <a:p>
            <a:r>
              <a:rPr lang="en-US" sz="2000" b="1" dirty="0">
                <a:solidFill>
                  <a:srgbClr val="FF0000"/>
                </a:solidFill>
              </a:rPr>
              <a:t>State </a:t>
            </a:r>
            <a:r>
              <a:rPr lang="en-US" sz="2000" dirty="0"/>
              <a:t>describes the state of the anomaly.</a:t>
            </a:r>
          </a:p>
          <a:p>
            <a:r>
              <a:rPr lang="en-US" sz="2000" b="1" dirty="0">
                <a:solidFill>
                  <a:srgbClr val="FF0000"/>
                </a:solidFill>
              </a:rPr>
              <a:t>Symptoms </a:t>
            </a:r>
            <a:r>
              <a:rPr lang="en-US" sz="2000" dirty="0"/>
              <a:t>describes the identified symptoms defined in </a:t>
            </a:r>
            <a:r>
              <a:rPr lang="en-US" sz="2000" dirty="0" err="1"/>
              <a:t>ietf</a:t>
            </a:r>
            <a:r>
              <a:rPr lang="en-US" sz="2000" dirty="0"/>
              <a:t>-symptom-semantic-metadata. </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929384"/>
            <a:ext cx="4182687" cy="31774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Network Anomaly Metadata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262433"/>
            <a:ext cx="4182687" cy="61452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7487" y="2439221"/>
            <a:ext cx="1237428" cy="30378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2901440"/>
            <a:ext cx="4182687" cy="1465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06547" y="3070689"/>
            <a:ext cx="4182687" cy="31706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p:cNvCxnSpPr>
          <p:nvPr/>
        </p:nvCxnSpPr>
        <p:spPr>
          <a:xfrm>
            <a:off x="4997487" y="3325091"/>
            <a:ext cx="1237428" cy="128578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p:cNvCxnSpPr>
          <p:nvPr/>
        </p:nvCxnSpPr>
        <p:spPr>
          <a:xfrm>
            <a:off x="4997487" y="2981702"/>
            <a:ext cx="1237428" cy="12494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Labelling a Symptom </a:t>
            </a:r>
            <a:r>
              <a:rPr lang="en-US" sz="2700">
                <a:solidFill>
                  <a:schemeClr val="bg2">
                    <a:lumMod val="75000"/>
                  </a:schemeClr>
                </a:solidFill>
              </a:rPr>
              <a:t>in Grafana</a:t>
            </a:r>
            <a:endParaRPr lang="en-US" sz="2700" dirty="0">
              <a:solidFill>
                <a:srgbClr val="FF0000"/>
              </a:solidFill>
            </a:endParaRPr>
          </a:p>
        </p:txBody>
      </p:sp>
      <p:pic>
        <p:nvPicPr>
          <p:cNvPr id="7" name="Picture 2" descr="image.png">
            <a:extLst>
              <a:ext uri="{FF2B5EF4-FFF2-40B4-BE49-F238E27FC236}">
                <a16:creationId xmlns:a16="http://schemas.microsoft.com/office/drawing/2014/main" id="{652F2311-0CD8-17BD-CBBE-06D854083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86" y="1495584"/>
            <a:ext cx="9045480" cy="508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551324" y="1709775"/>
            <a:ext cx="2351303" cy="4909779"/>
          </a:xfrm>
        </p:spPr>
        <p:txBody>
          <a:bodyPr>
            <a:noAutofit/>
          </a:bodyPr>
          <a:lstStyle/>
          <a:p>
            <a:pPr marL="342891" indent="-342891">
              <a:spcBef>
                <a:spcPts val="600"/>
              </a:spcBef>
              <a:buFont typeface="+mj-lt"/>
              <a:buAutoNum type="arabicParenBoth"/>
            </a:pPr>
            <a:r>
              <a:rPr lang="en-US" sz="2000" dirty="0"/>
              <a:t>Vertical dotted lines are the tagged symptoms.</a:t>
            </a:r>
          </a:p>
          <a:p>
            <a:pPr marL="342891" indent="-342891">
              <a:spcBef>
                <a:spcPts val="600"/>
              </a:spcBef>
              <a:buFont typeface="+mj-lt"/>
              <a:buAutoNum type="arabicParenBoth"/>
            </a:pPr>
            <a:r>
              <a:rPr lang="en-US" sz="2000" dirty="0"/>
              <a:t>Once the symptom is selected, the user can add all the details.</a:t>
            </a:r>
          </a:p>
          <a:p>
            <a:pPr marL="0" indent="0">
              <a:spcBef>
                <a:spcPts val="600"/>
              </a:spcBef>
              <a:buNone/>
            </a:pPr>
            <a:endParaRPr lang="en-IE" sz="2000" dirty="0"/>
          </a:p>
          <a:p>
            <a:pPr marL="0" indent="0">
              <a:spcBef>
                <a:spcPts val="600"/>
              </a:spcBef>
              <a:buNone/>
            </a:pPr>
            <a:r>
              <a:rPr lang="en-IE" sz="2000" dirty="0"/>
              <a:t>Once the symptom is defined it gets submitted to Antagonist.</a:t>
            </a:r>
          </a:p>
          <a:p>
            <a:pPr marL="0" indent="0">
              <a:spcBef>
                <a:spcPts val="600"/>
              </a:spcBef>
              <a:buNone/>
            </a:pPr>
            <a:endParaRPr lang="en-US" sz="1700" dirty="0"/>
          </a:p>
        </p:txBody>
      </p:sp>
      <p:sp>
        <p:nvSpPr>
          <p:cNvPr id="13" name="Oval 12">
            <a:extLst>
              <a:ext uri="{FF2B5EF4-FFF2-40B4-BE49-F238E27FC236}">
                <a16:creationId xmlns:a16="http://schemas.microsoft.com/office/drawing/2014/main" id="{918BF999-BD74-E832-A8D8-655406290B54}"/>
              </a:ext>
            </a:extLst>
          </p:cNvPr>
          <p:cNvSpPr/>
          <p:nvPr/>
        </p:nvSpPr>
        <p:spPr>
          <a:xfrm>
            <a:off x="4011423" y="2569546"/>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1</a:t>
            </a:r>
            <a:endParaRPr lang="en-US" sz="2400" dirty="0">
              <a:solidFill>
                <a:srgbClr val="000000"/>
              </a:solidFill>
              <a:latin typeface="+mj-lt"/>
              <a:ea typeface="+mj-ea"/>
              <a:cs typeface="+mj-cs"/>
              <a:sym typeface="Calibri"/>
            </a:endParaRPr>
          </a:p>
        </p:txBody>
      </p:sp>
      <p:sp>
        <p:nvSpPr>
          <p:cNvPr id="14" name="Oval 13">
            <a:extLst>
              <a:ext uri="{FF2B5EF4-FFF2-40B4-BE49-F238E27FC236}">
                <a16:creationId xmlns:a16="http://schemas.microsoft.com/office/drawing/2014/main" id="{C1061DBB-8620-9FE7-7026-E53032794629}"/>
              </a:ext>
            </a:extLst>
          </p:cNvPr>
          <p:cNvSpPr/>
          <p:nvPr/>
        </p:nvSpPr>
        <p:spPr>
          <a:xfrm>
            <a:off x="8658695" y="2109742"/>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Tree>
    <p:extLst>
      <p:ext uri="{BB962C8B-B14F-4D97-AF65-F5344CB8AC3E}">
        <p14:creationId xmlns:p14="http://schemas.microsoft.com/office/powerpoint/2010/main" val="202361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Workflow</a:t>
            </a:r>
            <a:endParaRPr lang="en-US" sz="2700" dirty="0">
              <a:solidFill>
                <a:srgbClr val="FF0000"/>
              </a:solidFill>
            </a:endParaRPr>
          </a:p>
        </p:txBody>
      </p:sp>
      <p:pic>
        <p:nvPicPr>
          <p:cNvPr id="4" name="Picture 2" descr="File:Grafana logo.svg - Wikipedia">
            <a:extLst>
              <a:ext uri="{FF2B5EF4-FFF2-40B4-BE49-F238E27FC236}">
                <a16:creationId xmlns:a16="http://schemas.microsoft.com/office/drawing/2014/main" id="{9A8AFC56-9ED8-CBF4-AB34-F9D54CA0E3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862" y="4272480"/>
            <a:ext cx="1319684" cy="1347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le:Influxdb logo.svg - Wikipedia">
            <a:extLst>
              <a:ext uri="{FF2B5EF4-FFF2-40B4-BE49-F238E27FC236}">
                <a16:creationId xmlns:a16="http://schemas.microsoft.com/office/drawing/2014/main" id="{D9DC1EAD-2EF9-969D-0447-87331F8335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57" y="4476605"/>
            <a:ext cx="3073617" cy="1143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AABF6CC-4449-630D-489C-7CCA601F0E2A}"/>
              </a:ext>
            </a:extLst>
          </p:cNvPr>
          <p:cNvSpPr/>
          <p:nvPr/>
        </p:nvSpPr>
        <p:spPr>
          <a:xfrm>
            <a:off x="7321301" y="4330489"/>
            <a:ext cx="4435852" cy="1231107"/>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fromWordArt="0" anchor="ctr" anchorCtr="0" forceAA="0" compatLnSpc="1">
            <a:prstTxWarp prst="textNoShape">
              <a:avLst/>
            </a:prstTxWarp>
            <a:noAutofit/>
          </a:bodyPr>
          <a:lstStyle/>
          <a:p>
            <a:pPr algn="ctr"/>
            <a:r>
              <a:rPr lang="en-IE" sz="2400" dirty="0"/>
              <a:t>A</a:t>
            </a:r>
            <a:r>
              <a:rPr lang="en-US" sz="2400" dirty="0" err="1"/>
              <a:t>ntagonist</a:t>
            </a:r>
            <a:br>
              <a:rPr lang="en-US" sz="2400" dirty="0"/>
            </a:br>
            <a:r>
              <a:rPr lang="en-US" sz="1867" dirty="0"/>
              <a:t>(</a:t>
            </a:r>
            <a:r>
              <a:rPr lang="en-US" sz="1867" u="sng" dirty="0"/>
              <a:t>An</a:t>
            </a:r>
            <a:r>
              <a:rPr lang="en-US" sz="1867" dirty="0"/>
              <a:t>omaly </a:t>
            </a:r>
            <a:r>
              <a:rPr lang="en-US" sz="1867" u="sng" dirty="0"/>
              <a:t>tag</a:t>
            </a:r>
            <a:r>
              <a:rPr lang="en-US" sz="1867" dirty="0"/>
              <a:t>ging </a:t>
            </a:r>
            <a:r>
              <a:rPr lang="en-US" sz="1867" u="sng" dirty="0"/>
              <a:t>on</a:t>
            </a:r>
            <a:r>
              <a:rPr lang="en-US" sz="1867" dirty="0"/>
              <a:t> h</a:t>
            </a:r>
            <a:r>
              <a:rPr lang="en-US" sz="1867" u="sng" dirty="0"/>
              <a:t>ist</a:t>
            </a:r>
            <a:r>
              <a:rPr lang="en-US" sz="1867" dirty="0"/>
              <a:t>orical data)</a:t>
            </a:r>
            <a:br>
              <a:rPr lang="en-US" sz="2400" dirty="0"/>
            </a:br>
            <a:r>
              <a:rPr lang="en-US" sz="1600" dirty="0"/>
              <a:t>https://github.com/vriccobene/antagonist</a:t>
            </a:r>
            <a:endParaRPr lang="en-US" sz="2400" dirty="0"/>
          </a:p>
        </p:txBody>
      </p:sp>
      <p:sp>
        <p:nvSpPr>
          <p:cNvPr id="9" name="Rectangle 8">
            <a:extLst>
              <a:ext uri="{FF2B5EF4-FFF2-40B4-BE49-F238E27FC236}">
                <a16:creationId xmlns:a16="http://schemas.microsoft.com/office/drawing/2014/main" id="{1E37B0BE-BCB0-2AF0-4258-462839FF22F6}"/>
              </a:ext>
            </a:extLst>
          </p:cNvPr>
          <p:cNvSpPr/>
          <p:nvPr/>
        </p:nvSpPr>
        <p:spPr>
          <a:xfrm>
            <a:off x="649573" y="4763333"/>
            <a:ext cx="2083359" cy="492440"/>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3558753" y="4124009"/>
            <a:ext cx="2083359" cy="1771088"/>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latin typeface="+mj-lt"/>
              <a:ea typeface="+mj-ea"/>
              <a:cs typeface="+mj-cs"/>
              <a:sym typeface="Calibri"/>
            </a:endParaRPr>
          </a:p>
        </p:txBody>
      </p:sp>
      <p:cxnSp>
        <p:nvCxnSpPr>
          <p:cNvPr id="15" name="Straight Arrow Connector 14">
            <a:extLst>
              <a:ext uri="{FF2B5EF4-FFF2-40B4-BE49-F238E27FC236}">
                <a16:creationId xmlns:a16="http://schemas.microsoft.com/office/drawing/2014/main" id="{85F2A307-FE9D-8FB8-D445-1617026E13E2}"/>
              </a:ext>
            </a:extLst>
          </p:cNvPr>
          <p:cNvCxnSpPr>
            <a:cxnSpLocks/>
            <a:stCxn id="9" idx="3"/>
            <a:endCxn id="10" idx="1"/>
          </p:cNvCxnSpPr>
          <p:nvPr/>
        </p:nvCxnSpPr>
        <p:spPr>
          <a:xfrm>
            <a:off x="2732932" y="5009553"/>
            <a:ext cx="825821"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2685415-234E-2ABD-AF78-8CDEB8E0F866}"/>
              </a:ext>
            </a:extLst>
          </p:cNvPr>
          <p:cNvCxnSpPr/>
          <p:nvPr/>
        </p:nvCxnSpPr>
        <p:spPr>
          <a:xfrm>
            <a:off x="5639876" y="4626428"/>
            <a:ext cx="1681424"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C074F4E9-7606-E3B9-A7E7-13207C327E3E}"/>
              </a:ext>
            </a:extLst>
          </p:cNvPr>
          <p:cNvCxnSpPr/>
          <p:nvPr/>
        </p:nvCxnSpPr>
        <p:spPr>
          <a:xfrm flipH="1">
            <a:off x="5639876" y="5318992"/>
            <a:ext cx="168812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2EEF5166-8D79-E8D3-4FF1-C9C244EFD98B}"/>
              </a:ext>
            </a:extLst>
          </p:cNvPr>
          <p:cNvSpPr txBox="1"/>
          <p:nvPr/>
        </p:nvSpPr>
        <p:spPr>
          <a:xfrm>
            <a:off x="6015828" y="4598762"/>
            <a:ext cx="878122"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algn="ctr" defTabSz="609585" hangingPunct="0"/>
            <a:r>
              <a:rPr lang="en-IE" sz="1400" dirty="0">
                <a:solidFill>
                  <a:srgbClr val="000000"/>
                </a:solidFill>
                <a:latin typeface="+mj-lt"/>
                <a:ea typeface="+mj-ea"/>
                <a:cs typeface="+mj-cs"/>
                <a:sym typeface="Calibri"/>
              </a:rPr>
              <a:t>Incidents</a:t>
            </a:r>
            <a:br>
              <a:rPr lang="en-IE" sz="1400" dirty="0">
                <a:solidFill>
                  <a:srgbClr val="000000"/>
                </a:solidFill>
                <a:latin typeface="+mj-lt"/>
                <a:ea typeface="+mj-ea"/>
                <a:cs typeface="+mj-cs"/>
                <a:sym typeface="Calibri"/>
              </a:rPr>
            </a:br>
            <a:r>
              <a:rPr lang="en-IE" sz="1400" dirty="0">
                <a:solidFill>
                  <a:srgbClr val="000000"/>
                </a:solidFill>
                <a:latin typeface="+mj-lt"/>
                <a:ea typeface="+mj-ea"/>
                <a:cs typeface="+mj-cs"/>
                <a:sym typeface="Calibri"/>
              </a:rPr>
              <a:t>&amp;</a:t>
            </a:r>
          </a:p>
          <a:p>
            <a:pPr algn="ctr" defTabSz="609585" hangingPunct="0"/>
            <a:r>
              <a:rPr lang="en-IE" sz="1400" dirty="0">
                <a:solidFill>
                  <a:srgbClr val="000000"/>
                </a:solidFill>
                <a:latin typeface="+mj-lt"/>
                <a:ea typeface="+mj-ea"/>
                <a:cs typeface="+mj-cs"/>
                <a:sym typeface="Calibri"/>
              </a:rPr>
              <a:t>Symptoms</a:t>
            </a:r>
            <a:endParaRPr lang="en-US" sz="1400" dirty="0">
              <a:solidFill>
                <a:srgbClr val="000000"/>
              </a:solidFill>
              <a:latin typeface="+mj-lt"/>
              <a:ea typeface="+mj-ea"/>
              <a:cs typeface="+mj-cs"/>
              <a:sym typeface="Calibri"/>
            </a:endParaRPr>
          </a:p>
        </p:txBody>
      </p:sp>
      <p:sp>
        <p:nvSpPr>
          <p:cNvPr id="19" name="TextBox 18">
            <a:extLst>
              <a:ext uri="{FF2B5EF4-FFF2-40B4-BE49-F238E27FC236}">
                <a16:creationId xmlns:a16="http://schemas.microsoft.com/office/drawing/2014/main" id="{28FFF5D5-8A5E-088E-3D8D-2490695430CF}"/>
              </a:ext>
            </a:extLst>
          </p:cNvPr>
          <p:cNvSpPr txBox="1"/>
          <p:nvPr/>
        </p:nvSpPr>
        <p:spPr>
          <a:xfrm>
            <a:off x="6929740" y="4796857"/>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pic>
        <p:nvPicPr>
          <p:cNvPr id="20" name="Picture 12" descr="Logo, Icon, and Brand Guidelines | Docker">
            <a:extLst>
              <a:ext uri="{FF2B5EF4-FFF2-40B4-BE49-F238E27FC236}">
                <a16:creationId xmlns:a16="http://schemas.microsoft.com/office/drawing/2014/main" id="{E583FBF7-2DD8-F0B1-95C4-417FE3602A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61" t="18192" r="7091" b="9635"/>
          <a:stretch/>
        </p:blipFill>
        <p:spPr bwMode="auto">
          <a:xfrm>
            <a:off x="5895122" y="5750232"/>
            <a:ext cx="1603103" cy="9395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1258D30-CF8C-64CB-4515-6156ED188B6B}"/>
              </a:ext>
            </a:extLst>
          </p:cNvPr>
          <p:cNvSpPr/>
          <p:nvPr/>
        </p:nvSpPr>
        <p:spPr>
          <a:xfrm>
            <a:off x="260296" y="3207529"/>
            <a:ext cx="2463800" cy="82813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Telemetry Data is stored</a:t>
            </a:r>
            <a:endParaRPr lang="en-US" sz="2400" dirty="0">
              <a:solidFill>
                <a:srgbClr val="000000"/>
              </a:solidFill>
              <a:latin typeface="+mj-lt"/>
              <a:ea typeface="+mj-ea"/>
              <a:cs typeface="+mj-cs"/>
              <a:sym typeface="Calibri"/>
            </a:endParaRPr>
          </a:p>
        </p:txBody>
      </p:sp>
      <p:sp>
        <p:nvSpPr>
          <p:cNvPr id="22" name="Rectangle 21">
            <a:extLst>
              <a:ext uri="{FF2B5EF4-FFF2-40B4-BE49-F238E27FC236}">
                <a16:creationId xmlns:a16="http://schemas.microsoft.com/office/drawing/2014/main" id="{88D04D70-7DEB-FB21-31C5-C14A39C54606}"/>
              </a:ext>
            </a:extLst>
          </p:cNvPr>
          <p:cNvSpPr/>
          <p:nvPr/>
        </p:nvSpPr>
        <p:spPr>
          <a:xfrm>
            <a:off x="2668981" y="1971586"/>
            <a:ext cx="2463800" cy="1128307"/>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 and Incident Data is visually annotated</a:t>
            </a:r>
            <a:endParaRPr lang="en-US" sz="2400" dirty="0">
              <a:solidFill>
                <a:srgbClr val="000000"/>
              </a:solidFill>
              <a:latin typeface="+mj-lt"/>
              <a:ea typeface="+mj-ea"/>
              <a:cs typeface="+mj-cs"/>
              <a:sym typeface="Calibri"/>
            </a:endParaRPr>
          </a:p>
        </p:txBody>
      </p:sp>
      <p:sp>
        <p:nvSpPr>
          <p:cNvPr id="23" name="Oval 22">
            <a:extLst>
              <a:ext uri="{FF2B5EF4-FFF2-40B4-BE49-F238E27FC236}">
                <a16:creationId xmlns:a16="http://schemas.microsoft.com/office/drawing/2014/main" id="{EF3FC44F-798E-8468-E60C-26577E85DA26}"/>
              </a:ext>
            </a:extLst>
          </p:cNvPr>
          <p:cNvSpPr/>
          <p:nvPr/>
        </p:nvSpPr>
        <p:spPr>
          <a:xfrm>
            <a:off x="2380575" y="1665472"/>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
        <p:nvSpPr>
          <p:cNvPr id="24" name="Rectangle 23">
            <a:extLst>
              <a:ext uri="{FF2B5EF4-FFF2-40B4-BE49-F238E27FC236}">
                <a16:creationId xmlns:a16="http://schemas.microsoft.com/office/drawing/2014/main" id="{507DF555-5115-4605-33BA-24AD09CC311E}"/>
              </a:ext>
            </a:extLst>
          </p:cNvPr>
          <p:cNvSpPr/>
          <p:nvPr/>
        </p:nvSpPr>
        <p:spPr>
          <a:xfrm>
            <a:off x="5724344" y="2406303"/>
            <a:ext cx="2463800" cy="121327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Symptoms and Incidents are processed</a:t>
            </a:r>
            <a:endParaRPr lang="en-US" sz="2400" dirty="0">
              <a:solidFill>
                <a:srgbClr val="000000"/>
              </a:solidFill>
              <a:latin typeface="+mj-lt"/>
              <a:ea typeface="+mj-ea"/>
              <a:cs typeface="+mj-cs"/>
              <a:sym typeface="Calibri"/>
            </a:endParaRPr>
          </a:p>
        </p:txBody>
      </p:sp>
      <p:sp>
        <p:nvSpPr>
          <p:cNvPr id="25" name="Oval 24">
            <a:extLst>
              <a:ext uri="{FF2B5EF4-FFF2-40B4-BE49-F238E27FC236}">
                <a16:creationId xmlns:a16="http://schemas.microsoft.com/office/drawing/2014/main" id="{FAA2CB25-A97F-6D95-99EA-27CB8359907C}"/>
              </a:ext>
            </a:extLst>
          </p:cNvPr>
          <p:cNvSpPr/>
          <p:nvPr/>
        </p:nvSpPr>
        <p:spPr>
          <a:xfrm>
            <a:off x="5435938" y="2100188"/>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3</a:t>
            </a:r>
            <a:endParaRPr lang="en-US" sz="2400" dirty="0">
              <a:solidFill>
                <a:srgbClr val="000000"/>
              </a:solidFill>
              <a:latin typeface="+mj-lt"/>
              <a:ea typeface="+mj-ea"/>
              <a:cs typeface="+mj-cs"/>
              <a:sym typeface="Calibri"/>
            </a:endParaRPr>
          </a:p>
        </p:txBody>
      </p:sp>
      <p:cxnSp>
        <p:nvCxnSpPr>
          <p:cNvPr id="26" name="Straight Arrow Connector 25">
            <a:extLst>
              <a:ext uri="{FF2B5EF4-FFF2-40B4-BE49-F238E27FC236}">
                <a16:creationId xmlns:a16="http://schemas.microsoft.com/office/drawing/2014/main" id="{29FC4CA4-15A5-40A5-A51A-D4BC76A663DE}"/>
              </a:ext>
            </a:extLst>
          </p:cNvPr>
          <p:cNvCxnSpPr>
            <a:cxnSpLocks/>
            <a:stCxn id="21" idx="2"/>
            <a:endCxn id="9" idx="0"/>
          </p:cNvCxnSpPr>
          <p:nvPr/>
        </p:nvCxnSpPr>
        <p:spPr>
          <a:xfrm>
            <a:off x="1492196" y="4035662"/>
            <a:ext cx="199057" cy="727671"/>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58972B2D-3776-F40B-BA1E-B7426D7FB4E2}"/>
              </a:ext>
            </a:extLst>
          </p:cNvPr>
          <p:cNvCxnSpPr>
            <a:cxnSpLocks/>
            <a:stCxn id="22" idx="2"/>
            <a:endCxn id="10" idx="0"/>
          </p:cNvCxnSpPr>
          <p:nvPr/>
        </p:nvCxnSpPr>
        <p:spPr>
          <a:xfrm>
            <a:off x="3900882" y="3099894"/>
            <a:ext cx="699551" cy="1024116"/>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C18E198A-540E-1067-3BAB-04ECB1C08E22}"/>
              </a:ext>
            </a:extLst>
          </p:cNvPr>
          <p:cNvCxnSpPr>
            <a:cxnSpLocks/>
            <a:stCxn id="24" idx="2"/>
          </p:cNvCxnSpPr>
          <p:nvPr/>
        </p:nvCxnSpPr>
        <p:spPr>
          <a:xfrm>
            <a:off x="6956244" y="3619576"/>
            <a:ext cx="730112" cy="652904"/>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9" name="Rectangle 28">
            <a:extLst>
              <a:ext uri="{FF2B5EF4-FFF2-40B4-BE49-F238E27FC236}">
                <a16:creationId xmlns:a16="http://schemas.microsoft.com/office/drawing/2014/main" id="{C70B02F1-D12D-6F27-7F95-731453F863E9}"/>
              </a:ext>
            </a:extLst>
          </p:cNvPr>
          <p:cNvSpPr/>
          <p:nvPr/>
        </p:nvSpPr>
        <p:spPr>
          <a:xfrm>
            <a:off x="9427985" y="1348740"/>
            <a:ext cx="2463800" cy="1502895"/>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Ground Truth is exposed through the YANG format</a:t>
            </a:r>
            <a:endParaRPr lang="en-US" sz="2400" dirty="0">
              <a:solidFill>
                <a:srgbClr val="000000"/>
              </a:solidFill>
              <a:latin typeface="+mj-lt"/>
              <a:ea typeface="+mj-ea"/>
              <a:cs typeface="+mj-cs"/>
              <a:sym typeface="Calibri"/>
            </a:endParaRPr>
          </a:p>
        </p:txBody>
      </p:sp>
      <p:sp>
        <p:nvSpPr>
          <p:cNvPr id="30" name="Oval 29">
            <a:extLst>
              <a:ext uri="{FF2B5EF4-FFF2-40B4-BE49-F238E27FC236}">
                <a16:creationId xmlns:a16="http://schemas.microsoft.com/office/drawing/2014/main" id="{31DC20B0-EC0F-24E4-1851-5A3D2FD79573}"/>
              </a:ext>
            </a:extLst>
          </p:cNvPr>
          <p:cNvSpPr/>
          <p:nvPr/>
        </p:nvSpPr>
        <p:spPr>
          <a:xfrm>
            <a:off x="9139579" y="1042625"/>
            <a:ext cx="576813" cy="587520"/>
          </a:xfrm>
          <a:prstGeom prst="ellipse">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4</a:t>
            </a:r>
            <a:endParaRPr lang="en-US" sz="2400" dirty="0">
              <a:solidFill>
                <a:srgbClr val="000000"/>
              </a:solidFill>
              <a:latin typeface="+mj-lt"/>
              <a:ea typeface="+mj-ea"/>
              <a:cs typeface="+mj-cs"/>
              <a:sym typeface="Calibri"/>
            </a:endParaRPr>
          </a:p>
        </p:txBody>
      </p:sp>
      <p:sp>
        <p:nvSpPr>
          <p:cNvPr id="31" name="TextBox 30">
            <a:extLst>
              <a:ext uri="{FF2B5EF4-FFF2-40B4-BE49-F238E27FC236}">
                <a16:creationId xmlns:a16="http://schemas.microsoft.com/office/drawing/2014/main" id="{26ABE90C-B17C-B53F-CAB1-C574CF592344}"/>
              </a:ext>
            </a:extLst>
          </p:cNvPr>
          <p:cNvSpPr txBox="1"/>
          <p:nvPr/>
        </p:nvSpPr>
        <p:spPr>
          <a:xfrm>
            <a:off x="10790535" y="4099498"/>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cxnSp>
        <p:nvCxnSpPr>
          <p:cNvPr id="32" name="Straight Arrow Connector 31">
            <a:extLst>
              <a:ext uri="{FF2B5EF4-FFF2-40B4-BE49-F238E27FC236}">
                <a16:creationId xmlns:a16="http://schemas.microsoft.com/office/drawing/2014/main" id="{3AA51526-122D-C93A-3997-611F516CA94A}"/>
              </a:ext>
            </a:extLst>
          </p:cNvPr>
          <p:cNvCxnSpPr>
            <a:stCxn id="31" idx="0"/>
          </p:cNvCxnSpPr>
          <p:nvPr/>
        </p:nvCxnSpPr>
        <p:spPr>
          <a:xfrm flipV="1">
            <a:off x="11155591" y="3526591"/>
            <a:ext cx="0" cy="57290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EBFE9FDD-1308-2EAE-E766-05EC621E8CDE}"/>
              </a:ext>
            </a:extLst>
          </p:cNvPr>
          <p:cNvCxnSpPr>
            <a:cxnSpLocks/>
          </p:cNvCxnSpPr>
          <p:nvPr/>
        </p:nvCxnSpPr>
        <p:spPr>
          <a:xfrm>
            <a:off x="9909025" y="2839537"/>
            <a:ext cx="634931" cy="1196125"/>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38964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Experiment: Network Anomaly Postmortem Lifecycle</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r>
              <a:rPr lang="en-US" sz="2000" b="1" dirty="0">
                <a:solidFill>
                  <a:srgbClr val="FF0000"/>
                </a:solidFill>
              </a:rPr>
              <a:t>This work relates to the Network Anomaly Detection topic in the NMOP charter. </a:t>
            </a:r>
          </a:p>
          <a:p>
            <a:r>
              <a:rPr lang="en-US" sz="2000" dirty="0"/>
              <a:t>It defines the Network Anomaly lifecycle by including the Network Incident Postmortem process.</a:t>
            </a:r>
          </a:p>
          <a:p>
            <a:r>
              <a:rPr lang="en-US" sz="2000" dirty="0"/>
              <a:t>This work will provide input to draft-</a:t>
            </a:r>
            <a:r>
              <a:rPr lang="en-US" sz="2000" dirty="0" err="1"/>
              <a:t>davis</a:t>
            </a:r>
            <a:r>
              <a:rPr lang="en-US" sz="2000" dirty="0"/>
              <a:t>-</a:t>
            </a:r>
            <a:r>
              <a:rPr lang="en-US" sz="2000" dirty="0" err="1"/>
              <a:t>nmop</a:t>
            </a:r>
            <a:r>
              <a:rPr lang="en-US" sz="2000" dirty="0"/>
              <a:t>-incident-terminology and complement other documents such as RFC 8632 and draft-feng-opsawg-incident-management where semantics for alerts and incidents are defined.</a:t>
            </a:r>
            <a:endParaRPr lang="en-US" sz="2000" b="1" dirty="0"/>
          </a:p>
          <a:p>
            <a:r>
              <a:rPr lang="en-US" sz="2000" b="1" dirty="0"/>
              <a:t>Do you realize the benefit of having a defined workflow and semantics to automate the Network Anomaly Postmortem Lifecycle?</a:t>
            </a:r>
          </a:p>
          <a:p>
            <a:r>
              <a:rPr lang="en-US" sz="2000" b="1" dirty="0">
                <a:solidFill>
                  <a:srgbClr val="FF0000"/>
                </a:solidFill>
              </a:rPr>
              <a:t>-&gt; What are your thoughts and comments?</a:t>
            </a:r>
            <a:endParaRPr lang="en-US" sz="2000" dirty="0">
              <a:solidFill>
                <a:srgbClr val="FF0000"/>
              </a:solidFill>
            </a:endParaRP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06.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48724C-7346-9984-24F3-0B26A0AECD57}"/>
              </a:ext>
            </a:extLst>
          </p:cNvPr>
          <p:cNvPicPr>
            <a:picLocks noChangeAspect="1"/>
          </p:cNvPicPr>
          <p:nvPr/>
        </p:nvPicPr>
        <p:blipFill>
          <a:blip r:embed="rId2"/>
          <a:stretch>
            <a:fillRect/>
          </a:stretch>
        </p:blipFill>
        <p:spPr>
          <a:xfrm>
            <a:off x="1275626" y="3245945"/>
            <a:ext cx="1434183" cy="1665502"/>
          </a:xfrm>
          <a:prstGeom prst="rect">
            <a:avLst/>
          </a:prstGeom>
          <a:effectLst>
            <a:outerShdw blurRad="50800" dist="38100" dir="2700000" algn="tl" rotWithShape="0">
              <a:prstClr val="black">
                <a:alpha val="40000"/>
              </a:prstClr>
            </a:outerShdw>
            <a:softEdge rad="31750"/>
          </a:effectLst>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6328057" y="2269057"/>
            <a:ext cx="4391738" cy="34504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t>« Customers are </a:t>
            </a:r>
            <a:r>
              <a:rPr lang="en-US" sz="3000" b="1" dirty="0">
                <a:solidFill>
                  <a:srgbClr val="FF0000"/>
                </a:solidFill>
              </a:rPr>
              <a:t>always connected</a:t>
            </a:r>
            <a:r>
              <a:rPr lang="en-US" sz="3000" b="1" dirty="0"/>
              <a:t>, </a:t>
            </a:r>
            <a:r>
              <a:rPr lang="en-US" sz="3000" b="1" dirty="0">
                <a:solidFill>
                  <a:srgbClr val="FF0000"/>
                </a:solidFill>
              </a:rPr>
              <a:t>when VPN's changing</a:t>
            </a:r>
            <a:r>
              <a:rPr lang="en-US" sz="3000" b="1" dirty="0"/>
              <a:t>, regardless due to operational or configurational reasons, network operators are </a:t>
            </a:r>
            <a:r>
              <a:rPr lang="en-US" sz="3000" b="1" dirty="0">
                <a:solidFill>
                  <a:srgbClr val="FF0000"/>
                </a:solidFill>
              </a:rPr>
              <a:t>late to react</a:t>
            </a:r>
            <a:r>
              <a:rPr lang="en-US" sz="3000" b="1" dirty="0">
                <a:solidFill>
                  <a:schemeClr val="accent6"/>
                </a:solidFill>
              </a:rPr>
              <a:t> </a:t>
            </a:r>
            <a:r>
              <a:rPr lang="en-US" sz="3000" b="1" dirty="0"/>
              <a:t>due to </a:t>
            </a:r>
            <a:r>
              <a:rPr lang="en-US" sz="3000" b="1" dirty="0">
                <a:solidFill>
                  <a:srgbClr val="FF0000"/>
                </a:solidFill>
              </a:rPr>
              <a:t>missing visibility and automation </a:t>
            </a:r>
            <a:r>
              <a:rPr lang="de-CH" sz="3000" b="1" dirty="0"/>
              <a:t>»</a:t>
            </a:r>
            <a:endParaRPr lang="en-US" sz="30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2" name="Picture 1">
            <a:extLst>
              <a:ext uri="{FF2B5EF4-FFF2-40B4-BE49-F238E27FC236}">
                <a16:creationId xmlns:a16="http://schemas.microsoft.com/office/drawing/2014/main" id="{CAC6AFE7-9E00-8F75-F11B-1BCC7C44516F}"/>
              </a:ext>
            </a:extLst>
          </p:cNvPr>
          <p:cNvPicPr>
            <a:picLocks noChangeAspect="1"/>
          </p:cNvPicPr>
          <p:nvPr/>
        </p:nvPicPr>
        <p:blipFill>
          <a:blip r:embed="rId3"/>
          <a:stretch>
            <a:fillRect/>
          </a:stretch>
        </p:blipFill>
        <p:spPr>
          <a:xfrm>
            <a:off x="1663542" y="1739793"/>
            <a:ext cx="1629722" cy="1392705"/>
          </a:xfrm>
          <a:prstGeom prst="rect">
            <a:avLst/>
          </a:prstGeom>
          <a:effectLst>
            <a:outerShdw blurRad="50800" dist="38100" dir="2700000" algn="tl" rotWithShape="0">
              <a:prstClr val="black">
                <a:alpha val="40000"/>
              </a:prstClr>
            </a:outerShdw>
            <a:softEdge rad="31750"/>
          </a:effectLst>
        </p:spPr>
      </p:pic>
      <p:pic>
        <p:nvPicPr>
          <p:cNvPr id="3" name="Picture 2">
            <a:extLst>
              <a:ext uri="{FF2B5EF4-FFF2-40B4-BE49-F238E27FC236}">
                <a16:creationId xmlns:a16="http://schemas.microsoft.com/office/drawing/2014/main" id="{821EFBD6-787D-0C6C-ED10-A605F40A8D8F}"/>
              </a:ext>
            </a:extLst>
          </p:cNvPr>
          <p:cNvPicPr>
            <a:picLocks noChangeAspect="1"/>
          </p:cNvPicPr>
          <p:nvPr/>
        </p:nvPicPr>
        <p:blipFill>
          <a:blip r:embed="rId4"/>
          <a:stretch>
            <a:fillRect/>
          </a:stretch>
        </p:blipFill>
        <p:spPr>
          <a:xfrm>
            <a:off x="1820239" y="5038124"/>
            <a:ext cx="1592969" cy="1569444"/>
          </a:xfrm>
          <a:prstGeom prst="rect">
            <a:avLst/>
          </a:prstGeom>
          <a:effectLst>
            <a:outerShdw blurRad="50800" dist="38100" dir="2700000" algn="tl" rotWithShape="0">
              <a:prstClr val="black">
                <a:alpha val="40000"/>
              </a:prstClr>
            </a:outerShdw>
            <a:softEdge rad="31750"/>
          </a:effectLst>
        </p:spPr>
      </p:pic>
      <p:pic>
        <p:nvPicPr>
          <p:cNvPr id="4" name="Picture 3">
            <a:extLst>
              <a:ext uri="{FF2B5EF4-FFF2-40B4-BE49-F238E27FC236}">
                <a16:creationId xmlns:a16="http://schemas.microsoft.com/office/drawing/2014/main" id="{ACAFE401-33F5-F82C-0DC6-613499D4D48D}"/>
              </a:ext>
            </a:extLst>
          </p:cNvPr>
          <p:cNvPicPr>
            <a:picLocks noChangeAspect="1"/>
          </p:cNvPicPr>
          <p:nvPr/>
        </p:nvPicPr>
        <p:blipFill>
          <a:blip r:embed="rId5"/>
          <a:stretch>
            <a:fillRect/>
          </a:stretch>
        </p:blipFill>
        <p:spPr>
          <a:xfrm>
            <a:off x="3732892" y="1690688"/>
            <a:ext cx="1619879" cy="1490914"/>
          </a:xfrm>
          <a:prstGeom prst="rect">
            <a:avLst/>
          </a:prstGeom>
          <a:effectLst>
            <a:outerShdw blurRad="50800" dist="38100" dir="2700000" algn="tl" rotWithShape="0">
              <a:prstClr val="black">
                <a:alpha val="40000"/>
              </a:prstClr>
            </a:outerShdw>
            <a:softEdge rad="31750"/>
          </a:effectLst>
        </p:spPr>
      </p:pic>
      <p:pic>
        <p:nvPicPr>
          <p:cNvPr id="8" name="Picture 7">
            <a:extLst>
              <a:ext uri="{FF2B5EF4-FFF2-40B4-BE49-F238E27FC236}">
                <a16:creationId xmlns:a16="http://schemas.microsoft.com/office/drawing/2014/main" id="{2D995290-8F96-2A23-C57A-20F3C56E2489}"/>
              </a:ext>
            </a:extLst>
          </p:cNvPr>
          <p:cNvPicPr>
            <a:picLocks noChangeAspect="1"/>
          </p:cNvPicPr>
          <p:nvPr/>
        </p:nvPicPr>
        <p:blipFill>
          <a:blip r:embed="rId6"/>
          <a:stretch>
            <a:fillRect/>
          </a:stretch>
        </p:blipFill>
        <p:spPr>
          <a:xfrm>
            <a:off x="3980548" y="5038122"/>
            <a:ext cx="1512461" cy="1569446"/>
          </a:xfrm>
          <a:prstGeom prst="rect">
            <a:avLst/>
          </a:prstGeom>
          <a:effectLst>
            <a:outerShdw blurRad="50800" dist="38100" dir="2700000" algn="tl" rotWithShape="0">
              <a:prstClr val="black">
                <a:alpha val="40000"/>
              </a:prstClr>
            </a:outerShdw>
            <a:softEdge rad="31750"/>
          </a:effectLst>
        </p:spPr>
      </p:pic>
      <p:pic>
        <p:nvPicPr>
          <p:cNvPr id="10" name="Picture 9">
            <a:extLst>
              <a:ext uri="{FF2B5EF4-FFF2-40B4-BE49-F238E27FC236}">
                <a16:creationId xmlns:a16="http://schemas.microsoft.com/office/drawing/2014/main" id="{4DDF3E02-EF53-608C-EDDD-DE4670241A69}"/>
              </a:ext>
            </a:extLst>
          </p:cNvPr>
          <p:cNvPicPr>
            <a:picLocks noChangeAspect="1"/>
          </p:cNvPicPr>
          <p:nvPr/>
        </p:nvPicPr>
        <p:blipFill>
          <a:blip r:embed="rId7"/>
          <a:stretch>
            <a:fillRect/>
          </a:stretch>
        </p:blipFill>
        <p:spPr>
          <a:xfrm>
            <a:off x="3152710" y="3370356"/>
            <a:ext cx="2340299" cy="1416680"/>
          </a:xfrm>
          <a:prstGeom prst="rect">
            <a:avLst/>
          </a:prstGeom>
        </p:spPr>
      </p:pic>
      <p:sp>
        <p:nvSpPr>
          <p:cNvPr id="11" name="Title 1">
            <a:extLst>
              <a:ext uri="{FF2B5EF4-FFF2-40B4-BE49-F238E27FC236}">
                <a16:creationId xmlns:a16="http://schemas.microsoft.com/office/drawing/2014/main" id="{40A04100-F076-DAB6-1085-5E0EF7172DAB}"/>
              </a:ext>
            </a:extLst>
          </p:cNvPr>
          <p:cNvSpPr>
            <a:spLocks noGrp="1"/>
          </p:cNvSpPr>
          <p:nvPr>
            <p:ph type="title"/>
          </p:nvPr>
        </p:nvSpPr>
        <p:spPr>
          <a:xfrm>
            <a:off x="838200" y="365125"/>
            <a:ext cx="10515600" cy="1325563"/>
          </a:xfrm>
        </p:spPr>
        <p:txBody>
          <a:bodyPr>
            <a:normAutofit/>
          </a:bodyPr>
          <a:lstStyle/>
          <a:p>
            <a:r>
              <a:rPr lang="en-US" sz="2800" b="1" dirty="0"/>
              <a:t>Why to automate monitoring</a:t>
            </a:r>
            <a:br>
              <a:rPr lang="en-GB" sz="3600" dirty="0"/>
            </a:br>
            <a:r>
              <a:rPr lang="en-US" sz="2700" dirty="0">
                <a:solidFill>
                  <a:schemeClr val="bg2">
                    <a:lumMod val="75000"/>
                  </a:schemeClr>
                </a:solidFill>
              </a:rPr>
              <a:t>Recognize network incidents faster than humans can</a:t>
            </a:r>
          </a:p>
        </p:txBody>
      </p:sp>
    </p:spTree>
    <p:extLst>
      <p:ext uri="{BB962C8B-B14F-4D97-AF65-F5344CB8AC3E}">
        <p14:creationId xmlns:p14="http://schemas.microsoft.com/office/powerpoint/2010/main" val="40698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5612779"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931932"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3449332"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9521295"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964779"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6468554"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987942"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2360451"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4845"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1321"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2374883" y="191349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Service</a:t>
            </a:r>
            <a:br>
              <a:rPr lang="en-US" sz="1200" b="1" dirty="0">
                <a:solidFill>
                  <a:schemeClr val="tx1"/>
                </a:solidFill>
              </a:rPr>
            </a:br>
            <a:r>
              <a:rPr lang="en-US" sz="1200" b="1" dirty="0">
                <a:solidFill>
                  <a:schemeClr val="tx1"/>
                </a:solidFill>
              </a:rPr>
              <a:t>Owner</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3493031" y="1937575"/>
            <a:ext cx="866389"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Platform Owner</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932653"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6099783"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892132"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5392467"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8398589"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883390"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2376012"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848421"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7869958" y="4790637"/>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 Data Products</a:t>
            </a:r>
            <a:br>
              <a:rPr lang="en-US" sz="1200" b="1" dirty="0">
                <a:solidFill>
                  <a:schemeClr val="tx1"/>
                </a:solidFill>
              </a:rPr>
            </a:br>
            <a:r>
              <a:rPr lang="en-US" sz="1200" b="1" dirty="0">
                <a:solidFill>
                  <a:schemeClr val="tx1"/>
                </a:solidFill>
              </a:rPr>
              <a:t>Governed by Network Telemetry RFC 9232</a:t>
            </a: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842826"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7864363" y="2725844"/>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 Products</a:t>
            </a:r>
            <a:br>
              <a:rPr lang="en-US" sz="1200" b="1" dirty="0">
                <a:solidFill>
                  <a:schemeClr val="tx1"/>
                </a:solidFill>
              </a:rPr>
            </a:br>
            <a:r>
              <a:rPr lang="en-US" sz="1200" b="1" dirty="0">
                <a:solidFill>
                  <a:schemeClr val="tx1"/>
                </a:solidFill>
              </a:rPr>
              <a:t>Governed by Network Operator</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3453459"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43" name="Grafik 20">
            <a:extLst>
              <a:ext uri="{FF2B5EF4-FFF2-40B4-BE49-F238E27FC236}">
                <a16:creationId xmlns:a16="http://schemas.microsoft.com/office/drawing/2014/main" id="{D8C02CC5-A9C9-F866-A5DB-BA4EC33076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31424" y="2957631"/>
            <a:ext cx="409069" cy="409069"/>
          </a:xfrm>
          <a:prstGeom prst="rect">
            <a:avLst/>
          </a:prstGeom>
        </p:spPr>
      </p:pic>
      <p:sp>
        <p:nvSpPr>
          <p:cNvPr id="44" name="Rectangle 43">
            <a:extLst>
              <a:ext uri="{FF2B5EF4-FFF2-40B4-BE49-F238E27FC236}">
                <a16:creationId xmlns:a16="http://schemas.microsoft.com/office/drawing/2014/main" id="{0633B95D-D798-3465-C482-2E6F7E2DFE46}"/>
              </a:ext>
            </a:extLst>
          </p:cNvPr>
          <p:cNvSpPr/>
          <p:nvPr/>
        </p:nvSpPr>
        <p:spPr bwMode="gray">
          <a:xfrm>
            <a:off x="838200" y="2576144"/>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pic>
        <p:nvPicPr>
          <p:cNvPr id="45" name="Grafik 20">
            <a:extLst>
              <a:ext uri="{FF2B5EF4-FFF2-40B4-BE49-F238E27FC236}">
                <a16:creationId xmlns:a16="http://schemas.microsoft.com/office/drawing/2014/main" id="{EFDD0C3B-512D-293E-E727-46B89BD86D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1424" y="5023562"/>
            <a:ext cx="409069" cy="409069"/>
          </a:xfrm>
          <a:prstGeom prst="rect">
            <a:avLst/>
          </a:prstGeom>
        </p:spPr>
      </p:pic>
      <p:sp>
        <p:nvSpPr>
          <p:cNvPr id="46" name="Rectangle 45">
            <a:extLst>
              <a:ext uri="{FF2B5EF4-FFF2-40B4-BE49-F238E27FC236}">
                <a16:creationId xmlns:a16="http://schemas.microsoft.com/office/drawing/2014/main" id="{910C6A2B-4068-DF2D-9256-79E34275A27E}"/>
              </a:ext>
            </a:extLst>
          </p:cNvPr>
          <p:cNvSpPr/>
          <p:nvPr/>
        </p:nvSpPr>
        <p:spPr bwMode="gray">
          <a:xfrm>
            <a:off x="838200" y="4642075"/>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7334821"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Tree>
    <p:extLst>
      <p:ext uri="{BB962C8B-B14F-4D97-AF65-F5344CB8AC3E}">
        <p14:creationId xmlns:p14="http://schemas.microsoft.com/office/powerpoint/2010/main" val="10810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5</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For VPNs</a:t>
            </a:r>
            <a:r>
              <a:rPr lang="en-US" dirty="0"/>
              <a:t>, Network Anomaly Detection </a:t>
            </a:r>
            <a:r>
              <a:rPr lang="en-US" b="1" dirty="0">
                <a:solidFill>
                  <a:srgbClr val="FF0000"/>
                </a:solidFill>
              </a:rPr>
              <a:t>constantly monitors and detects any network or device topology changes</a:t>
            </a:r>
            <a:r>
              <a:rPr lang="en-US" dirty="0"/>
              <a:t>, along with their associated forwarding consequences for customers as outliers. Notifications are sent to the Network Operation Center before the customer is aware of service disruptions. </a:t>
            </a:r>
            <a:r>
              <a:rPr lang="en-US" b="1" dirty="0">
                <a:solidFill>
                  <a:srgbClr val="FF0000"/>
                </a:solidFill>
              </a:rPr>
              <a:t>It offers operational metrics for in-depth analysis,</a:t>
            </a:r>
            <a:r>
              <a:rPr lang="en-US" dirty="0">
                <a:solidFill>
                  <a:srgbClr val="FF0000"/>
                </a:solidFill>
              </a:rPr>
              <a:t> </a:t>
            </a:r>
            <a:r>
              <a:rPr lang="en-US" dirty="0"/>
              <a:t>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sz="1800" b="1" dirty="0"/>
              <a:t>Answers</a:t>
            </a:r>
          </a:p>
          <a:p>
            <a:pPr>
              <a:spcBef>
                <a:spcPts val="0"/>
              </a:spcBef>
              <a:spcAft>
                <a:spcPts val="0"/>
              </a:spcAft>
            </a:pPr>
            <a:r>
              <a:rPr lang="en-US" sz="1800" dirty="0"/>
              <a:t>What changed and when, on which connectivity service, and how does it impact the customers?</a:t>
            </a:r>
          </a:p>
          <a:p>
            <a:r>
              <a:rPr lang="en-US" sz="1800" b="1" dirty="0"/>
              <a:t>Focuses</a:t>
            </a:r>
          </a:p>
          <a:p>
            <a:pPr>
              <a:spcBef>
                <a:spcPts val="0"/>
              </a:spcBef>
              <a:spcAft>
                <a:spcPts val="0"/>
              </a:spcAft>
            </a:pPr>
            <a:r>
              <a:rPr lang="en-US" sz="1800" dirty="0"/>
              <a:t>Provides meaningful connectivity service impact information before customer is aware of and support in root-cause analysis.</a:t>
            </a:r>
          </a:p>
          <a:p>
            <a:r>
              <a:rPr lang="en-US" sz="1800" b="1" dirty="0"/>
              <a:t>Data Mesh</a:t>
            </a:r>
          </a:p>
          <a:p>
            <a:pPr>
              <a:spcBef>
                <a:spcPts val="0"/>
              </a:spcBef>
              <a:spcAft>
                <a:spcPts val="0"/>
              </a:spcAft>
            </a:pPr>
            <a:r>
              <a:rPr lang="en-US" sz="1800" dirty="0"/>
              <a:t>Consumes operational real-time Forwarding Plane, Control Plane and Management Plane metrics and produces analytical alerts.</a:t>
            </a:r>
          </a:p>
          <a:p>
            <a:r>
              <a:rPr lang="en-US" sz="1800" b="1" dirty="0"/>
              <a:t>Direction</a:t>
            </a:r>
          </a:p>
          <a:p>
            <a:pPr>
              <a:spcBef>
                <a:spcPts val="0"/>
              </a:spcBef>
              <a:spcAft>
                <a:spcPts val="0"/>
              </a:spcAft>
            </a:pPr>
            <a:r>
              <a:rPr lang="en-US" sz="1800"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725763" y="2548029"/>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t>A more detailing paper will be submitted soon to IEEE Transactions on Network and Service Management</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Presented in ANRW 2023</a:t>
            </a:r>
            <a:br>
              <a:rPr lang="en-US" sz="3600" dirty="0"/>
            </a:br>
            <a:r>
              <a:rPr lang="en-US" sz="2700" dirty="0">
                <a:solidFill>
                  <a:schemeClr val="bg2">
                    <a:lumMod val="75000"/>
                  </a:schemeClr>
                </a:solidFill>
              </a:rPr>
              <a:t>At IETF 117 San Francisco</a:t>
            </a:r>
            <a:endParaRPr lang="en-US" sz="2700" dirty="0">
              <a:solidFill>
                <a:srgbClr val="FF0000"/>
              </a:solidFill>
            </a:endParaRPr>
          </a:p>
        </p:txBody>
      </p:sp>
      <p:pic>
        <p:nvPicPr>
          <p:cNvPr id="3" name="Picture 2">
            <a:extLst>
              <a:ext uri="{FF2B5EF4-FFF2-40B4-BE49-F238E27FC236}">
                <a16:creationId xmlns:a16="http://schemas.microsoft.com/office/drawing/2014/main" id="{D273520C-C3FB-5F5E-ED45-63CDDF11C749}"/>
              </a:ext>
            </a:extLst>
          </p:cNvPr>
          <p:cNvPicPr>
            <a:picLocks noChangeAspect="1"/>
          </p:cNvPicPr>
          <p:nvPr/>
        </p:nvPicPr>
        <p:blipFill>
          <a:blip r:embed="rId2"/>
          <a:stretch>
            <a:fillRect/>
          </a:stretch>
        </p:blipFill>
        <p:spPr>
          <a:xfrm>
            <a:off x="5753770" y="611521"/>
            <a:ext cx="5600030" cy="5634957"/>
          </a:xfrm>
          <a:prstGeom prst="rect">
            <a:avLst/>
          </a:prstGeom>
        </p:spPr>
      </p:pic>
    </p:spTree>
    <p:extLst>
      <p:ext uri="{BB962C8B-B14F-4D97-AF65-F5344CB8AC3E}">
        <p14:creationId xmlns:p14="http://schemas.microsoft.com/office/powerpoint/2010/main" val="6637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70961" y="2011679"/>
            <a:ext cx="9486450"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Network Operators: </a:t>
            </a:r>
            <a:r>
              <a:rPr lang="en-US" dirty="0"/>
              <a:t>Do you agree that today’s actions; traffic is dropped, path is withdrawn and interface down, are always exposed through Network Telemetry. But reasons and causes, dropped due to unreachable next-hop, withdrawn due to peer down, interface down due to missing signal, are rarely exposed to telemetry  would be most interesting?</a:t>
            </a:r>
          </a:p>
          <a:p>
            <a:r>
              <a:rPr lang="en-US" b="1" dirty="0">
                <a:solidFill>
                  <a:srgbClr val="FF0000"/>
                </a:solidFill>
              </a:rPr>
              <a:t>Network Vendors: </a:t>
            </a:r>
            <a:r>
              <a:rPr lang="en-US" dirty="0"/>
              <a:t>Is the assumption correct that a when network service process, routing process and withdrawing a path occur, most of the time the vendor knows why it acts that way, and could potential make this reason and cause information available?</a:t>
            </a:r>
          </a:p>
          <a:p>
            <a:r>
              <a:rPr lang="en-US" b="1" dirty="0">
                <a:solidFill>
                  <a:srgbClr val="FF0000"/>
                </a:solidFill>
              </a:rPr>
              <a:t>Academia: </a:t>
            </a:r>
            <a:r>
              <a:rPr lang="en-US" dirty="0"/>
              <a:t>Would it help if network operators would provide well defined labeled operational and analytical data to enable and validate their research?</a:t>
            </a:r>
          </a:p>
          <a:p>
            <a:r>
              <a:rPr lang="en-US" b="1" dirty="0">
                <a:solidFill>
                  <a:srgbClr val="FF0000"/>
                </a:solidFill>
              </a:rPr>
              <a:t>Everybody: </a:t>
            </a:r>
            <a:r>
              <a:rPr lang="en-US"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Questions to the audience</a:t>
            </a:r>
            <a:br>
              <a:rPr lang="en-US" sz="3600" dirty="0"/>
            </a:br>
            <a:r>
              <a:rPr lang="en-US" sz="2700" dirty="0">
                <a:solidFill>
                  <a:schemeClr val="bg2">
                    <a:lumMod val="75000"/>
                  </a:schemeClr>
                </a:solidFill>
              </a:rPr>
              <a:t>Do you care?</a:t>
            </a:r>
            <a:endParaRPr lang="en-US" sz="2700" dirty="0">
              <a:solidFill>
                <a:srgbClr val="FF0000"/>
              </a:solidFill>
            </a:endParaRPr>
          </a:p>
        </p:txBody>
      </p:sp>
    </p:spTree>
    <p:extLst>
      <p:ext uri="{BB962C8B-B14F-4D97-AF65-F5344CB8AC3E}">
        <p14:creationId xmlns:p14="http://schemas.microsoft.com/office/powerpoint/2010/main" val="1609255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2019</Words>
  <Application>Microsoft Office PowerPoint</Application>
  <PresentationFormat>Widescreen</PresentationFormat>
  <Paragraphs>191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PowerPoint Presentation</vt:lpstr>
      <vt:lpstr>What to monitor Which operational metrics are collected</vt:lpstr>
      <vt:lpstr>Why to automate monitoring Recognize network incidents faster than humans can</vt:lpstr>
      <vt:lpstr>How to organize and collaborate with data The Data Mesh Architecture enables Network Analytics use</vt:lpstr>
      <vt:lpstr>What does Network Anomaly Detection mean Monitor changes</vt:lpstr>
      <vt:lpstr>Presented in ANRW 2023 At IETF 117 San Francisco</vt:lpstr>
      <vt:lpstr>What our motivation is Automate learn and improve</vt:lpstr>
      <vt:lpstr>What is a symptom and how to categorize them From action to reason to cause</vt:lpstr>
      <vt:lpstr>Questions to the audience Do you care?</vt:lpstr>
      <vt:lpstr>Outliers in Anomaly Detection From global to contextual to collective</vt:lpstr>
      <vt:lpstr>Annotate Operational Data YANG Module</vt:lpstr>
      <vt:lpstr>Semantic Metadata Annotation for Network Anomaly Detection Next steps</vt:lpstr>
      <vt:lpstr>Network Anomaly Postmortem Lifecycle draft-netana-nmop-network-anomaly-lifecycle</vt:lpstr>
      <vt:lpstr>Network Anomaly State Machine Incident Relationships</vt:lpstr>
      <vt:lpstr>Network Anomaly Metadata YANG Module</vt:lpstr>
      <vt:lpstr>IETF 118 Hackathon – Antagonist Labelling a Symptom in Grafana</vt:lpstr>
      <vt:lpstr>IETF 118 Hackathon - Antagonist Workflow</vt:lpstr>
      <vt:lpstr>Experiment: Network Anomaly Postmortem Lifecycle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166</cp:revision>
  <dcterms:created xsi:type="dcterms:W3CDTF">2019-11-29T14:22:02Z</dcterms:created>
  <dcterms:modified xsi:type="dcterms:W3CDTF">2024-03-06T08:42:56Z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