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1041" r:id="rId2"/>
    <p:sldId id="214570622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72EBD01A-B498-47E5-90A3-356ABD931E9A}"/>
    <pc:docChg chg="modSld">
      <pc:chgData name="Graf Thomas, INI-NET-VNC-HCS" userId="487bc3e3-9ce7-4cdd-b7b4-8899ea88d289" providerId="ADAL" clId="{72EBD01A-B498-47E5-90A3-356ABD931E9A}" dt="2023-07-22T23:29:15.176" v="17" actId="113"/>
      <pc:docMkLst>
        <pc:docMk/>
      </pc:docMkLst>
      <pc:sldChg chg="modSp mod">
        <pc:chgData name="Graf Thomas, INI-NET-VNC-HCS" userId="487bc3e3-9ce7-4cdd-b7b4-8899ea88d289" providerId="ADAL" clId="{72EBD01A-B498-47E5-90A3-356ABD931E9A}" dt="2023-07-22T23:29:15.176" v="17" actId="113"/>
        <pc:sldMkLst>
          <pc:docMk/>
          <pc:sldMk cId="505743577" sldId="2145706228"/>
        </pc:sldMkLst>
        <pc:spChg chg="mod">
          <ac:chgData name="Graf Thomas, INI-NET-VNC-HCS" userId="487bc3e3-9ce7-4cdd-b7b4-8899ea88d289" providerId="ADAL" clId="{72EBD01A-B498-47E5-90A3-356ABD931E9A}" dt="2023-07-22T23:29:15.176" v="17" actId="113"/>
          <ac:spMkLst>
            <pc:docMk/>
            <pc:sldMk cId="505743577" sldId="2145706228"/>
            <ac:spMk id="3" creationId="{29C0DFD4-432D-4B0C-93DF-790441DCF5B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22.07.2023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22.07.2023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22.07.2023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22.07.2023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22.07.2023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22.07.2023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22.07.2023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22.07.2023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40587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Subscription to Distributed Notifications</a:t>
            </a:r>
            <a:br>
              <a:rPr lang="en-US" sz="3600" b="1" dirty="0"/>
            </a:br>
            <a:r>
              <a:rPr lang="en-US" sz="2800" dirty="0"/>
              <a:t>draft-ietf-netconf-distributed-notif-07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Extends YANG notification subscription to allow metrics being 	published directly from processors on line cards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145579"/>
            <a:ext cx="11163943" cy="1216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4000" dirty="0">
                <a:latin typeface="+mj-lt"/>
              </a:rPr>
              <a:t>G. Zheng, Huawei </a:t>
            </a:r>
            <a:br>
              <a:rPr lang="de-CH" sz="4000" dirty="0">
                <a:latin typeface="+mj-lt"/>
              </a:rPr>
            </a:br>
            <a:r>
              <a:rPr lang="de-CH" sz="4000" dirty="0">
                <a:latin typeface="+mj-lt"/>
              </a:rPr>
              <a:t>T. Zhou, Huawei 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4000" dirty="0">
                <a:latin typeface="+mj-lt"/>
              </a:rPr>
              <a:t>T. Graf, Swisscom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4000" dirty="0">
                <a:latin typeface="+mj-lt"/>
              </a:rPr>
              <a:t>P. Francois, INSA-Lyon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4000" dirty="0">
                <a:latin typeface="+mj-lt"/>
              </a:rPr>
              <a:t>A. Huang Feng, INSA-Lyon 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4000" dirty="0">
                <a:latin typeface="+mj-lt"/>
              </a:rPr>
              <a:t>E. Voit, Cisco Systems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7.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July</a:t>
            </a:r>
            <a:r>
              <a:rPr lang="de-CH" sz="3800" dirty="0">
                <a:latin typeface="+mj-lt"/>
                <a:ea typeface="+mj-ea"/>
                <a:cs typeface="+mj-cs"/>
              </a:rPr>
              <a:t> 2023</a:t>
            </a:r>
            <a:endParaRPr lang="de-CH" sz="38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Subscription to Distributed Notifications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Status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8208819" cy="42925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Status</a:t>
            </a:r>
          </a:p>
          <a:p>
            <a:r>
              <a:rPr lang="en-US" sz="2000" b="1" dirty="0"/>
              <a:t> -07 published</a:t>
            </a:r>
          </a:p>
          <a:p>
            <a:r>
              <a:rPr lang="en-US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Added Implementation Status Section</a:t>
            </a:r>
            <a:endParaRPr lang="en-US" sz="2000" b="1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Trebuchet MS" panose="020B06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en-US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ditorial updates</a:t>
            </a:r>
          </a:p>
          <a:p>
            <a:pPr marL="0" indent="0">
              <a:buNone/>
            </a:pPr>
            <a:r>
              <a:rPr lang="en-US" sz="2000" b="1" dirty="0"/>
              <a:t>Next Step</a:t>
            </a:r>
          </a:p>
          <a:p>
            <a:r>
              <a:rPr lang="en-US" sz="2000" b="1" dirty="0"/>
              <a:t> </a:t>
            </a:r>
            <a:r>
              <a:rPr lang="en-US" sz="2000" dirty="0"/>
              <a:t>Review Observation Domain ID terminology</a:t>
            </a:r>
          </a:p>
          <a:p>
            <a:pPr marL="0" indent="0">
              <a:buNone/>
            </a:pPr>
            <a:br>
              <a:rPr lang="en-US" sz="2000" b="1" dirty="0"/>
            </a:br>
            <a:r>
              <a:rPr lang="en-US" sz="2000" b="1" dirty="0"/>
              <a:t>-&gt; Requesting feedback and comments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2</a:t>
            </a:fld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0BC99-792A-481A-9F32-B4255E7EE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462" y="812290"/>
            <a:ext cx="3048962" cy="4314869"/>
          </a:xfrm>
          <a:prstGeom prst="rect">
            <a:avLst/>
          </a:prstGeom>
        </p:spPr>
      </p:pic>
      <p:sp>
        <p:nvSpPr>
          <p:cNvPr id="6" name="Subtitle 4">
            <a:extLst>
              <a:ext uri="{FF2B5EF4-FFF2-40B4-BE49-F238E27FC236}">
                <a16:creationId xmlns:a16="http://schemas.microsoft.com/office/drawing/2014/main" id="{7C3B84B0-CEE6-9508-972D-6095E0E01E98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3600" dirty="0">
                <a:latin typeface="+mj-lt"/>
              </a:rPr>
              <a:t>G. Zheng, Huawei </a:t>
            </a:r>
            <a:br>
              <a:rPr lang="de-CH" sz="3600" dirty="0">
                <a:latin typeface="+mj-lt"/>
              </a:rPr>
            </a:br>
            <a:r>
              <a:rPr lang="de-CH" sz="3600" dirty="0">
                <a:latin typeface="+mj-lt"/>
              </a:rPr>
              <a:t>T. Zhou, Huawei 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3600" dirty="0">
                <a:latin typeface="+mj-lt"/>
              </a:rPr>
              <a:t>T. Graf, Swisscom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3600" dirty="0">
                <a:latin typeface="+mj-lt"/>
              </a:rPr>
              <a:t>P. Francois, INSA-Lyon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3600" dirty="0">
                <a:latin typeface="+mj-lt"/>
              </a:rPr>
              <a:t>A. Huang Feng, INSA-Lyon 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3600" dirty="0">
                <a:latin typeface="+mj-lt"/>
              </a:rPr>
              <a:t>E. </a:t>
            </a:r>
            <a:r>
              <a:rPr lang="de-CH" sz="3600">
                <a:latin typeface="+mj-lt"/>
              </a:rPr>
              <a:t>Voit, Cisco Systems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7.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July</a:t>
            </a:r>
            <a:r>
              <a:rPr lang="de-CH" sz="3800" dirty="0">
                <a:latin typeface="+mj-lt"/>
                <a:ea typeface="+mj-ea"/>
                <a:cs typeface="+mj-cs"/>
              </a:rPr>
              <a:t> 2023</a:t>
            </a:r>
            <a:endParaRPr lang="de-CH" sz="38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5057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132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Trebuchet MS</vt:lpstr>
      <vt:lpstr>Office Theme</vt:lpstr>
      <vt:lpstr>PowerPoint Presentation</vt:lpstr>
      <vt:lpstr>Subscription to Distributed Notifications Status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143</cp:revision>
  <dcterms:created xsi:type="dcterms:W3CDTF">2019-11-29T14:22:02Z</dcterms:created>
  <dcterms:modified xsi:type="dcterms:W3CDTF">2023-07-22T23:29:17Z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2022-10-29T16:13:43Z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