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5bade36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e95bade36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95badfd2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Concerns about the segmentation design, given it is UDP, a loss of a packet makes the discard about the whole message (Hannes Tschofenig) --&gt; defining segmentation here because of RFC8085: (An UDP application SHOULD NOT send UDP datagrams that result in IP packets that exceed the Maximum Transmission Unit (MTU) along the path to the destination)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Concerns about the probability of UDP packet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where is the performance impact? Can't 2023 linecards manage TCP?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narrow the scope of the draft to "small"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private encoding a bit overengineered?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3-bit Ver field not pointing to the IANA [addressed]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Hannes --&gt; packet loss is negleactable, need to be explicit in the draft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--&gt; which performance issues we are trying to tackle? not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Kent support the work for sending the telemetry data to the same 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on-change notifications should be with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e95badfd2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95badfd2a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e95badfd2a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tracker.ietf.org/doc/html/draft-ietf-netconf-tcp-client-serv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tracker.ietf.org/doc/html/draft-ietf-netconf-udp-client-server" TargetMode="External"/><Relationship Id="rId4" Type="http://schemas.openxmlformats.org/officeDocument/2006/relationships/hyperlink" Target="https://datatracker.ietf.org/doc/html/draft-ietf-netconf-udp-client-serv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tracker.ietf.org/doc/html/draft-tgraf-netconf-notif-sequencing-0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Groupings </a:t>
            </a: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UDP Clients and UDP Servers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draft-ietf-netconf-udp-client-server-0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3/04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Two YANG 1.1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to support the configuration of UDP clients and UDP servers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4956600"/>
            <a:ext cx="10570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Watsen, Watsen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25th 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YANG Groupings for UDP Clients and UDP Servers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Changes on -03 and -04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63" y="2298700"/>
            <a:ext cx="4499549" cy="10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716800" y="1587575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711925" y="1587575"/>
            <a:ext cx="9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00" y="4301500"/>
            <a:ext cx="4499486" cy="1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550" y="2335625"/>
            <a:ext cx="5747352" cy="12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648" y="4254975"/>
            <a:ext cx="4080202" cy="1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7854250" y="2823500"/>
            <a:ext cx="9231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499350" y="3176250"/>
            <a:ext cx="1212600" cy="36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689900" y="4902750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YANG Groupings for UDP Clients and UDP Servers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Changes and Next steps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1564850"/>
            <a:ext cx="107919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Changes in -03/-04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UDP groupings mimick the tcp client-server groupings defined in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draft-ietf-netconf-tcp-client-server</a:t>
            </a:r>
            <a:r>
              <a:rPr lang="en-US" sz="2200"/>
              <a:t> according to the WG feedback from IETF 119.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Added examples how the groupings can be applied.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Removed </a:t>
            </a:r>
            <a:r>
              <a:rPr lang="en-US" sz="2200">
                <a:solidFill>
                  <a:srgbClr val="FF0000"/>
                </a:solidFill>
              </a:rPr>
              <a:t>Default port</a:t>
            </a:r>
            <a:r>
              <a:rPr lang="en-US" sz="2200"/>
              <a:t> “0” to allow more flexibility as requested from Med.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Many thanks for the review!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All comments are addressed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Next Steps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➢ </a:t>
            </a:r>
            <a:r>
              <a:rPr b="1" lang="en-US" sz="2400">
                <a:solidFill>
                  <a:srgbClr val="FF0000"/>
                </a:solidFill>
              </a:rPr>
              <a:t>Requesting working group last call.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UDP-based Transport for </a:t>
            </a: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draft-ietf-netconf-udp-notif-13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UDP-based protocol for YANG notifications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to collect YANG data from networking devices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19" name="Google Shape;119;p16"/>
          <p:cNvSpPr txBox="1"/>
          <p:nvPr/>
        </p:nvSpPr>
        <p:spPr>
          <a:xfrm>
            <a:off x="320225" y="4210622"/>
            <a:ext cx="1116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G. Zheng, Huawei </a:t>
            </a:r>
            <a:b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Zhou, Huawei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Graf, Swisscom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Paolo Lucente, NTT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Changes in -13/-14 and next steps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ietf-udp-notif-transport.yang is using now the generic UDP client groupings from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draft-ietf-netconf-udp-client-server</a:t>
            </a:r>
            <a:r>
              <a:rPr lang="en-US" sz="1900"/>
              <a:t>. 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 node is now capable of sending UDP-notif notifications to a </a:t>
            </a: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inet:host</a:t>
            </a:r>
            <a:r>
              <a:rPr lang="en-US" sz="1900"/>
              <a:t> rather than only to </a:t>
            </a: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inet:ip-address-no-zone</a:t>
            </a:r>
            <a:r>
              <a:rPr lang="en-US" sz="1900"/>
              <a:t> and is able to set its </a:t>
            </a:r>
            <a:r>
              <a:rPr lang="en-US" sz="1900">
                <a:solidFill>
                  <a:srgbClr val="FF0000"/>
                </a:solidFill>
              </a:rPr>
              <a:t>local address</a:t>
            </a:r>
            <a:r>
              <a:rPr lang="en-US" sz="1900"/>
              <a:t>.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Since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draft-ietf-netconf-udp-client-server</a:t>
            </a:r>
            <a:r>
              <a:rPr lang="en-US" sz="1900">
                <a:solidFill>
                  <a:srgbClr val="000000"/>
                </a:solidFill>
              </a:rPr>
              <a:t> specifies the Layer 4 port as default, Section 8.4 has been added to request IANA for a default port. → </a:t>
            </a:r>
            <a:r>
              <a:rPr b="1" lang="en-US" sz="1900">
                <a:solidFill>
                  <a:srgbClr val="FF0000"/>
                </a:solidFill>
              </a:rPr>
              <a:t>Rollbacked to mandatory port as requested by Med</a:t>
            </a:r>
            <a:endParaRPr sz="1900">
              <a:solidFill>
                <a:srgbClr val="FF0000"/>
              </a:solidFill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Med for the feedback!</a:t>
            </a:r>
            <a:endParaRPr sz="1900"/>
          </a:p>
          <a:p>
            <a:pPr indent="-2095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</a:rPr>
              <a:t>No pending items. All working group comments are addressed.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Next Steps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➢ </a:t>
            </a:r>
            <a:r>
              <a:rPr b="1" lang="en-US" sz="2200">
                <a:solidFill>
                  <a:srgbClr val="FF0000"/>
                </a:solidFill>
              </a:rPr>
              <a:t>Requesting working group last call.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620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YANG module for UDP-notif configuration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75" y="1271725"/>
            <a:ext cx="3831993" cy="5090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4864275" y="1929125"/>
            <a:ext cx="2630700" cy="63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2B30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272B30"/>
                </a:solidFill>
                <a:latin typeface="Calibri"/>
                <a:ea typeface="Calibri"/>
                <a:cs typeface="Calibri"/>
                <a:sym typeface="Calibri"/>
              </a:rPr>
              <a:t>Subscription to </a:t>
            </a: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Distributed Notifications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draft-ietf-netconf-distributed-notif-09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Extends YANG notification subscription to allow metrics being</a:t>
            </a:r>
            <a:b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published directly from processors on line cards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41" name="Google Shape;141;p19"/>
          <p:cNvSpPr txBox="1"/>
          <p:nvPr/>
        </p:nvSpPr>
        <p:spPr>
          <a:xfrm>
            <a:off x="838200" y="4861250"/>
            <a:ext cx="11163943" cy="1500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zhoutianran@huawei.com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zhengguangying@huawei.com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evoit@cisco.com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thomas.graf@swisscom.com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pierre.francois@insa-lyon.fr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25th 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62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Subscription to Distributed Notifications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Changes and Next steps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62000" y="1564850"/>
            <a:ext cx="112164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Changes in -09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Updated implementation status section.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Same as for subscription state change, push-update and push-change-update are now</a:t>
            </a:r>
            <a:r>
              <a:rPr lang="en-US" sz="2000"/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augmented with message-publisher-id as well.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Message-publisher-id augmentation is therefore removed in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draft-tgraf-netconf-notif-sequencing-06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Leads to one document describing the augments for message-publisher-id.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No pending items. All working group comments are addressed.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Next Steps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➢ </a:t>
            </a:r>
            <a:r>
              <a:rPr b="1" lang="en-US" sz="2400">
                <a:solidFill>
                  <a:srgbClr val="FF0000"/>
                </a:solidFill>
              </a:rPr>
              <a:t>Requesting working group last call.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62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Subscription to Distributed Notifications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YANG module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675" y="1564850"/>
            <a:ext cx="5249050" cy="32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4061275" y="3784350"/>
            <a:ext cx="4365900" cy="93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