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6"/>
  </p:notesMasterIdLst>
  <p:sldIdLst>
    <p:sldId id="266" r:id="rId6"/>
    <p:sldId id="257" r:id="rId7"/>
    <p:sldId id="26425" r:id="rId8"/>
    <p:sldId id="1062" r:id="rId9"/>
    <p:sldId id="1063" r:id="rId10"/>
    <p:sldId id="1064" r:id="rId11"/>
    <p:sldId id="1066" r:id="rId12"/>
    <p:sldId id="1065" r:id="rId13"/>
    <p:sldId id="2145706251" r:id="rId14"/>
    <p:sldId id="270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52CFD-0C2D-4200-BC34-41277AADC97B}" v="23" dt="2024-07-17T08:54:28.37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E38BB3D1-4E18-4AEF-89AF-D2C26BE179F5}"/>
    <pc:docChg chg="modSld">
      <pc:chgData name="Graf Thomas, INI-NET-VNC-HCS" userId="487bc3e3-9ce7-4cdd-b7b4-8899ea88d289" providerId="ADAL" clId="{E38BB3D1-4E18-4AEF-89AF-D2C26BE179F5}" dt="2024-04-21T11:53:17.963" v="5" actId="20577"/>
      <pc:docMkLst>
        <pc:docMk/>
      </pc:docMkLst>
      <pc:sldChg chg="modSp mod">
        <pc:chgData name="Graf Thomas, INI-NET-VNC-HCS" userId="487bc3e3-9ce7-4cdd-b7b4-8899ea88d289" providerId="ADAL" clId="{E38BB3D1-4E18-4AEF-89AF-D2C26BE179F5}" dt="2024-04-21T11:53:17.963" v="5" actId="2057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E38BB3D1-4E18-4AEF-89AF-D2C26BE179F5}" dt="2024-04-21T11:53:17.963" v="5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VNC-HCS" userId="487bc3e3-9ce7-4cdd-b7b4-8899ea88d289" providerId="ADAL" clId="{A8B52CFD-0C2D-4200-BC34-41277AADC97B}"/>
    <pc:docChg chg="undo custSel addSld delSld modSld">
      <pc:chgData name="Graf Thomas, INI-NET-VNC-HCS" userId="487bc3e3-9ce7-4cdd-b7b4-8899ea88d289" providerId="ADAL" clId="{A8B52CFD-0C2D-4200-BC34-41277AADC97B}" dt="2024-07-17T09:07:32.838" v="702" actId="6549"/>
      <pc:docMkLst>
        <pc:docMk/>
      </pc:docMkLst>
      <pc:sldChg chg="modSp mod">
        <pc:chgData name="Graf Thomas, INI-NET-VNC-HCS" userId="487bc3e3-9ce7-4cdd-b7b4-8899ea88d289" providerId="ADAL" clId="{A8B52CFD-0C2D-4200-BC34-41277AADC97B}" dt="2024-07-17T08:57:07.609" v="590" actId="6549"/>
        <pc:sldMkLst>
          <pc:docMk/>
          <pc:sldMk cId="0" sldId="257"/>
        </pc:sldMkLst>
        <pc:spChg chg="mod">
          <ac:chgData name="Graf Thomas, INI-NET-VNC-HCS" userId="487bc3e3-9ce7-4cdd-b7b4-8899ea88d289" providerId="ADAL" clId="{A8B52CFD-0C2D-4200-BC34-41277AADC97B}" dt="2024-07-17T08:57:07.609" v="590" actId="6549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del mod">
        <pc:chgData name="Graf Thomas, INI-NET-VNC-HCS" userId="487bc3e3-9ce7-4cdd-b7b4-8899ea88d289" providerId="ADAL" clId="{A8B52CFD-0C2D-4200-BC34-41277AADC97B}" dt="2024-07-16T19:16:39.849" v="145" actId="4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A8B52CFD-0C2D-4200-BC34-41277AADC97B}" dt="2024-07-16T18:32:42.955" v="121" actId="20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add del mod">
          <ac:chgData name="Graf Thomas, INI-NET-VNC-HCS" userId="487bc3e3-9ce7-4cdd-b7b4-8899ea88d289" providerId="ADAL" clId="{A8B52CFD-0C2D-4200-BC34-41277AADC97B}" dt="2024-07-16T19:15:44.807" v="142" actId="478"/>
          <ac:picMkLst>
            <pc:docMk/>
            <pc:sldMk cId="0" sldId="259"/>
            <ac:picMk id="4" creationId="{E5C03548-B9EE-4CD7-9B49-28EABE6BCBF6}"/>
          </ac:picMkLst>
        </pc:picChg>
        <pc:picChg chg="del">
          <ac:chgData name="Graf Thomas, INI-NET-VNC-HCS" userId="487bc3e3-9ce7-4cdd-b7b4-8899ea88d289" providerId="ADAL" clId="{A8B52CFD-0C2D-4200-BC34-41277AADC97B}" dt="2024-07-16T19:15:32.175" v="136" actId="478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A8B52CFD-0C2D-4200-BC34-41277AADC97B}" dt="2024-07-16T19:15:27.804" v="135" actId="1076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A8B52CFD-0C2D-4200-BC34-41277AADC97B}" dt="2024-07-16T18:09:16.436" v="18" actId="20577"/>
          <ac:spMkLst>
            <pc:docMk/>
            <pc:sldMk cId="1596945169" sldId="266"/>
            <ac:spMk id="3" creationId="{00000000-0000-0000-0000-000000000000}"/>
          </ac:spMkLst>
        </pc:spChg>
        <pc:spChg chg="add del">
          <ac:chgData name="Graf Thomas, INI-NET-VNC-HCS" userId="487bc3e3-9ce7-4cdd-b7b4-8899ea88d289" providerId="ADAL" clId="{A8B52CFD-0C2D-4200-BC34-41277AADC97B}" dt="2024-07-16T19:15:04.671" v="124" actId="22"/>
          <ac:spMkLst>
            <pc:docMk/>
            <pc:sldMk cId="1596945169" sldId="266"/>
            <ac:spMk id="9" creationId="{146FFB42-C187-31DE-60D5-F8DE86D8E412}"/>
          </ac:spMkLst>
        </pc:spChg>
        <pc:picChg chg="del">
          <ac:chgData name="Graf Thomas, INI-NET-VNC-HCS" userId="487bc3e3-9ce7-4cdd-b7b4-8899ea88d289" providerId="ADAL" clId="{A8B52CFD-0C2D-4200-BC34-41277AADC97B}" dt="2024-07-16T18:09:52.932" v="19" actId="478"/>
          <ac:picMkLst>
            <pc:docMk/>
            <pc:sldMk cId="1596945169" sldId="266"/>
            <ac:picMk id="6" creationId="{1B7AA16F-BFCE-6A40-FC2D-49EBFADAC509}"/>
          </ac:picMkLst>
        </pc:picChg>
        <pc:picChg chg="add del mod">
          <ac:chgData name="Graf Thomas, INI-NET-VNC-HCS" userId="487bc3e3-9ce7-4cdd-b7b4-8899ea88d289" providerId="ADAL" clId="{A8B52CFD-0C2D-4200-BC34-41277AADC97B}" dt="2024-07-16T19:15:10.497" v="130" actId="478"/>
          <ac:picMkLst>
            <pc:docMk/>
            <pc:sldMk cId="1596945169" sldId="266"/>
            <ac:picMk id="7" creationId="{223B5D61-65C4-A0C0-AAE3-C656C4614B93}"/>
          </ac:picMkLst>
        </pc:picChg>
        <pc:picChg chg="add mod">
          <ac:chgData name="Graf Thomas, INI-NET-VNC-HCS" userId="487bc3e3-9ce7-4cdd-b7b4-8899ea88d289" providerId="ADAL" clId="{A8B52CFD-0C2D-4200-BC34-41277AADC97B}" dt="2024-07-16T19:15:27.804" v="135" actId="1076"/>
          <ac:picMkLst>
            <pc:docMk/>
            <pc:sldMk cId="1596945169" sldId="266"/>
            <ac:picMk id="11" creationId="{D345F695-AA6D-922F-66ED-2C0814D365CF}"/>
          </ac:picMkLst>
        </pc:picChg>
      </pc:sldChg>
      <pc:sldChg chg="modSp mod">
        <pc:chgData name="Graf Thomas, INI-NET-VNC-HCS" userId="487bc3e3-9ce7-4cdd-b7b4-8899ea88d289" providerId="ADAL" clId="{A8B52CFD-0C2D-4200-BC34-41277AADC97B}" dt="2024-07-17T09:07:32.838" v="702" actId="6549"/>
        <pc:sldMkLst>
          <pc:docMk/>
          <pc:sldMk cId="593293132" sldId="270"/>
        </pc:sldMkLst>
        <pc:spChg chg="mod">
          <ac:chgData name="Graf Thomas, INI-NET-VNC-HCS" userId="487bc3e3-9ce7-4cdd-b7b4-8899ea88d289" providerId="ADAL" clId="{A8B52CFD-0C2D-4200-BC34-41277AADC97B}" dt="2024-07-17T09:07:32.838" v="702" actId="6549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49:21.578" v="344" actId="13926"/>
        <pc:sldMkLst>
          <pc:docMk/>
          <pc:sldMk cId="3638075850" sldId="1063"/>
        </pc:sldMkLst>
        <pc:spChg chg="mod">
          <ac:chgData name="Graf Thomas, INI-NET-VNC-HCS" userId="487bc3e3-9ce7-4cdd-b7b4-8899ea88d289" providerId="ADAL" clId="{A8B52CFD-0C2D-4200-BC34-41277AADC97B}" dt="2024-07-17T08:46:50.450" v="305" actId="14100"/>
          <ac:spMkLst>
            <pc:docMk/>
            <pc:sldMk cId="3638075850" sldId="1063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21.578" v="344" actId="1392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36.183" v="321" actId="27636"/>
          <ac:spMkLst>
            <pc:docMk/>
            <pc:sldMk cId="3638075850" sldId="1063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49:13.937" v="343" actId="13926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A8B52CFD-0C2D-4200-BC34-41277AADC97B}" dt="2024-07-17T08:48:54.262" v="342" actId="255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13.937" v="343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58.583" v="335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3:26.317" v="641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A8B52CFD-0C2D-4200-BC34-41277AADC97B}" dt="2024-07-17T09:03:26.317" v="641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2:47.189" v="633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9:01:35.309" v="628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1:00.028" v="617" actId="14100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A8B52CFD-0C2D-4200-BC34-41277AADC97B}" dt="2024-07-17T09:00:44.441" v="616" actId="14100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1:00.028" v="617" actId="14100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59:46.743" v="608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32:28.747" v="155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A8B52CFD-0C2D-4200-BC34-41277AADC97B}" dt="2024-07-16T18:20:49.628" v="95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A8B52CFD-0C2D-4200-BC34-41277AADC97B}" dt="2024-07-17T08:32:28.747" v="155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A8B52CFD-0C2D-4200-BC34-41277AADC97B}" dt="2024-07-16T18:20:08.833" v="85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A8B52CFD-0C2D-4200-BC34-41277AADC97B}" dt="2024-07-16T18:20:33.952" v="90" actId="1076"/>
          <ac:spMkLst>
            <pc:docMk/>
            <pc:sldMk cId="320697580" sldId="26425"/>
            <ac:spMk id="17" creationId="{8F78EE4C-6EFD-4363-A98F-3E5608669DF5}"/>
          </ac:spMkLst>
        </pc:spChg>
      </pc:sldChg>
      <pc:sldChg chg="modSp add del mod">
        <pc:chgData name="Graf Thomas, INI-NET-VNC-HCS" userId="487bc3e3-9ce7-4cdd-b7b4-8899ea88d289" providerId="ADAL" clId="{A8B52CFD-0C2D-4200-BC34-41277AADC97B}" dt="2024-07-17T08:36:35.069" v="231" actId="47"/>
        <pc:sldMkLst>
          <pc:docMk/>
          <pc:sldMk cId="2799895506" sldId="2145706251"/>
        </pc:sldMkLst>
        <pc:graphicFrameChg chg="mod modGraphic">
          <ac:chgData name="Graf Thomas, INI-NET-VNC-HCS" userId="487bc3e3-9ce7-4cdd-b7b4-8899ea88d289" providerId="ADAL" clId="{A8B52CFD-0C2D-4200-BC34-41277AADC97B}" dt="2024-07-17T08:35:18.679" v="227" actId="1076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</pc:sldChg>
      <pc:sldChg chg="add del">
        <pc:chgData name="Graf Thomas, INI-NET-VNC-HCS" userId="487bc3e3-9ce7-4cdd-b7b4-8899ea88d289" providerId="ADAL" clId="{A8B52CFD-0C2D-4200-BC34-41277AADC97B}" dt="2024-07-17T08:36:25.792" v="229" actId="47"/>
        <pc:sldMkLst>
          <pc:docMk/>
          <pc:sldMk cId="899953079" sldId="2145706252"/>
        </pc:sldMkLst>
      </pc:sldChg>
      <pc:sldChg chg="del">
        <pc:chgData name="Graf Thomas, INI-NET-VNC-HCS" userId="487bc3e3-9ce7-4cdd-b7b4-8899ea88d289" providerId="ADAL" clId="{A8B52CFD-0C2D-4200-BC34-41277AADC97B}" dt="2024-07-17T08:36:36.187" v="232"/>
        <pc:sldMkLst>
          <pc:docMk/>
          <pc:sldMk cId="3615564618" sldId="2145706252"/>
        </pc:sldMkLst>
      </pc:sldChg>
      <pc:sldMasterChg chg="delSldLayout">
        <pc:chgData name="Graf Thomas, INI-NET-VNC-HCS" userId="487bc3e3-9ce7-4cdd-b7b4-8899ea88d289" providerId="ADAL" clId="{A8B52CFD-0C2D-4200-BC34-41277AADC97B}" dt="2024-07-17T08:36:25.792" v="229" actId="47"/>
        <pc:sldMasterMkLst>
          <pc:docMk/>
          <pc:sldMasterMk cId="0" sldId="2147483648"/>
        </pc:sldMasterMkLst>
        <pc:sldLayoutChg chg="del">
          <pc:chgData name="Graf Thomas, INI-NET-VNC-HCS" userId="487bc3e3-9ce7-4cdd-b7b4-8899ea88d289" providerId="ADAL" clId="{A8B52CFD-0C2D-4200-BC34-41277AADC97B}" dt="2024-07-16T19:16:28.640" v="144" actId="47"/>
          <pc:sldLayoutMkLst>
            <pc:docMk/>
            <pc:sldMasterMk cId="0" sldId="2147483648"/>
            <pc:sldLayoutMk cId="1944829086" sldId="2147483678"/>
          </pc:sldLayoutMkLst>
        </pc:sldLayoutChg>
        <pc:sldLayoutChg chg="del">
          <pc:chgData name="Graf Thomas, INI-NET-VNC-HCS" userId="487bc3e3-9ce7-4cdd-b7b4-8899ea88d289" providerId="ADAL" clId="{A8B52CFD-0C2D-4200-BC34-41277AADC97B}" dt="2024-07-17T08:36:25.792" v="229" actId="47"/>
          <pc:sldLayoutMkLst>
            <pc:docMk/>
            <pc:sldMasterMk cId="0" sldId="2147483648"/>
            <pc:sldLayoutMk cId="3884014588" sldId="2147483678"/>
          </pc:sldLayoutMkLst>
        </pc:sldLayoutChg>
      </pc:sldMaster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22:14:47.676" v="1850" actId="1076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40:37.272" v="1058" actId="108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40:37.272" v="1058" actId="108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6:50:04.948" v="1235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6:50:04.948" v="1235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6:44:07.729" v="1222" actId="27636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06:44:22.417" v="1224" actId="1076"/>
          <ac:picMkLst>
            <pc:docMk/>
            <pc:sldMk cId="1596945169" sldId="266"/>
            <ac:picMk id="4" creationId="{0018B147-30AE-7939-FD5F-811700CFDFE1}"/>
          </ac:picMkLst>
        </pc:pic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6:44:29.217" v="1226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addSp delSp modSp mod">
        <pc:chgData name="Graf Thomas, INI-NET-VNC-HCS" userId="487bc3e3-9ce7-4cdd-b7b4-8899ea88d289" providerId="ADAL" clId="{8042A3FF-D3C4-4E40-BCEF-3B23FADBACA0}" dt="2024-03-16T22:14:47.676" v="1850" actId="1076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22:14:47.676" v="1850" actId="1076"/>
          <ac:picMkLst>
            <pc:docMk/>
            <pc:sldMk cId="593293132" sldId="270"/>
            <ac:picMk id="3" creationId="{D81FCE1C-D4B6-57CD-825B-E7B6B3AB76D4}"/>
          </ac:picMkLst>
        </pc:pic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6:42:20.469" v="1179" actId="478"/>
        <pc:sldMkLst>
          <pc:docMk/>
          <pc:sldMk cId="320697580" sldId="26425"/>
        </pc:sldMkLst>
        <pc:spChg chg="add mod">
          <ac:chgData name="Graf Thomas, INI-NET-VNC-HCS" userId="487bc3e3-9ce7-4cdd-b7b4-8899ea88d289" providerId="ADAL" clId="{8042A3FF-D3C4-4E40-BCEF-3B23FADBACA0}" dt="2024-03-16T06:41:30.344" v="1172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8042A3FF-D3C4-4E40-BCEF-3B23FADBACA0}" dt="2024-03-16T06:39:52.514" v="1159" actId="1076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5:01:41.263" v="1109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8042A3FF-D3C4-4E40-BCEF-3B23FADBACA0}" dt="2024-03-16T06:40:02.183" v="1161" actId="1076"/>
          <ac:spMkLst>
            <pc:docMk/>
            <pc:sldMk cId="320697580" sldId="26425"/>
            <ac:spMk id="17" creationId="{8F78EE4C-6EFD-4363-A98F-3E5608669DF5}"/>
          </ac:spMkLst>
        </pc:spChg>
        <pc:picChg chg="add del mod">
          <ac:chgData name="Graf Thomas, INI-NET-VNC-HCS" userId="487bc3e3-9ce7-4cdd-b7b4-8899ea88d289" providerId="ADAL" clId="{8042A3FF-D3C4-4E40-BCEF-3B23FADBACA0}" dt="2024-03-16T06:42:20.469" v="1179" actId="478"/>
          <ac:picMkLst>
            <pc:docMk/>
            <pc:sldMk cId="320697580" sldId="26425"/>
            <ac:picMk id="4" creationId="{07BE8AB1-19ED-76D9-DBA4-8B5593498831}"/>
          </ac:picMkLst>
        </pc:picChg>
      </pc:sldChg>
      <pc:sldChg chg="modSp add del mod modTransition">
        <pc:chgData name="Graf Thomas, INI-NET-VNC-HCS" userId="487bc3e3-9ce7-4cdd-b7b4-8899ea88d289" providerId="ADAL" clId="{8042A3FF-D3C4-4E40-BCEF-3B23FADBACA0}" dt="2024-03-16T07:29:52.866" v="1843" actId="4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8042A3FF-D3C4-4E40-BCEF-3B23FADBACA0}" dt="2024-03-16T07:20:09.107" v="1695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8042A3FF-D3C4-4E40-BCEF-3B23FADBACA0}" dt="2024-03-16T07:27:55.920" v="1842" actId="14100"/>
          <ac:spMkLst>
            <pc:docMk/>
            <pc:sldMk cId="2617504443" sldId="2145706242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7:11:32.732" v="1439" actId="12"/>
          <ac:spMkLst>
            <pc:docMk/>
            <pc:sldMk cId="2617504443" sldId="2145706242"/>
            <ac:spMk id="4" creationId="{6E210162-8BA9-2D0F-F527-CE596B88B5FF}"/>
          </ac:spMkLst>
        </pc:spChg>
        <pc:spChg chg="mod">
          <ac:chgData name="Graf Thomas, INI-NET-VNC-HCS" userId="487bc3e3-9ce7-4cdd-b7b4-8899ea88d289" providerId="ADAL" clId="{8042A3FF-D3C4-4E40-BCEF-3B23FADBACA0}" dt="2024-03-16T07:11:57.646" v="1440" actId="14100"/>
          <ac:spMkLst>
            <pc:docMk/>
            <pc:sldMk cId="2617504443" sldId="2145706242"/>
            <ac:spMk id="8" creationId="{F03D7BF8-F90A-4F8C-8FCE-B1DB1DEC6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20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lincla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netconf-yang-notifications-versioning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etconf-distributed-noti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120</a:t>
            </a:r>
          </a:p>
          <a:p>
            <a:r>
              <a:rPr lang="en-US" sz="2500" dirty="0"/>
              <a:t>July 27-28th,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11" name="Picture 10" descr="A green background with white text and trees and a road&#10;&#10;Description automatically generated">
            <a:extLst>
              <a:ext uri="{FF2B5EF4-FFF2-40B4-BE49-F238E27FC236}">
                <a16:creationId xmlns:a16="http://schemas.microsoft.com/office/drawing/2014/main" id="{D345F695-AA6D-922F-66ED-2C0814D36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24" y="644529"/>
            <a:ext cx="3536185" cy="19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Samuel Gauthier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Jérémie Leska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Paolo Lucente - </a:t>
            </a:r>
            <a:r>
              <a:rPr lang="en-US" sz="1500" dirty="0" err="1"/>
              <a:t>Pmacct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</a:t>
            </a:r>
            <a:r>
              <a:rPr lang="en-US" sz="1500"/>
              <a:t>- Swisscom</a:t>
            </a: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3" name="Picture 2" descr="A group of men standing in front of a banner&#10;&#10;Description automatically generated">
            <a:extLst>
              <a:ext uri="{FF2B5EF4-FFF2-40B4-BE49-F238E27FC236}">
                <a16:creationId xmlns:a16="http://schemas.microsoft.com/office/drawing/2014/main" id="{D81FCE1C-D4B6-57CD-825B-E7B6B3AB7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7728"/>
            <a:ext cx="3501032" cy="46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 24.4.1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 </a:t>
            </a:r>
            <a:r>
              <a:rPr lang="de-CH" sz="1200" dirty="0">
                <a:effectLst/>
                <a:latin typeface="Calibri (Body)"/>
                <a:ea typeface="Times New Roman" panose="02020603050405020304" pitchFamily="18" charset="0"/>
              </a:rPr>
              <a:t>3.999.0.2024.06.25</a:t>
            </a:r>
            <a:endParaRPr lang="en-US" sz="1200" dirty="0">
              <a:latin typeface="Calibri (Body)"/>
            </a:endParaRP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8.230 C10SPC306T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- </a:t>
            </a:r>
            <a:r>
              <a:rPr lang="en-US" sz="1200" dirty="0" err="1">
                <a:latin typeface="Calibri (Body)"/>
              </a:rPr>
              <a:t>Pmacct</a:t>
            </a:r>
            <a:r>
              <a:rPr lang="en-US" sz="1200" dirty="0">
                <a:latin typeface="Calibri (Body)"/>
              </a:rPr>
              <a:t> 1.7.10 (20240405.1.6362a2c-1.el8) 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https://github.com/network-analytics/ietf-network-analytics-document-status/tree/main/120/Hackathon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latin typeface="Calibri (Body)"/>
              </a:rPr>
              <a:t>Python script which performed test cases</a:t>
            </a:r>
            <a:endParaRPr lang="en-US" sz="1200" dirty="0">
              <a:latin typeface="Calibri (Body)"/>
              <a:hlinkClick r:id="rId2"/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lincla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572000" y="1144693"/>
            <a:ext cx="4165600" cy="389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347230" y="1029439"/>
            <a:ext cx="4278958" cy="4009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"2024-07-09T13:26:53.295857916+00:00",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855,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</a:t>
            </a:r>
            <a:r>
              <a:rPr lang="en-US" sz="8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"transport":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"encoding": "encode-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ietf-distributed-notif:message-publisher-ids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ietf-yang-push-revision:module-version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"module-name":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"revision": "2024-04-22"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Huawei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ietf</a:t>
            </a:r>
            <a:r>
              <a:rPr lang="en-US" sz="1200" dirty="0">
                <a:hlinkClick r:id="rId2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</a:t>
            </a:r>
            <a:r>
              <a:rPr lang="en-US" sz="10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- 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619413" y="1271452"/>
            <a:ext cx="4177358" cy="366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457200" y="879256"/>
            <a:ext cx="4909216" cy="426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"2024-07-09T13:35:23.653892256+00:00",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873,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6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"in-octets": "63771919981",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"in-unicast-pkts": "363662364",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"in-discards": "63590",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"out-octets": "59850316180",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"out-unicast-pkts": "307798704",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"2024-07-09T13:35:23.654432588+00:00",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944533" y="1271452"/>
            <a:ext cx="3852238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4041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"2024-07-09T13:47:56.887480682+00:00",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900,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8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"false"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"2024-07-09T13:47:56.887798493+00:00",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9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47674"/>
              </p:ext>
            </p:extLst>
          </p:nvPr>
        </p:nvGraphicFramePr>
        <p:xfrm>
          <a:off x="706794" y="1351991"/>
          <a:ext cx="6088225" cy="3628375"/>
        </p:xfrm>
        <a:graphic>
          <a:graphicData uri="http://schemas.openxmlformats.org/drawingml/2006/table">
            <a:tbl>
              <a:tblPr/>
              <a:tblGrid>
                <a:gridCol w="3911859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20790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5849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5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5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5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5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304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500" u="none" strike="noStrike" dirty="0">
                          <a:effectLst/>
                          <a:latin typeface="+mn-lt"/>
                        </a:rPr>
                        <a:t>RFC 8639 YANG-Push </a:t>
                      </a:r>
                      <a:r>
                        <a:rPr lang="de-CH" sz="1500" u="none" strike="noStrike" dirty="0" err="1">
                          <a:effectLst/>
                          <a:latin typeface="+mn-lt"/>
                        </a:rPr>
                        <a:t>Subscription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500" u="none" strike="noStrike" dirty="0">
                          <a:effectLst/>
                          <a:latin typeface="+mn-lt"/>
                        </a:rPr>
                        <a:t>RFC 8641 YANG-Push </a:t>
                      </a:r>
                      <a:r>
                        <a:rPr lang="de-CH" sz="1500" u="none" strike="noStrike" dirty="0" err="1">
                          <a:effectLst/>
                          <a:latin typeface="+mn-lt"/>
                        </a:rPr>
                        <a:t>Notification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304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304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304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304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304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304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304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304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5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81" y="1351991"/>
            <a:ext cx="2000031" cy="20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1298763-e545-4be1-82f8-4df8b8c23ea2"/>
    <ds:schemaRef ds:uri="http://www.w3.org/XML/1998/namespace"/>
    <ds:schemaRef ds:uri="http://schemas.microsoft.com/office/infopath/2007/PartnerControls"/>
    <ds:schemaRef ds:uri="http://purl.org/dc/terms/"/>
    <ds:schemaRef ds:uri="1405d6e0-8097-4962-a335-478dac259ee9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Microsoft Office PowerPoint</Application>
  <PresentationFormat>On-screen Show (16:9)</PresentationFormat>
  <Paragraphs>274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 (Body)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 to Apache Kafka Integration  draft-netana-nmop-yang-kafka-integration</vt:lpstr>
      <vt:lpstr>PowerPoint Presentation</vt:lpstr>
      <vt:lpstr>6WIND - Subscription Started Notifications</vt:lpstr>
      <vt:lpstr>Huawei - Subscription Started Notifications</vt:lpstr>
      <vt:lpstr>6WIND - Push Update Notifications</vt:lpstr>
      <vt:lpstr>6WIND - Push Change Update Notifications</vt:lpstr>
      <vt:lpstr>YANG-Push Implementation Status IETF 120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2024-07-17T09:07:34Z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