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66" r:id="rId6"/>
    <p:sldId id="257" r:id="rId7"/>
    <p:sldId id="26425" r:id="rId8"/>
    <p:sldId id="1062" r:id="rId9"/>
    <p:sldId id="2145706252" r:id="rId10"/>
    <p:sldId id="1063" r:id="rId11"/>
    <p:sldId id="1064" r:id="rId12"/>
    <p:sldId id="1066" r:id="rId13"/>
    <p:sldId id="1065" r:id="rId14"/>
    <p:sldId id="2145706251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33" dt="2024-07-21T20:43:15.06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 sldOrd">
      <pc:chgData name="Graf Thomas, INI-NET-VNC-HCS" userId="487bc3e3-9ce7-4cdd-b7b4-8899ea88d289" providerId="ADAL" clId="{A8B52CFD-0C2D-4200-BC34-41277AADC97B}" dt="2024-07-21T20:43:15.067" v="1143" actId="1076"/>
      <pc:docMkLst>
        <pc:docMk/>
      </pc:docMkLst>
      <pc:sldChg chg="modSp mod">
        <pc:chgData name="Graf Thomas, INI-NET-VNC-HCS" userId="487bc3e3-9ce7-4cdd-b7b4-8899ea88d289" providerId="ADAL" clId="{A8B52CFD-0C2D-4200-BC34-41277AADC97B}" dt="2024-07-20T14:09:35.622" v="95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20T14:09:35.622" v="95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24:06.911" v="956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21T20:24:06.911" v="956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43:15.067" v="1143" actId="1076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21T20:43:09.450" v="1142" actId="255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A8B52CFD-0C2D-4200-BC34-41277AADC97B}" dt="2024-07-21T20:24:25.807" v="957" actId="478"/>
          <ac:picMkLst>
            <pc:docMk/>
            <pc:sldMk cId="593293132" sldId="270"/>
            <ac:picMk id="3" creationId="{D81FCE1C-D4B6-57CD-825B-E7B6B3AB76D4}"/>
          </ac:picMkLst>
        </pc:picChg>
        <pc:picChg chg="add mod">
          <ac:chgData name="Graf Thomas, INI-NET-VNC-HCS" userId="487bc3e3-9ce7-4cdd-b7b4-8899ea88d289" providerId="ADAL" clId="{A8B52CFD-0C2D-4200-BC34-41277AADC97B}" dt="2024-07-21T20:43:15.067" v="1143" actId="1076"/>
          <ac:picMkLst>
            <pc:docMk/>
            <pc:sldMk cId="593293132" sldId="270"/>
            <ac:picMk id="1026" creationId="{005AAF90-511B-0B0A-6656-F89C17A86EAE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addSp modSp add del mod">
        <pc:chgData name="Graf Thomas, INI-NET-VNC-HCS" userId="487bc3e3-9ce7-4cdd-b7b4-8899ea88d289" providerId="ADAL" clId="{A8B52CFD-0C2D-4200-BC34-41277AADC97B}" dt="2024-07-19T15:42:10.288" v="942" actId="114"/>
        <pc:sldMkLst>
          <pc:docMk/>
          <pc:sldMk cId="2799895506" sldId="2145706251"/>
        </pc:sldMkLst>
        <pc:spChg chg="add mod">
          <ac:chgData name="Graf Thomas, INI-NET-VNC-HCS" userId="487bc3e3-9ce7-4cdd-b7b4-8899ea88d289" providerId="ADAL" clId="{A8B52CFD-0C2D-4200-BC34-41277AADC97B}" dt="2024-07-19T15:42:10.288" v="942" actId="114"/>
          <ac:spMkLst>
            <pc:docMk/>
            <pc:sldMk cId="2799895506" sldId="2145706251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A8B52CFD-0C2D-4200-BC34-41277AADC97B}" dt="2024-07-19T15:40:24.914" v="865" actId="14100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mod">
          <ac:chgData name="Graf Thomas, INI-NET-VNC-HCS" userId="487bc3e3-9ce7-4cdd-b7b4-8899ea88d289" providerId="ADAL" clId="{A8B52CFD-0C2D-4200-BC34-41277AADC97B}" dt="2024-07-19T15:40:30.764" v="866" actId="1076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addSp delSp modSp add mod ord">
        <pc:chgData name="Graf Thomas, INI-NET-VNC-HCS" userId="487bc3e3-9ce7-4cdd-b7b4-8899ea88d289" providerId="ADAL" clId="{A8B52CFD-0C2D-4200-BC34-41277AADC97B}" dt="2024-07-19T15:47:23.494" v="945"/>
        <pc:sldMkLst>
          <pc:docMk/>
          <pc:sldMk cId="2302738936" sldId="2145706252"/>
        </pc:sldMkLst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3" creationId="{AD2EC9A0-3414-EDCD-0C3B-7FCA402B2EA5}"/>
          </ac:spMkLst>
        </pc:spChg>
        <pc:spChg chg="del">
          <ac:chgData name="Graf Thomas, INI-NET-VNC-HCS" userId="487bc3e3-9ce7-4cdd-b7b4-8899ea88d289" providerId="ADAL" clId="{A8B52CFD-0C2D-4200-BC34-41277AADC97B}" dt="2024-07-19T15:33:08.931" v="711" actId="478"/>
          <ac:spMkLst>
            <pc:docMk/>
            <pc:sldMk cId="2302738936" sldId="2145706252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5" creationId="{C3714DF3-42F8-B66D-D12E-D5FA33EA9FF1}"/>
          </ac:spMkLst>
        </pc:spChg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A8B52CFD-0C2D-4200-BC34-41277AADC97B}" dt="2024-07-19T15:36:11.875" v="742" actId="20577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20-21th,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6829"/>
              </p:ext>
            </p:extLst>
          </p:nvPr>
        </p:nvGraphicFramePr>
        <p:xfrm>
          <a:off x="706795" y="1351992"/>
          <a:ext cx="5768512" cy="3010040"/>
        </p:xfrm>
        <a:graphic>
          <a:graphicData uri="http://schemas.openxmlformats.org/drawingml/2006/table">
            <a:tbl>
              <a:tblPr/>
              <a:tblGrid>
                <a:gridCol w="3706435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36525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6829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54" y="1351992"/>
            <a:ext cx="2000031" cy="200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120</a:t>
            </a:r>
          </a:p>
        </p:txBody>
      </p:sp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300" dirty="0"/>
              <a:t>Jean Quilbeuf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Bill Kaufmann – </a:t>
            </a:r>
            <a:r>
              <a:rPr lang="en-US" sz="1300" dirty="0" err="1"/>
              <a:t>Ciena</a:t>
            </a:r>
            <a:r>
              <a:rPr lang="en-US" sz="1300" dirty="0"/>
              <a:t> </a:t>
            </a:r>
            <a:r>
              <a:rPr lang="en-US" sz="1300" dirty="0" err="1"/>
              <a:t>Blueplanet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Ebben Aries - Juniper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300" dirty="0"/>
              <a:t>Thomas Graf - Swisscom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– YANG-Push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802639" y="927762"/>
            <a:ext cx="3837093" cy="409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"2024-07-19T15:01:30.175Z",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5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"target": "/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/interface[interface-name='Loopback12']",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"interface-name":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"interface-handle":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"line-state":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"is-l2-transport-enabled":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"state-transition-count": 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"last-state-transition-time": "1721401289960121958",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"is-dampening-enabled":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"max-bandwidth":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"is-l2-looped":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"loopback-configuration": "no-loopback",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-information":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-address": "192.0.2.90",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"subnet-mask-length": 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"fast-shutdown":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"if-index": 154,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-logical": true,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-type-management":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4689942" y="927762"/>
            <a:ext cx="3837093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"2024-07-19T15:01:00.300Z",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"stream-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-filter":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689942" y="2369079"/>
            <a:ext cx="383709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"2024-07-19T15:03:58.590Z",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Microsoft Office PowerPoint</Application>
  <PresentationFormat>On-screen Show (16:9)</PresentationFormat>
  <Paragraphs>347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Cisco – YANG-Push Notifications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2024-07-21T20:43:16Z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