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4" r:id="rId5"/>
  </p:sldMasterIdLst>
  <p:notesMasterIdLst>
    <p:notesMasterId r:id="rId18"/>
  </p:notesMasterIdLst>
  <p:sldIdLst>
    <p:sldId id="266" r:id="rId6"/>
    <p:sldId id="257" r:id="rId7"/>
    <p:sldId id="26425" r:id="rId8"/>
    <p:sldId id="1062" r:id="rId9"/>
    <p:sldId id="2145706252" r:id="rId10"/>
    <p:sldId id="2145706254" r:id="rId11"/>
    <p:sldId id="2145706255" r:id="rId12"/>
    <p:sldId id="2145706258" r:id="rId13"/>
    <p:sldId id="2145706256" r:id="rId14"/>
    <p:sldId id="2145706257" r:id="rId15"/>
    <p:sldId id="2145706251" r:id="rId16"/>
    <p:sldId id="270" r:id="rId1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f Thomas, INI-NET-DCF" initials="GTI" lastIdx="1" clrIdx="0">
    <p:extLst>
      <p:ext uri="{19B8F6BF-5375-455C-9EA6-DF929625EA0E}">
        <p15:presenceInfo xmlns:p15="http://schemas.microsoft.com/office/powerpoint/2012/main" userId="S::Thomas.Graf@swisscom.com::487bc3e3-9ce7-4cdd-b7b4-8899ea88d289" providerId="AD"/>
      </p:ext>
    </p:extLst>
  </p:cmAuthor>
  <p:cmAuthor id="2" name="Tollini Marco, INI-NET-TCZ-ZH1" initials="TMI" lastIdx="19" clrIdx="1">
    <p:extLst>
      <p:ext uri="{19B8F6BF-5375-455C-9EA6-DF929625EA0E}">
        <p15:presenceInfo xmlns:p15="http://schemas.microsoft.com/office/powerpoint/2012/main" userId="S::Marco.Tollini1@swisscom.com::d4cb6fee-9458-41d7-824c-42de0d28e7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6B217F-28B1-477D-84F2-29723FAFC3F3}" v="6" dt="2024-11-02T16:12:30.006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HCS" userId="487bc3e3-9ce7-4cdd-b7b4-8899ea88d289" providerId="ADAL" clId="{656B217F-28B1-477D-84F2-29723FAFC3F3}"/>
    <pc:docChg chg="undo custSel addSld delSld modSld sldOrd">
      <pc:chgData name="Graf Thomas, INI-NET-VNC-HCS" userId="487bc3e3-9ce7-4cdd-b7b4-8899ea88d289" providerId="ADAL" clId="{656B217F-28B1-477D-84F2-29723FAFC3F3}" dt="2024-11-02T17:06:35.754" v="493" actId="20577"/>
      <pc:docMkLst>
        <pc:docMk/>
      </pc:docMkLst>
      <pc:sldChg chg="modSp mod">
        <pc:chgData name="Graf Thomas, INI-NET-VNC-HCS" userId="487bc3e3-9ce7-4cdd-b7b4-8899ea88d289" providerId="ADAL" clId="{656B217F-28B1-477D-84F2-29723FAFC3F3}" dt="2024-11-02T14:22:39.359" v="34" actId="20577"/>
        <pc:sldMkLst>
          <pc:docMk/>
          <pc:sldMk cId="0" sldId="257"/>
        </pc:sldMkLst>
        <pc:spChg chg="mod">
          <ac:chgData name="Graf Thomas, INI-NET-VNC-HCS" userId="487bc3e3-9ce7-4cdd-b7b4-8899ea88d289" providerId="ADAL" clId="{656B217F-28B1-477D-84F2-29723FAFC3F3}" dt="2024-11-02T14:22:39.359" v="34" actId="20577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Graf Thomas, INI-NET-VNC-HCS" userId="487bc3e3-9ce7-4cdd-b7b4-8899ea88d289" providerId="ADAL" clId="{656B217F-28B1-477D-84F2-29723FAFC3F3}" dt="2024-11-02T14:20:38.431" v="33" actId="20577"/>
        <pc:sldMkLst>
          <pc:docMk/>
          <pc:sldMk cId="1596945169" sldId="266"/>
        </pc:sldMkLst>
        <pc:spChg chg="mod">
          <ac:chgData name="Graf Thomas, INI-NET-VNC-HCS" userId="487bc3e3-9ce7-4cdd-b7b4-8899ea88d289" providerId="ADAL" clId="{656B217F-28B1-477D-84F2-29723FAFC3F3}" dt="2024-11-02T14:20:38.431" v="33" actId="20577"/>
          <ac:spMkLst>
            <pc:docMk/>
            <pc:sldMk cId="1596945169" sldId="266"/>
            <ac:spMk id="3" creationId="{00000000-0000-0000-0000-000000000000}"/>
          </ac:spMkLst>
        </pc:spChg>
        <pc:picChg chg="add mod">
          <ac:chgData name="Graf Thomas, INI-NET-VNC-HCS" userId="487bc3e3-9ce7-4cdd-b7b4-8899ea88d289" providerId="ADAL" clId="{656B217F-28B1-477D-84F2-29723FAFC3F3}" dt="2024-11-02T14:20:26.170" v="17" actId="1076"/>
          <ac:picMkLst>
            <pc:docMk/>
            <pc:sldMk cId="1596945169" sldId="266"/>
            <ac:picMk id="6" creationId="{374E82DD-152B-8EA3-B6ED-F159ACD492D4}"/>
          </ac:picMkLst>
        </pc:picChg>
        <pc:picChg chg="del">
          <ac:chgData name="Graf Thomas, INI-NET-VNC-HCS" userId="487bc3e3-9ce7-4cdd-b7b4-8899ea88d289" providerId="ADAL" clId="{656B217F-28B1-477D-84F2-29723FAFC3F3}" dt="2024-11-02T14:20:11.946" v="10" actId="478"/>
          <ac:picMkLst>
            <pc:docMk/>
            <pc:sldMk cId="1596945169" sldId="266"/>
            <ac:picMk id="11" creationId="{D345F695-AA6D-922F-66ED-2C0814D365CF}"/>
          </ac:picMkLst>
        </pc:picChg>
      </pc:sldChg>
      <pc:sldChg chg="modSp mod">
        <pc:chgData name="Graf Thomas, INI-NET-VNC-HCS" userId="487bc3e3-9ce7-4cdd-b7b4-8899ea88d289" providerId="ADAL" clId="{656B217F-28B1-477D-84F2-29723FAFC3F3}" dt="2024-11-02T14:27:08.394" v="187" actId="20577"/>
        <pc:sldMkLst>
          <pc:docMk/>
          <pc:sldMk cId="593293132" sldId="270"/>
        </pc:sldMkLst>
        <pc:spChg chg="mod">
          <ac:chgData name="Graf Thomas, INI-NET-VNC-HCS" userId="487bc3e3-9ce7-4cdd-b7b4-8899ea88d289" providerId="ADAL" clId="{656B217F-28B1-477D-84F2-29723FAFC3F3}" dt="2024-11-02T14:27:08.394" v="187" actId="20577"/>
          <ac:spMkLst>
            <pc:docMk/>
            <pc:sldMk cId="593293132" sldId="270"/>
            <ac:spMk id="1461" creationId="{00000000-0000-0000-0000-000000000000}"/>
          </ac:spMkLst>
        </pc:spChg>
      </pc:sldChg>
      <pc:sldChg chg="addSp delSp modSp mod">
        <pc:chgData name="Graf Thomas, INI-NET-VNC-HCS" userId="487bc3e3-9ce7-4cdd-b7b4-8899ea88d289" providerId="ADAL" clId="{656B217F-28B1-477D-84F2-29723FAFC3F3}" dt="2024-11-02T14:40:18.759" v="264" actId="1076"/>
        <pc:sldMkLst>
          <pc:docMk/>
          <pc:sldMk cId="1525364606" sldId="1062"/>
        </pc:sldMkLst>
        <pc:spChg chg="mod">
          <ac:chgData name="Graf Thomas, INI-NET-VNC-HCS" userId="487bc3e3-9ce7-4cdd-b7b4-8899ea88d289" providerId="ADAL" clId="{656B217F-28B1-477D-84F2-29723FAFC3F3}" dt="2024-11-02T14:38:52.532" v="256"/>
          <ac:spMkLst>
            <pc:docMk/>
            <pc:sldMk cId="1525364606" sldId="1062"/>
            <ac:spMk id="19" creationId="{CEBC47B8-4836-4511-8B73-827D0F57004D}"/>
          </ac:spMkLst>
        </pc:spChg>
        <pc:picChg chg="add mod">
          <ac:chgData name="Graf Thomas, INI-NET-VNC-HCS" userId="487bc3e3-9ce7-4cdd-b7b4-8899ea88d289" providerId="ADAL" clId="{656B217F-28B1-477D-84F2-29723FAFC3F3}" dt="2024-11-02T14:40:18.759" v="264" actId="1076"/>
          <ac:picMkLst>
            <pc:docMk/>
            <pc:sldMk cId="1525364606" sldId="1062"/>
            <ac:picMk id="3" creationId="{6BA1DBD8-18D7-937E-A7C7-FEE8015074D3}"/>
          </ac:picMkLst>
        </pc:picChg>
        <pc:picChg chg="del">
          <ac:chgData name="Graf Thomas, INI-NET-VNC-HCS" userId="487bc3e3-9ce7-4cdd-b7b4-8899ea88d289" providerId="ADAL" clId="{656B217F-28B1-477D-84F2-29723FAFC3F3}" dt="2024-11-02T14:40:06.960" v="257" actId="478"/>
          <ac:picMkLst>
            <pc:docMk/>
            <pc:sldMk cId="1525364606" sldId="1062"/>
            <ac:picMk id="8" creationId="{E183307D-3D12-0E09-7263-9D51CA8FC6A0}"/>
          </ac:picMkLst>
        </pc:picChg>
      </pc:sldChg>
      <pc:sldChg chg="del">
        <pc:chgData name="Graf Thomas, INI-NET-VNC-HCS" userId="487bc3e3-9ce7-4cdd-b7b4-8899ea88d289" providerId="ADAL" clId="{656B217F-28B1-477D-84F2-29723FAFC3F3}" dt="2024-11-02T16:21:57.553" v="395" actId="47"/>
        <pc:sldMkLst>
          <pc:docMk/>
          <pc:sldMk cId="3638075850" sldId="1063"/>
        </pc:sldMkLst>
      </pc:sldChg>
      <pc:sldChg chg="del">
        <pc:chgData name="Graf Thomas, INI-NET-VNC-HCS" userId="487bc3e3-9ce7-4cdd-b7b4-8899ea88d289" providerId="ADAL" clId="{656B217F-28B1-477D-84F2-29723FAFC3F3}" dt="2024-11-02T16:21:57.553" v="395" actId="47"/>
        <pc:sldMkLst>
          <pc:docMk/>
          <pc:sldMk cId="1916714737" sldId="1064"/>
        </pc:sldMkLst>
      </pc:sldChg>
      <pc:sldChg chg="del">
        <pc:chgData name="Graf Thomas, INI-NET-VNC-HCS" userId="487bc3e3-9ce7-4cdd-b7b4-8899ea88d289" providerId="ADAL" clId="{656B217F-28B1-477D-84F2-29723FAFC3F3}" dt="2024-11-02T16:21:57.553" v="395" actId="47"/>
        <pc:sldMkLst>
          <pc:docMk/>
          <pc:sldMk cId="1666603665" sldId="1065"/>
        </pc:sldMkLst>
      </pc:sldChg>
      <pc:sldChg chg="del">
        <pc:chgData name="Graf Thomas, INI-NET-VNC-HCS" userId="487bc3e3-9ce7-4cdd-b7b4-8899ea88d289" providerId="ADAL" clId="{656B217F-28B1-477D-84F2-29723FAFC3F3}" dt="2024-11-02T16:21:57.553" v="395" actId="47"/>
        <pc:sldMkLst>
          <pc:docMk/>
          <pc:sldMk cId="4001364847" sldId="1066"/>
        </pc:sldMkLst>
      </pc:sldChg>
      <pc:sldChg chg="modSp mod">
        <pc:chgData name="Graf Thomas, INI-NET-VNC-HCS" userId="487bc3e3-9ce7-4cdd-b7b4-8899ea88d289" providerId="ADAL" clId="{656B217F-28B1-477D-84F2-29723FAFC3F3}" dt="2024-11-02T14:31:54.818" v="234" actId="20577"/>
        <pc:sldMkLst>
          <pc:docMk/>
          <pc:sldMk cId="320697580" sldId="26425"/>
        </pc:sldMkLst>
        <pc:spChg chg="mod">
          <ac:chgData name="Graf Thomas, INI-NET-VNC-HCS" userId="487bc3e3-9ce7-4cdd-b7b4-8899ea88d289" providerId="ADAL" clId="{656B217F-28B1-477D-84F2-29723FAFC3F3}" dt="2024-11-02T14:23:04.593" v="38" actId="20577"/>
          <ac:spMkLst>
            <pc:docMk/>
            <pc:sldMk cId="320697580" sldId="26425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656B217F-28B1-477D-84F2-29723FAFC3F3}" dt="2024-11-02T14:31:54.818" v="234" actId="20577"/>
          <ac:spMkLst>
            <pc:docMk/>
            <pc:sldMk cId="320697580" sldId="26425"/>
            <ac:spMk id="6" creationId="{ABB61075-2877-B162-7D8F-97EC17B8DF39}"/>
          </ac:spMkLst>
        </pc:spChg>
      </pc:sldChg>
      <pc:sldChg chg="addSp delSp modSp mod">
        <pc:chgData name="Graf Thomas, INI-NET-VNC-HCS" userId="487bc3e3-9ce7-4cdd-b7b4-8899ea88d289" providerId="ADAL" clId="{656B217F-28B1-477D-84F2-29723FAFC3F3}" dt="2024-11-02T14:29:51.720" v="223" actId="1076"/>
        <pc:sldMkLst>
          <pc:docMk/>
          <pc:sldMk cId="2799895506" sldId="2145706251"/>
        </pc:sldMkLst>
        <pc:graphicFrameChg chg="mod modGraphic">
          <ac:chgData name="Graf Thomas, INI-NET-VNC-HCS" userId="487bc3e3-9ce7-4cdd-b7b4-8899ea88d289" providerId="ADAL" clId="{656B217F-28B1-477D-84F2-29723FAFC3F3}" dt="2024-11-02T14:29:24.590" v="222" actId="207"/>
          <ac:graphicFrameMkLst>
            <pc:docMk/>
            <pc:sldMk cId="2799895506" sldId="2145706251"/>
            <ac:graphicFrameMk id="4" creationId="{5DBF70CC-97EC-A9C0-4D9B-B62507F3329B}"/>
          </ac:graphicFrameMkLst>
        </pc:graphicFrameChg>
        <pc:picChg chg="add mod">
          <ac:chgData name="Graf Thomas, INI-NET-VNC-HCS" userId="487bc3e3-9ce7-4cdd-b7b4-8899ea88d289" providerId="ADAL" clId="{656B217F-28B1-477D-84F2-29723FAFC3F3}" dt="2024-11-02T14:29:51.720" v="223" actId="1076"/>
          <ac:picMkLst>
            <pc:docMk/>
            <pc:sldMk cId="2799895506" sldId="2145706251"/>
            <ac:picMk id="5" creationId="{F0E1EFCC-62CA-904A-8D3A-0FEA6EA7EA0D}"/>
          </ac:picMkLst>
        </pc:picChg>
        <pc:picChg chg="del">
          <ac:chgData name="Graf Thomas, INI-NET-VNC-HCS" userId="487bc3e3-9ce7-4cdd-b7b4-8899ea88d289" providerId="ADAL" clId="{656B217F-28B1-477D-84F2-29723FAFC3F3}" dt="2024-10-25T07:40:38.862" v="0" actId="478"/>
          <ac:picMkLst>
            <pc:docMk/>
            <pc:sldMk cId="2799895506" sldId="2145706251"/>
            <ac:picMk id="11" creationId="{703C149C-EC86-4803-0E0D-78D7F067E939}"/>
          </ac:picMkLst>
        </pc:picChg>
      </pc:sldChg>
      <pc:sldChg chg="addSp delSp modSp mod">
        <pc:chgData name="Graf Thomas, INI-NET-VNC-HCS" userId="487bc3e3-9ce7-4cdd-b7b4-8899ea88d289" providerId="ADAL" clId="{656B217F-28B1-477D-84F2-29723FAFC3F3}" dt="2024-11-02T16:17:30.646" v="354" actId="13926"/>
        <pc:sldMkLst>
          <pc:docMk/>
          <pc:sldMk cId="2302738936" sldId="2145706252"/>
        </pc:sldMkLst>
        <pc:spChg chg="add del mod">
          <ac:chgData name="Graf Thomas, INI-NET-VNC-HCS" userId="487bc3e3-9ce7-4cdd-b7b4-8899ea88d289" providerId="ADAL" clId="{656B217F-28B1-477D-84F2-29723FAFC3F3}" dt="2024-11-02T16:15:02.030" v="323" actId="478"/>
          <ac:spMkLst>
            <pc:docMk/>
            <pc:sldMk cId="2302738936" sldId="2145706252"/>
            <ac:spMk id="2" creationId="{B316E1A9-B1E3-7D98-ECF8-7398FA14B8D7}"/>
          </ac:spMkLst>
        </pc:spChg>
        <pc:spChg chg="mod">
          <ac:chgData name="Graf Thomas, INI-NET-VNC-HCS" userId="487bc3e3-9ce7-4cdd-b7b4-8899ea88d289" providerId="ADAL" clId="{656B217F-28B1-477D-84F2-29723FAFC3F3}" dt="2024-11-02T16:17:26.023" v="353" actId="13926"/>
          <ac:spMkLst>
            <pc:docMk/>
            <pc:sldMk cId="2302738936" sldId="2145706252"/>
            <ac:spMk id="3" creationId="{AD2EC9A0-3414-EDCD-0C3B-7FCA402B2EA5}"/>
          </ac:spMkLst>
        </pc:spChg>
        <pc:spChg chg="del mod">
          <ac:chgData name="Graf Thomas, INI-NET-VNC-HCS" userId="487bc3e3-9ce7-4cdd-b7b4-8899ea88d289" providerId="ADAL" clId="{656B217F-28B1-477D-84F2-29723FAFC3F3}" dt="2024-11-02T16:14:58.511" v="322" actId="478"/>
          <ac:spMkLst>
            <pc:docMk/>
            <pc:sldMk cId="2302738936" sldId="2145706252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656B217F-28B1-477D-84F2-29723FAFC3F3}" dt="2024-11-02T16:17:30.646" v="354" actId="13926"/>
          <ac:spMkLst>
            <pc:docMk/>
            <pc:sldMk cId="2302738936" sldId="2145706252"/>
            <ac:spMk id="6" creationId="{1969566A-34E2-73EF-089B-F0C33873C30A}"/>
          </ac:spMkLst>
        </pc:spChg>
        <pc:spChg chg="mod">
          <ac:chgData name="Graf Thomas, INI-NET-VNC-HCS" userId="487bc3e3-9ce7-4cdd-b7b4-8899ea88d289" providerId="ADAL" clId="{656B217F-28B1-477D-84F2-29723FAFC3F3}" dt="2024-11-02T16:14:52.096" v="321" actId="6549"/>
          <ac:spMkLst>
            <pc:docMk/>
            <pc:sldMk cId="2302738936" sldId="2145706252"/>
            <ac:spMk id="1452" creationId="{00000000-0000-0000-0000-000000000000}"/>
          </ac:spMkLst>
        </pc:spChg>
      </pc:sldChg>
      <pc:sldChg chg="modSp add del mod">
        <pc:chgData name="Graf Thomas, INI-NET-VNC-HCS" userId="487bc3e3-9ce7-4cdd-b7b4-8899ea88d289" providerId="ADAL" clId="{656B217F-28B1-477D-84F2-29723FAFC3F3}" dt="2024-11-02T16:17:57.750" v="357" actId="47"/>
        <pc:sldMkLst>
          <pc:docMk/>
          <pc:sldMk cId="2724267360" sldId="2145706253"/>
        </pc:sldMkLst>
        <pc:spChg chg="mod">
          <ac:chgData name="Graf Thomas, INI-NET-VNC-HCS" userId="487bc3e3-9ce7-4cdd-b7b4-8899ea88d289" providerId="ADAL" clId="{656B217F-28B1-477D-84F2-29723FAFC3F3}" dt="2024-11-02T14:32:59.943" v="246" actId="20577"/>
          <ac:spMkLst>
            <pc:docMk/>
            <pc:sldMk cId="2724267360" sldId="2145706253"/>
            <ac:spMk id="1452" creationId="{00000000-0000-0000-0000-000000000000}"/>
          </ac:spMkLst>
        </pc:spChg>
      </pc:sldChg>
      <pc:sldChg chg="delSp modSp add mod">
        <pc:chgData name="Graf Thomas, INI-NET-VNC-HCS" userId="487bc3e3-9ce7-4cdd-b7b4-8899ea88d289" providerId="ADAL" clId="{656B217F-28B1-477D-84F2-29723FAFC3F3}" dt="2024-11-02T17:06:32.529" v="492" actId="20577"/>
        <pc:sldMkLst>
          <pc:docMk/>
          <pc:sldMk cId="4020294929" sldId="2145706254"/>
        </pc:sldMkLst>
        <pc:spChg chg="mod">
          <ac:chgData name="Graf Thomas, INI-NET-VNC-HCS" userId="487bc3e3-9ce7-4cdd-b7b4-8899ea88d289" providerId="ADAL" clId="{656B217F-28B1-477D-84F2-29723FAFC3F3}" dt="2024-11-02T17:06:32.529" v="492" actId="20577"/>
          <ac:spMkLst>
            <pc:docMk/>
            <pc:sldMk cId="4020294929" sldId="2145706254"/>
            <ac:spMk id="2" creationId="{B316E1A9-B1E3-7D98-ECF8-7398FA14B8D7}"/>
          </ac:spMkLst>
        </pc:spChg>
        <pc:spChg chg="del">
          <ac:chgData name="Graf Thomas, INI-NET-VNC-HCS" userId="487bc3e3-9ce7-4cdd-b7b4-8899ea88d289" providerId="ADAL" clId="{656B217F-28B1-477D-84F2-29723FAFC3F3}" dt="2024-11-02T16:15:32.263" v="329" actId="478"/>
          <ac:spMkLst>
            <pc:docMk/>
            <pc:sldMk cId="4020294929" sldId="2145706254"/>
            <ac:spMk id="3" creationId="{AD2EC9A0-3414-EDCD-0C3B-7FCA402B2EA5}"/>
          </ac:spMkLst>
        </pc:spChg>
        <pc:spChg chg="mod">
          <ac:chgData name="Graf Thomas, INI-NET-VNC-HCS" userId="487bc3e3-9ce7-4cdd-b7b4-8899ea88d289" providerId="ADAL" clId="{656B217F-28B1-477D-84F2-29723FAFC3F3}" dt="2024-11-02T16:17:44.843" v="355" actId="13926"/>
          <ac:spMkLst>
            <pc:docMk/>
            <pc:sldMk cId="4020294929" sldId="2145706254"/>
            <ac:spMk id="5" creationId="{C3714DF3-42F8-B66D-D12E-D5FA33EA9FF1}"/>
          </ac:spMkLst>
        </pc:spChg>
        <pc:spChg chg="del">
          <ac:chgData name="Graf Thomas, INI-NET-VNC-HCS" userId="487bc3e3-9ce7-4cdd-b7b4-8899ea88d289" providerId="ADAL" clId="{656B217F-28B1-477D-84F2-29723FAFC3F3}" dt="2024-11-02T16:15:42.170" v="332" actId="478"/>
          <ac:spMkLst>
            <pc:docMk/>
            <pc:sldMk cId="4020294929" sldId="2145706254"/>
            <ac:spMk id="6" creationId="{1969566A-34E2-73EF-089B-F0C33873C30A}"/>
          </ac:spMkLst>
        </pc:spChg>
        <pc:spChg chg="mod">
          <ac:chgData name="Graf Thomas, INI-NET-VNC-HCS" userId="487bc3e3-9ce7-4cdd-b7b4-8899ea88d289" providerId="ADAL" clId="{656B217F-28B1-477D-84F2-29723FAFC3F3}" dt="2024-11-02T16:16:55.717" v="348" actId="20577"/>
          <ac:spMkLst>
            <pc:docMk/>
            <pc:sldMk cId="4020294929" sldId="2145706254"/>
            <ac:spMk id="1452" creationId="{00000000-0000-0000-0000-000000000000}"/>
          </ac:spMkLst>
        </pc:spChg>
      </pc:sldChg>
      <pc:sldChg chg="modSp add mod">
        <pc:chgData name="Graf Thomas, INI-NET-VNC-HCS" userId="487bc3e3-9ce7-4cdd-b7b4-8899ea88d289" providerId="ADAL" clId="{656B217F-28B1-477D-84F2-29723FAFC3F3}" dt="2024-11-02T17:06:35.754" v="493" actId="20577"/>
        <pc:sldMkLst>
          <pc:docMk/>
          <pc:sldMk cId="802826038" sldId="2145706255"/>
        </pc:sldMkLst>
        <pc:spChg chg="mod">
          <ac:chgData name="Graf Thomas, INI-NET-VNC-HCS" userId="487bc3e3-9ce7-4cdd-b7b4-8899ea88d289" providerId="ADAL" clId="{656B217F-28B1-477D-84F2-29723FAFC3F3}" dt="2024-11-02T17:06:35.754" v="493" actId="20577"/>
          <ac:spMkLst>
            <pc:docMk/>
            <pc:sldMk cId="802826038" sldId="2145706255"/>
            <ac:spMk id="2" creationId="{B316E1A9-B1E3-7D98-ECF8-7398FA14B8D7}"/>
          </ac:spMkLst>
        </pc:spChg>
        <pc:spChg chg="mod">
          <ac:chgData name="Graf Thomas, INI-NET-VNC-HCS" userId="487bc3e3-9ce7-4cdd-b7b4-8899ea88d289" providerId="ADAL" clId="{656B217F-28B1-477D-84F2-29723FAFC3F3}" dt="2024-11-02T16:20:09.163" v="390" actId="13926"/>
          <ac:spMkLst>
            <pc:docMk/>
            <pc:sldMk cId="802826038" sldId="2145706255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656B217F-28B1-477D-84F2-29723FAFC3F3}" dt="2024-11-02T16:18:55.526" v="385" actId="20577"/>
          <ac:spMkLst>
            <pc:docMk/>
            <pc:sldMk cId="802826038" sldId="2145706255"/>
            <ac:spMk id="1452" creationId="{00000000-0000-0000-0000-000000000000}"/>
          </ac:spMkLst>
        </pc:spChg>
      </pc:sldChg>
      <pc:sldChg chg="modSp add del mod ord">
        <pc:chgData name="Graf Thomas, INI-NET-VNC-HCS" userId="487bc3e3-9ce7-4cdd-b7b4-8899ea88d289" providerId="ADAL" clId="{656B217F-28B1-477D-84F2-29723FAFC3F3}" dt="2024-11-02T16:18:46.361" v="373" actId="47"/>
        <pc:sldMkLst>
          <pc:docMk/>
          <pc:sldMk cId="1307421826" sldId="2145706255"/>
        </pc:sldMkLst>
        <pc:spChg chg="mod">
          <ac:chgData name="Graf Thomas, INI-NET-VNC-HCS" userId="487bc3e3-9ce7-4cdd-b7b4-8899ea88d289" providerId="ADAL" clId="{656B217F-28B1-477D-84F2-29723FAFC3F3}" dt="2024-11-02T16:18:43.841" v="372" actId="6549"/>
          <ac:spMkLst>
            <pc:docMk/>
            <pc:sldMk cId="1307421826" sldId="2145706255"/>
            <ac:spMk id="1452" creationId="{00000000-0000-0000-0000-000000000000}"/>
          </ac:spMkLst>
        </pc:spChg>
      </pc:sldChg>
      <pc:sldChg chg="modSp add mod ord">
        <pc:chgData name="Graf Thomas, INI-NET-VNC-HCS" userId="487bc3e3-9ce7-4cdd-b7b4-8899ea88d289" providerId="ADAL" clId="{656B217F-28B1-477D-84F2-29723FAFC3F3}" dt="2024-11-02T17:04:13.578" v="483" actId="13926"/>
        <pc:sldMkLst>
          <pc:docMk/>
          <pc:sldMk cId="712617954" sldId="2145706256"/>
        </pc:sldMkLst>
        <pc:spChg chg="mod">
          <ac:chgData name="Graf Thomas, INI-NET-VNC-HCS" userId="487bc3e3-9ce7-4cdd-b7b4-8899ea88d289" providerId="ADAL" clId="{656B217F-28B1-477D-84F2-29723FAFC3F3}" dt="2024-11-02T17:03:27.131" v="481" actId="13926"/>
          <ac:spMkLst>
            <pc:docMk/>
            <pc:sldMk cId="712617954" sldId="2145706256"/>
            <ac:spMk id="3" creationId="{AD2EC9A0-3414-EDCD-0C3B-7FCA402B2EA5}"/>
          </ac:spMkLst>
        </pc:spChg>
        <pc:spChg chg="mod">
          <ac:chgData name="Graf Thomas, INI-NET-VNC-HCS" userId="487bc3e3-9ce7-4cdd-b7b4-8899ea88d289" providerId="ADAL" clId="{656B217F-28B1-477D-84F2-29723FAFC3F3}" dt="2024-11-02T17:04:13.578" v="483" actId="13926"/>
          <ac:spMkLst>
            <pc:docMk/>
            <pc:sldMk cId="712617954" sldId="2145706256"/>
            <ac:spMk id="6" creationId="{1969566A-34E2-73EF-089B-F0C33873C30A}"/>
          </ac:spMkLst>
        </pc:spChg>
        <pc:spChg chg="mod">
          <ac:chgData name="Graf Thomas, INI-NET-VNC-HCS" userId="487bc3e3-9ce7-4cdd-b7b4-8899ea88d289" providerId="ADAL" clId="{656B217F-28B1-477D-84F2-29723FAFC3F3}" dt="2024-11-02T16:23:51.850" v="413" actId="20577"/>
          <ac:spMkLst>
            <pc:docMk/>
            <pc:sldMk cId="712617954" sldId="2145706256"/>
            <ac:spMk id="1452" creationId="{00000000-0000-0000-0000-000000000000}"/>
          </ac:spMkLst>
        </pc:spChg>
      </pc:sldChg>
      <pc:sldChg chg="modSp add mod ord">
        <pc:chgData name="Graf Thomas, INI-NET-VNC-HCS" userId="487bc3e3-9ce7-4cdd-b7b4-8899ea88d289" providerId="ADAL" clId="{656B217F-28B1-477D-84F2-29723FAFC3F3}" dt="2024-11-02T17:06:19.514" v="491" actId="13926"/>
        <pc:sldMkLst>
          <pc:docMk/>
          <pc:sldMk cId="3439327153" sldId="2145706257"/>
        </pc:sldMkLst>
        <pc:spChg chg="mod">
          <ac:chgData name="Graf Thomas, INI-NET-VNC-HCS" userId="487bc3e3-9ce7-4cdd-b7b4-8899ea88d289" providerId="ADAL" clId="{656B217F-28B1-477D-84F2-29723FAFC3F3}" dt="2024-11-02T17:06:19.514" v="491" actId="13926"/>
          <ac:spMkLst>
            <pc:docMk/>
            <pc:sldMk cId="3439327153" sldId="2145706257"/>
            <ac:spMk id="2" creationId="{B316E1A9-B1E3-7D98-ECF8-7398FA14B8D7}"/>
          </ac:spMkLst>
        </pc:spChg>
        <pc:spChg chg="mod">
          <ac:chgData name="Graf Thomas, INI-NET-VNC-HCS" userId="487bc3e3-9ce7-4cdd-b7b4-8899ea88d289" providerId="ADAL" clId="{656B217F-28B1-477D-84F2-29723FAFC3F3}" dt="2024-11-02T17:05:23.333" v="488" actId="13926"/>
          <ac:spMkLst>
            <pc:docMk/>
            <pc:sldMk cId="3439327153" sldId="2145706257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656B217F-28B1-477D-84F2-29723FAFC3F3}" dt="2024-11-02T16:24:06.943" v="426" actId="20577"/>
          <ac:spMkLst>
            <pc:docMk/>
            <pc:sldMk cId="3439327153" sldId="2145706257"/>
            <ac:spMk id="1452" creationId="{00000000-0000-0000-0000-000000000000}"/>
          </ac:spMkLst>
        </pc:spChg>
      </pc:sldChg>
      <pc:sldChg chg="modSp add mod">
        <pc:chgData name="Graf Thomas, INI-NET-VNC-HCS" userId="487bc3e3-9ce7-4cdd-b7b4-8899ea88d289" providerId="ADAL" clId="{656B217F-28B1-477D-84F2-29723FAFC3F3}" dt="2024-11-02T16:28:58.260" v="479" actId="13926"/>
        <pc:sldMkLst>
          <pc:docMk/>
          <pc:sldMk cId="2675805009" sldId="2145706258"/>
        </pc:sldMkLst>
        <pc:spChg chg="mod">
          <ac:chgData name="Graf Thomas, INI-NET-VNC-HCS" userId="487bc3e3-9ce7-4cdd-b7b4-8899ea88d289" providerId="ADAL" clId="{656B217F-28B1-477D-84F2-29723FAFC3F3}" dt="2024-11-02T16:28:58.260" v="479" actId="13926"/>
          <ac:spMkLst>
            <pc:docMk/>
            <pc:sldMk cId="2675805009" sldId="2145706258"/>
            <ac:spMk id="2" creationId="{B316E1A9-B1E3-7D98-ECF8-7398FA14B8D7}"/>
          </ac:spMkLst>
        </pc:spChg>
        <pc:spChg chg="mod">
          <ac:chgData name="Graf Thomas, INI-NET-VNC-HCS" userId="487bc3e3-9ce7-4cdd-b7b4-8899ea88d289" providerId="ADAL" clId="{656B217F-28B1-477D-84F2-29723FAFC3F3}" dt="2024-11-02T16:28:41.296" v="467" actId="20577"/>
          <ac:spMkLst>
            <pc:docMk/>
            <pc:sldMk cId="2675805009" sldId="2145706258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656B217F-28B1-477D-84F2-29723FAFC3F3}" dt="2024-11-02T16:27:17.054" v="439" actId="20577"/>
          <ac:spMkLst>
            <pc:docMk/>
            <pc:sldMk cId="2675805009" sldId="2145706258"/>
            <ac:spMk id="145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946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8303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3842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3219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373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58261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45842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68465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3775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96765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6547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62420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899592" y="1113588"/>
            <a:ext cx="7884000" cy="36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234001" y="2544750"/>
            <a:ext cx="3078959" cy="215927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899592" y="249492"/>
            <a:ext cx="7884000" cy="54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634252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 | Neg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>
            <a:extLst>
              <a:ext uri="{FF2B5EF4-FFF2-40B4-BE49-F238E27FC236}">
                <a16:creationId xmlns:a16="http://schemas.microsoft.com/office/drawing/2014/main" id="{4CAA1A37-9204-4A25-9054-31917E4255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1" y="0"/>
            <a:ext cx="9143999" cy="5143500"/>
          </a:xfrm>
          <a:solidFill>
            <a:srgbClr val="DDE3E7"/>
          </a:solidFill>
        </p:spPr>
        <p:txBody>
          <a:bodyPr lIns="9432000" rIns="504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>
            <a:pPr lvl="0"/>
            <a:r>
              <a:rPr lang="en-GB"/>
              <a:t>To add a picture, please right click the image placeholder and bring it to front. </a:t>
            </a:r>
            <a:br>
              <a:rPr lang="en-GB"/>
            </a:br>
            <a:br>
              <a:rPr lang="en-GB"/>
            </a:br>
            <a:r>
              <a:rPr lang="en-GB"/>
              <a:t>You can now insert a picture by clicking on the placeholder image icon. Then click the Reset button on the Home menu tab to send the picture to background.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DB9E957-3F55-4CEB-ABFA-916F4BB161AA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 bwMode="gray">
          <a:xfrm>
            <a:off x="197514" y="3840391"/>
            <a:ext cx="175500" cy="945605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899592" y="250031"/>
            <a:ext cx="6156000" cy="2429252"/>
          </a:xfrm>
        </p:spPr>
        <p:txBody>
          <a:bodyPr tIns="0" bIns="0" anchor="b"/>
          <a:lstStyle>
            <a:lvl1pPr algn="l">
              <a:lnSpc>
                <a:spcPct val="90000"/>
              </a:lnSpc>
              <a:defRPr sz="4950" b="1" i="0" spc="-113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edit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9592" y="2787235"/>
            <a:ext cx="6156000" cy="540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GB"/>
              <a:t>Click to edit subline</a:t>
            </a:r>
          </a:p>
          <a:p>
            <a:pPr lvl="1"/>
            <a:r>
              <a:rPr lang="en-GB"/>
              <a:t>Level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2FBF00-184A-445D-86C9-C33582C676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1700" y="270000"/>
            <a:ext cx="256500" cy="345600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6E9A991-EE31-4DB7-89CA-2351FF7823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9592" y="4272939"/>
            <a:ext cx="6156684" cy="513057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r>
              <a:rPr lang="en-GB"/>
              <a:t>C2 Internal</a:t>
            </a:r>
          </a:p>
        </p:txBody>
      </p:sp>
    </p:spTree>
    <p:extLst>
      <p:ext uri="{BB962C8B-B14F-4D97-AF65-F5344CB8AC3E}">
        <p14:creationId xmlns:p14="http://schemas.microsoft.com/office/powerpoint/2010/main" val="1372200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853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twork-analytics/ietf-network-analytics-document-status/tree/main/120/Hackathon" TargetMode="External"/><Relationship Id="rId2" Type="http://schemas.openxmlformats.org/officeDocument/2006/relationships/hyperlink" Target="https://github.com/network-analytics/ietf-network-analytics-document-status/tree/main/121/Hackath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html/draft-tgraf-netconf-yang-push-observation-time" TargetMode="External"/><Relationship Id="rId3" Type="http://schemas.openxmlformats.org/officeDocument/2006/relationships/hyperlink" Target="https://datatracker.ietf.org/doc/html/rfc8641" TargetMode="External"/><Relationship Id="rId7" Type="http://schemas.openxmlformats.org/officeDocument/2006/relationships/hyperlink" Target="https://datatracker.ietf.org/doc/html/draft-ietf-netconf-yang-notifications-versioning" TargetMode="External"/><Relationship Id="rId2" Type="http://schemas.openxmlformats.org/officeDocument/2006/relationships/hyperlink" Target="https://datatracker.ietf.org/doc/html/rfc8639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datatracker.ietf.org/doc/html/draft-tgraf-netconf-notif-sequencing" TargetMode="External"/><Relationship Id="rId5" Type="http://schemas.openxmlformats.org/officeDocument/2006/relationships/hyperlink" Target="https://datatracker.ietf.org/doc/html/draft-ietf-netconf-distributed-notif" TargetMode="External"/><Relationship Id="rId10" Type="http://schemas.openxmlformats.org/officeDocument/2006/relationships/hyperlink" Target="https://datatracker.ietf.org/doc/html/draft-ietf-netconf-yang-library-augmentation" TargetMode="External"/><Relationship Id="rId4" Type="http://schemas.openxmlformats.org/officeDocument/2006/relationships/hyperlink" Target="https://datatracker.ietf.org/doc/html/draft-ietf-netconf-udp-notif" TargetMode="External"/><Relationship Id="rId9" Type="http://schemas.openxmlformats.org/officeDocument/2006/relationships/hyperlink" Target="https://datatracker.ietf.org/doc/html/rfc852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459" y="465835"/>
            <a:ext cx="4501643" cy="1804033"/>
          </a:xfrm>
        </p:spPr>
        <p:txBody>
          <a:bodyPr>
            <a:normAutofit fontScale="90000"/>
          </a:bodyPr>
          <a:lstStyle/>
          <a:p>
            <a:r>
              <a:rPr lang="en-US" sz="2800" b="1" i="0" dirty="0">
                <a:solidFill>
                  <a:srgbClr val="424242"/>
                </a:solidFill>
                <a:effectLst/>
              </a:rPr>
              <a:t>Validate </a:t>
            </a:r>
            <a:br>
              <a:rPr lang="en-US" sz="2800" b="1" i="0" dirty="0">
                <a:solidFill>
                  <a:srgbClr val="424242"/>
                </a:solidFill>
                <a:effectLst/>
              </a:rPr>
            </a:br>
            <a:r>
              <a:rPr lang="en-US" sz="2800" b="1" i="0" dirty="0">
                <a:solidFill>
                  <a:srgbClr val="424242"/>
                </a:solidFill>
                <a:effectLst/>
              </a:rPr>
              <a:t>Configured Subscription YANG-Push Publisher Implementations</a:t>
            </a:r>
            <a:br>
              <a:rPr lang="en-US" dirty="0"/>
            </a:br>
            <a:r>
              <a:rPr lang="en-US" sz="2800" dirty="0"/>
              <a:t>NETCONF &amp; NMOP WG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0622" y="3110958"/>
            <a:ext cx="3741363" cy="1663630"/>
          </a:xfrm>
        </p:spPr>
        <p:txBody>
          <a:bodyPr>
            <a:normAutofit/>
          </a:bodyPr>
          <a:lstStyle/>
          <a:p>
            <a:r>
              <a:rPr lang="en-US" sz="2500" dirty="0"/>
              <a:t>IETF 121</a:t>
            </a:r>
          </a:p>
          <a:p>
            <a:r>
              <a:rPr lang="en-US" sz="2500" dirty="0"/>
              <a:t>November 2-3rd, 2024 </a:t>
            </a:r>
          </a:p>
          <a:p>
            <a:r>
              <a:rPr lang="en-US" sz="2500" dirty="0"/>
              <a:t>Hackathon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8B147-30AE-7939-FD5F-811700CFD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35" y="2491914"/>
            <a:ext cx="3536184" cy="2108170"/>
          </a:xfrm>
          <a:prstGeom prst="rect">
            <a:avLst/>
          </a:prstGeom>
        </p:spPr>
      </p:pic>
      <p:pic>
        <p:nvPicPr>
          <p:cNvPr id="6" name="Picture 5" descr="A person on a scooter next to a body of water&#10;&#10;Description automatically generated">
            <a:extLst>
              <a:ext uri="{FF2B5EF4-FFF2-40B4-BE49-F238E27FC236}">
                <a16:creationId xmlns:a16="http://schemas.microsoft.com/office/drawing/2014/main" id="{374E82DD-152B-8EA3-B6ED-F159ACD492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429" y="595126"/>
            <a:ext cx="2964936" cy="19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4516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6WIND VSR – Push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287867" y="1138970"/>
            <a:ext cx="3776133" cy="3516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Push-Update Notification</a:t>
            </a:r>
            <a:endParaRPr lang="en-US" sz="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ietf-notifications:notification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"2024-11-02T16:25:20.795276882+00:00",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ietf-notification-sequencing:sysName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ietf-notification-sequencing:sequenceNumber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11016,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push-update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"id": 9,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"datastore-contents":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vrouter:state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vrf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"name": "main",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vrouter-interface:interface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"physical":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"name": "ens192",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"counters":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"in-octets": "68993004950",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"in-unicast-pkts": "389889038",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"in-discards": "69240",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"in-errors": "0",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"out-octets": "65180577234",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"out-unicast-pkts": "330829342",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"out-discards": "0",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"out-errors": "0"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16E1A9-B1E3-7D98-ECF8-7398FA14B8D7}"/>
              </a:ext>
            </a:extLst>
          </p:cNvPr>
          <p:cNvSpPr txBox="1"/>
          <p:nvPr/>
        </p:nvSpPr>
        <p:spPr>
          <a:xfrm>
            <a:off x="4064000" y="1112927"/>
            <a:ext cx="4876800" cy="2939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Push-Change-Update Notification</a:t>
            </a:r>
            <a:endParaRPr lang="en-US" sz="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ietf-notifications:notification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"2024-11-02T16:21:17.889933885+00:00",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ietf-notification-sequencing:sysName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ietf-notification-sequencing:sequenceNumber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11010,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push-change-update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"id": 8,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"datastore-changes":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"yang-patch":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"patch-id": "patch-1",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"edit":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"edit-id": "edit-1",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"operation": "replace",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"target": "/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vrouter:state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vrf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[name='main']/l3vrf[name='A9']/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vrouter-interface:interface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vrouter-loopback:loopback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[name='Loopback-A9']/enabled",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"value":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vrouter-loopback:enabled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"false"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43932715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0920" y="4771228"/>
            <a:ext cx="310688" cy="273844"/>
          </a:xfrm>
        </p:spPr>
        <p:txBody>
          <a:bodyPr/>
          <a:lstStyle/>
          <a:p>
            <a:pPr defTabSz="685800" hangingPunct="1"/>
            <a:fld id="{FC4AC485-25DE-431E-B345-9C0A15BB7F8A}" type="slidenum">
              <a:rPr lang="de-CH" sz="105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11</a:t>
            </a:fld>
            <a:endParaRPr lang="de-CH" sz="105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n-US" sz="2400" b="1" dirty="0"/>
              <a:t>YANG-Push Implementation Status</a:t>
            </a:r>
            <a:br>
              <a:rPr lang="en-US" sz="3000" dirty="0"/>
            </a:br>
            <a:r>
              <a:rPr lang="en-US" sz="2100" dirty="0">
                <a:solidFill>
                  <a:schemeClr val="bg2">
                    <a:lumMod val="75000"/>
                  </a:schemeClr>
                </a:solidFill>
              </a:rPr>
              <a:t>IETF 121</a:t>
            </a:r>
            <a:endParaRPr lang="en-US" sz="2025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BF70CC-97EC-A9C0-4D9B-B62507F33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490277"/>
              </p:ext>
            </p:extLst>
          </p:nvPr>
        </p:nvGraphicFramePr>
        <p:xfrm>
          <a:off x="706796" y="1351992"/>
          <a:ext cx="6642273" cy="3010040"/>
        </p:xfrm>
        <a:graphic>
          <a:graphicData uri="http://schemas.openxmlformats.org/drawingml/2006/table">
            <a:tbl>
              <a:tblPr/>
              <a:tblGrid>
                <a:gridCol w="3816064">
                  <a:extLst>
                    <a:ext uri="{9D8B030D-6E8A-4147-A177-3AD203B41FA5}">
                      <a16:colId xmlns:a16="http://schemas.microsoft.com/office/drawing/2014/main" val="3836300285"/>
                    </a:ext>
                  </a:extLst>
                </a:gridCol>
                <a:gridCol w="764578">
                  <a:extLst>
                    <a:ext uri="{9D8B030D-6E8A-4147-A177-3AD203B41FA5}">
                      <a16:colId xmlns:a16="http://schemas.microsoft.com/office/drawing/2014/main" val="1271783730"/>
                    </a:ext>
                  </a:extLst>
                </a:gridCol>
                <a:gridCol w="655353">
                  <a:extLst>
                    <a:ext uri="{9D8B030D-6E8A-4147-A177-3AD203B41FA5}">
                      <a16:colId xmlns:a16="http://schemas.microsoft.com/office/drawing/2014/main" val="4030142434"/>
                    </a:ext>
                  </a:extLst>
                </a:gridCol>
                <a:gridCol w="703139">
                  <a:extLst>
                    <a:ext uri="{9D8B030D-6E8A-4147-A177-3AD203B41FA5}">
                      <a16:colId xmlns:a16="http://schemas.microsoft.com/office/drawing/2014/main" val="1200071660"/>
                    </a:ext>
                  </a:extLst>
                </a:gridCol>
                <a:gridCol w="703139">
                  <a:extLst>
                    <a:ext uri="{9D8B030D-6E8A-4147-A177-3AD203B41FA5}">
                      <a16:colId xmlns:a16="http://schemas.microsoft.com/office/drawing/2014/main" val="596112377"/>
                    </a:ext>
                  </a:extLst>
                </a:gridCol>
              </a:tblGrid>
              <a:tr h="4852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l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6WIND</a:t>
                      </a:r>
                      <a:br>
                        <a:rPr lang="de-CH" sz="14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VSR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Huawei VRP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Cisco</a:t>
                      </a:r>
                      <a:br>
                        <a:rPr lang="de-CH" sz="14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IOS XR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Open-Source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006520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fontAlgn="b"/>
                      <a:r>
                        <a:rPr lang="de-CH" sz="1400" u="none" strike="noStrike" dirty="0">
                          <a:effectLst/>
                          <a:latin typeface="Calibri (Body)"/>
                        </a:rPr>
                        <a:t>RFC 8639 YANG-Push </a:t>
                      </a:r>
                      <a:r>
                        <a:rPr lang="de-CH" sz="1400" u="none" strike="noStrike" dirty="0" err="1">
                          <a:effectLst/>
                          <a:latin typeface="Calibri (Body)"/>
                        </a:rPr>
                        <a:t>Subscription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 (Body)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 (Body)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263626"/>
                  </a:ext>
                </a:extLst>
              </a:tr>
              <a:tr h="252478">
                <a:tc>
                  <a:txBody>
                    <a:bodyPr/>
                    <a:lstStyle/>
                    <a:p>
                      <a:pPr marL="91440" algn="l" fontAlgn="b"/>
                      <a:r>
                        <a:rPr lang="de-CH" sz="1400" u="none" strike="noStrike" dirty="0">
                          <a:effectLst/>
                          <a:latin typeface="Calibri (Body)"/>
                        </a:rPr>
                        <a:t>RFC 8641 YANG-Push </a:t>
                      </a:r>
                      <a:r>
                        <a:rPr lang="de-CH" sz="1400" u="none" strike="noStrike" dirty="0" err="1">
                          <a:effectLst/>
                          <a:latin typeface="Calibri (Body)"/>
                        </a:rPr>
                        <a:t>Notification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u="none" strike="noStrike" dirty="0">
                          <a:effectLst/>
                          <a:latin typeface="Calibri (Body)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u="none" strike="noStrike" dirty="0">
                          <a:effectLst/>
                          <a:latin typeface="Calibri (Body)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070191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ietf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udp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notif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>
                          <a:effectLst/>
                          <a:latin typeface="Calibri (Body)"/>
                        </a:rPr>
                        <a:t>x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 (Body)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2267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ietf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distributed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notif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>
                          <a:effectLst/>
                          <a:latin typeface="Calibri (Body)"/>
                        </a:rPr>
                        <a:t>x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 (Body)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704803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ietf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yang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notifications-versioning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 (Body)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 (Body)"/>
                          <a:ea typeface="Helvetica"/>
                          <a:cs typeface="Helvetica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 (Body)"/>
                        <a:ea typeface="Helvetica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437539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tgraf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notif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sequencing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 (Body)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 (Body)"/>
                          <a:ea typeface="Helvetica"/>
                          <a:cs typeface="Helvetica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 (Body)"/>
                          <a:ea typeface="Helvetica"/>
                          <a:cs typeface="Helvetica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 (Body)"/>
                        <a:ea typeface="Helvetica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552949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tgraf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yang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-push-observation-time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 (Body)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 (Body)"/>
                          <a:ea typeface="Helvetica"/>
                          <a:cs typeface="Helvetica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 (Body)"/>
                          <a:ea typeface="Helvetica"/>
                          <a:cs typeface="Helvetica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 (Body)"/>
                        <a:ea typeface="Helvetica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01649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RFC 7895 YANG Module Library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116000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RFC 8525 YANG Library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622327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ietf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yang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library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-augmentation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 (Body)"/>
                          <a:cs typeface="Helvetica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488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B51529C-5875-F2C8-3A59-29DCA152E0A8}"/>
              </a:ext>
            </a:extLst>
          </p:cNvPr>
          <p:cNvSpPr txBox="1"/>
          <p:nvPr/>
        </p:nvSpPr>
        <p:spPr>
          <a:xfrm>
            <a:off x="706794" y="4586562"/>
            <a:ext cx="5768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6858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Red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marked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describes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new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capability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at IETF 121</a:t>
            </a:r>
          </a:p>
        </p:txBody>
      </p:sp>
      <p:pic>
        <p:nvPicPr>
          <p:cNvPr id="5" name="Picture 4" descr="A green clover with a black background&#10;&#10;Description automatically generated">
            <a:extLst>
              <a:ext uri="{FF2B5EF4-FFF2-40B4-BE49-F238E27FC236}">
                <a16:creationId xmlns:a16="http://schemas.microsoft.com/office/drawing/2014/main" id="{F0E1EFCC-62CA-904A-8D3A-0FEA6EA7E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89" y="1473462"/>
            <a:ext cx="2745720" cy="219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95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Thanks to…</a:t>
            </a:r>
            <a:endParaRPr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39575" y="1146330"/>
            <a:ext cx="3340275" cy="3892476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de-CH" sz="1300" dirty="0"/>
              <a:t>Rob Wilton – Cisco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de-CH" sz="1300" dirty="0"/>
              <a:t>Nick Corran - Cisco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de-CH" sz="1300" dirty="0"/>
              <a:t>Emma Rankin – Cisco (remote)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de-CH" sz="1300" dirty="0"/>
              <a:t>Mathew Green – Cisco (remote)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de-CH" sz="1300" dirty="0"/>
              <a:t>Samuel Gauthier – 6WIND </a:t>
            </a:r>
            <a:r>
              <a:rPr lang="en-US" sz="1300" dirty="0"/>
              <a:t>(remote)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de-CH" sz="1300" dirty="0"/>
              <a:t>Jérémie Leska – 6WIND </a:t>
            </a:r>
            <a:r>
              <a:rPr lang="en-US" sz="1300" dirty="0"/>
              <a:t>(remote)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Liu Bin – Huawei (remote)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Benoit Claise – Huawei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Zhuoyao Lin - Huawei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Ebben Aries – Juniper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James Cummings - Nokia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Paolo Lucente – </a:t>
            </a:r>
            <a:r>
              <a:rPr lang="en-US" sz="1300" dirty="0" err="1"/>
              <a:t>Pmacct</a:t>
            </a:r>
            <a:endParaRPr lang="en-US" sz="1300" dirty="0"/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Holger Keller – DT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Daniel Voyer – Bell Canada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Alex Huang-Feng – INSA Lyon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Yannick Buchs – Swisscom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Thomas Graf – Swisscom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Ahmed Elhassany – Swisscom (remote)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F0E513-2B0C-433C-B658-3FC84FAA15FC}"/>
              </a:ext>
            </a:extLst>
          </p:cNvPr>
          <p:cNvSpPr txBox="1">
            <a:spLocks/>
          </p:cNvSpPr>
          <p:nvPr/>
        </p:nvSpPr>
        <p:spPr>
          <a:xfrm>
            <a:off x="3555899" y="1399272"/>
            <a:ext cx="2655607" cy="1967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lang="en-US" sz="14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5AAF90-511B-0B0A-6656-F89C17A86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120" y="1163017"/>
            <a:ext cx="4675680" cy="350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29313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800" dirty="0"/>
              <a:t>Hackathon </a:t>
            </a:r>
            <a:r>
              <a:rPr lang="en-US" sz="3800" dirty="0"/>
              <a:t>– </a:t>
            </a:r>
            <a:r>
              <a:rPr sz="3800" dirty="0"/>
              <a:t>Plan</a:t>
            </a:r>
            <a:r>
              <a:rPr lang="de-CH" sz="3800" dirty="0"/>
              <a:t>, Software, Repo</a:t>
            </a:r>
            <a:endParaRPr sz="3800" dirty="0"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167729"/>
            <a:ext cx="8345352" cy="1924334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329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  <a:defRPr sz="2400"/>
            </a:pPr>
            <a:r>
              <a:rPr lang="en-US" sz="1400" b="1" dirty="0">
                <a:latin typeface="Calibri (Body)"/>
              </a:rPr>
              <a:t>Plan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Validate work in progress vendor YANG-Push publisher implementations.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Configure RFC 8641 compliant YANG-Push configured subscription.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Verify output in packet capture before YANG-Push receiver and after transformation.</a:t>
            </a:r>
          </a:p>
          <a:p>
            <a:pPr marL="16329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  <a:defRPr sz="2400"/>
            </a:pPr>
            <a:r>
              <a:rPr lang="en-US" sz="1400" b="1" dirty="0">
                <a:latin typeface="Calibri (Body)"/>
              </a:rPr>
              <a:t>Software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YANG-Push Publisher - Cisco IOS XR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YANG-Push Publisher - 6WIND VSR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YANG-Push Publisher - Huawei VRP 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YANG-Push Receiver - </a:t>
            </a:r>
            <a:r>
              <a:rPr lang="en-US" sz="1200" dirty="0" err="1">
                <a:latin typeface="Calibri (Body)"/>
              </a:rPr>
              <a:t>Pmacct</a:t>
            </a:r>
            <a:endParaRPr lang="en-US" sz="1200" dirty="0">
              <a:latin typeface="Calibri (Body)"/>
            </a:endParaRPr>
          </a:p>
          <a:p>
            <a:pPr marL="16329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  <a:defRPr sz="2400"/>
            </a:pPr>
            <a:r>
              <a:rPr lang="en-US" sz="1400" b="1" dirty="0">
                <a:latin typeface="Calibri (Body)"/>
              </a:rPr>
              <a:t>Test Repository</a:t>
            </a:r>
          </a:p>
          <a:p>
            <a:pPr marL="302079" indent="-285750">
              <a:lnSpc>
                <a:spcPct val="90000"/>
              </a:lnSpc>
              <a:spcBef>
                <a:spcPts val="600"/>
              </a:spcBef>
              <a:defRPr sz="2400"/>
            </a:pPr>
            <a:r>
              <a:rPr lang="en-US" sz="1200" dirty="0">
                <a:latin typeface="Calibri (Body)"/>
                <a:hlinkClick r:id="rId2"/>
              </a:rPr>
              <a:t>https://github.com/network-analytics/ietf-network-analytics-document-status/tree/main/121/Hackathon</a:t>
            </a:r>
            <a:r>
              <a:rPr lang="en-US" sz="1200" dirty="0">
                <a:latin typeface="Calibri (Body)"/>
              </a:rPr>
              <a:t> </a:t>
            </a:r>
          </a:p>
          <a:p>
            <a:pPr marL="302079" indent="-285750">
              <a:lnSpc>
                <a:spcPct val="90000"/>
              </a:lnSpc>
              <a:spcBef>
                <a:spcPts val="600"/>
              </a:spcBef>
              <a:defRPr sz="2400"/>
            </a:pPr>
            <a:r>
              <a:rPr lang="en-US" sz="1200" dirty="0">
                <a:latin typeface="Calibri (Body)"/>
              </a:rPr>
              <a:t>Contains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/>
            </a:pPr>
            <a:r>
              <a:rPr lang="en-US" sz="1200" dirty="0">
                <a:solidFill>
                  <a:srgbClr val="FF0000"/>
                </a:solidFill>
                <a:latin typeface="Calibri (Body)"/>
              </a:rPr>
              <a:t>Packet capture on the wire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/>
            </a:pPr>
            <a:r>
              <a:rPr lang="en-US" sz="1200" dirty="0">
                <a:solidFill>
                  <a:srgbClr val="FF0000"/>
                </a:solidFill>
                <a:latin typeface="Calibri (Body)"/>
              </a:rPr>
              <a:t>Netconf RPCs and YANG-Push JSON messages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/>
            </a:pPr>
            <a:r>
              <a:rPr lang="en-US" sz="1200" dirty="0">
                <a:solidFill>
                  <a:srgbClr val="FF0000"/>
                </a:solidFill>
                <a:latin typeface="Calibri (Body)"/>
              </a:rPr>
              <a:t>Python script which performed test cases</a:t>
            </a:r>
            <a:endParaRPr lang="en-US" sz="1200" dirty="0">
              <a:solidFill>
                <a:srgbClr val="FF0000"/>
              </a:solidFill>
              <a:latin typeface="Calibri (Body)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02079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424242"/>
              </a:solidFill>
            </a:endParaRP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4530"/>
            <a:ext cx="4075043" cy="2860887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1200" dirty="0"/>
              <a:t>Subscription to YANG Notifications</a:t>
            </a:r>
            <a:br>
              <a:rPr lang="en-US" sz="1200" dirty="0"/>
            </a:br>
            <a:r>
              <a:rPr lang="en-US" sz="1200" dirty="0">
                <a:hlinkClick r:id="rId2"/>
              </a:rPr>
              <a:t>RFC 8639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Subscription to YANG Notifications for Datastore Updates</a:t>
            </a:r>
            <a:br>
              <a:rPr lang="en-US" sz="1200" dirty="0"/>
            </a:br>
            <a:r>
              <a:rPr lang="en-US" sz="1200" dirty="0">
                <a:hlinkClick r:id="rId3"/>
              </a:rPr>
              <a:t>RFC 8641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UDP-based Transport for Configured Subscriptions</a:t>
            </a:r>
            <a:br>
              <a:rPr lang="en-US" sz="1200" dirty="0"/>
            </a:br>
            <a:r>
              <a:rPr lang="en-US" sz="1200" dirty="0">
                <a:hlinkClick r:id="rId4"/>
              </a:rPr>
              <a:t>draft-</a:t>
            </a:r>
            <a:r>
              <a:rPr lang="en-US" sz="1200" dirty="0" err="1">
                <a:hlinkClick r:id="rId4"/>
              </a:rPr>
              <a:t>ietf</a:t>
            </a:r>
            <a:r>
              <a:rPr lang="en-US" sz="1200" dirty="0">
                <a:hlinkClick r:id="rId4"/>
              </a:rPr>
              <a:t>-netconf-</a:t>
            </a:r>
            <a:r>
              <a:rPr lang="en-US" sz="1200" dirty="0" err="1">
                <a:hlinkClick r:id="rId4"/>
              </a:rPr>
              <a:t>udp</a:t>
            </a:r>
            <a:r>
              <a:rPr lang="en-US" sz="1200" dirty="0">
                <a:hlinkClick r:id="rId4"/>
              </a:rPr>
              <a:t>-</a:t>
            </a:r>
            <a:r>
              <a:rPr lang="en-US" sz="1200" dirty="0" err="1">
                <a:hlinkClick r:id="rId4"/>
              </a:rPr>
              <a:t>notif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Subscription to Distributed Notifications</a:t>
            </a:r>
            <a:br>
              <a:rPr lang="en-US" sz="1200" dirty="0"/>
            </a:br>
            <a:r>
              <a:rPr lang="en-US" sz="1200" dirty="0">
                <a:hlinkClick r:id="rId5"/>
              </a:rPr>
              <a:t>draft-</a:t>
            </a:r>
            <a:r>
              <a:rPr lang="en-US" sz="1200" dirty="0" err="1">
                <a:hlinkClick r:id="rId5"/>
              </a:rPr>
              <a:t>ietf</a:t>
            </a:r>
            <a:r>
              <a:rPr lang="en-US" sz="1200" dirty="0">
                <a:hlinkClick r:id="rId5"/>
              </a:rPr>
              <a:t>-netconf-distributed-</a:t>
            </a:r>
            <a:r>
              <a:rPr lang="en-US" sz="1200" dirty="0" err="1">
                <a:hlinkClick r:id="rId5"/>
              </a:rPr>
              <a:t>notif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Support of Hostname and Sequencing in YANG Notifications</a:t>
            </a:r>
            <a:br>
              <a:rPr lang="en-US" sz="1200" dirty="0"/>
            </a:br>
            <a:r>
              <a:rPr lang="en-US" sz="1200" dirty="0">
                <a:hlinkClick r:id="rId6"/>
              </a:rPr>
              <a:t>draft-</a:t>
            </a:r>
            <a:r>
              <a:rPr lang="en-US" sz="1200" dirty="0" err="1">
                <a:hlinkClick r:id="rId6"/>
              </a:rPr>
              <a:t>tgraf</a:t>
            </a:r>
            <a:r>
              <a:rPr lang="en-US" sz="1200" dirty="0">
                <a:hlinkClick r:id="rId6"/>
              </a:rPr>
              <a:t>-netconf-</a:t>
            </a:r>
            <a:r>
              <a:rPr lang="en-US" sz="1200" dirty="0" err="1">
                <a:hlinkClick r:id="rId6"/>
              </a:rPr>
              <a:t>notif</a:t>
            </a:r>
            <a:r>
              <a:rPr lang="en-US" sz="1200" dirty="0">
                <a:hlinkClick r:id="rId6"/>
              </a:rPr>
              <a:t>-sequencing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Support of Versioning in YANG Notifications Subscription</a:t>
            </a:r>
            <a:br>
              <a:rPr lang="en-US" sz="1200" dirty="0"/>
            </a:br>
            <a:r>
              <a:rPr lang="en-US" sz="1200" dirty="0">
                <a:hlinkClick r:id="rId7"/>
              </a:rPr>
              <a:t>draft-</a:t>
            </a:r>
            <a:r>
              <a:rPr lang="en-US" sz="1200" dirty="0" err="1">
                <a:hlinkClick r:id="rId7"/>
              </a:rPr>
              <a:t>ietf</a:t>
            </a:r>
            <a:r>
              <a:rPr lang="en-US" sz="1200" dirty="0">
                <a:hlinkClick r:id="rId7"/>
              </a:rPr>
              <a:t>-netconf-yang-notifications-versioning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Support of Network Observation Timestamping in YANG Notifications</a:t>
            </a:r>
            <a:br>
              <a:rPr lang="en-US" sz="1200" dirty="0"/>
            </a:br>
            <a:r>
              <a:rPr lang="en-US" sz="1200" dirty="0">
                <a:hlinkClick r:id="rId8"/>
              </a:rPr>
              <a:t>draft-</a:t>
            </a:r>
            <a:r>
              <a:rPr lang="en-US" sz="1200" dirty="0" err="1">
                <a:hlinkClick r:id="rId8"/>
              </a:rPr>
              <a:t>tgraf</a:t>
            </a:r>
            <a:r>
              <a:rPr lang="en-US" sz="1200" dirty="0">
                <a:hlinkClick r:id="rId8"/>
              </a:rPr>
              <a:t>-netconf-yang-push-observation-time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YANG Library</a:t>
            </a:r>
            <a:br>
              <a:rPr lang="en-US" sz="1200" dirty="0"/>
            </a:br>
            <a:r>
              <a:rPr lang="en-US" sz="1200" dirty="0">
                <a:hlinkClick r:id="rId9"/>
              </a:rPr>
              <a:t>RFC 8525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Augmented-by Addition into the IETF-YANG-Library</a:t>
            </a:r>
            <a:br>
              <a:rPr lang="en-US" sz="1200" dirty="0"/>
            </a:br>
            <a:r>
              <a:rPr lang="en-US" sz="1200" dirty="0">
                <a:hlinkClick r:id="rId10"/>
              </a:rPr>
              <a:t>draft-</a:t>
            </a:r>
            <a:r>
              <a:rPr lang="en-US" sz="1200" dirty="0" err="1">
                <a:hlinkClick r:id="rId10"/>
              </a:rPr>
              <a:t>ietf</a:t>
            </a:r>
            <a:r>
              <a:rPr lang="en-US" sz="1200" dirty="0">
                <a:hlinkClick r:id="rId10"/>
              </a:rPr>
              <a:t>-netconf-yang-library-augmentation</a:t>
            </a:r>
            <a:endParaRPr lang="en-US" sz="1200" dirty="0"/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512B43D3-8F19-488A-8D0D-979DD7EC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0920" y="4771228"/>
            <a:ext cx="310688" cy="273844"/>
          </a:xfrm>
        </p:spPr>
        <p:txBody>
          <a:bodyPr/>
          <a:lstStyle/>
          <a:p>
            <a:pPr defTabSz="685800" hangingPunct="1"/>
            <a:fld id="{FC4AC485-25DE-431E-B345-9C0A15BB7F8A}" type="slidenum">
              <a:rPr lang="de-CH" sz="105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3</a:t>
            </a:fld>
            <a:endParaRPr lang="de-CH" sz="105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B61075-2877-B162-7D8F-97EC17B8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n-US" sz="2100" b="1" dirty="0"/>
              <a:t>An Architecture for YANG-Push </a:t>
            </a:r>
            <a:br>
              <a:rPr lang="en-US" sz="2100" b="1" dirty="0"/>
            </a:br>
            <a:r>
              <a:rPr lang="en-US" sz="2100" b="1" dirty="0"/>
              <a:t>to Apache Kafka Integration </a:t>
            </a:r>
            <a:br>
              <a:rPr lang="en-US" sz="2700" dirty="0"/>
            </a:b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draft-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ietf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nmop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-yang-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kafka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-integration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4839087" y="98428"/>
            <a:ext cx="4304913" cy="5047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                Time Series Database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^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| (12) Ingest Data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| According to Schema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            Time Series Database Ingestion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(10) Get |  ^                                   ^ (9) Validate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Schema |  |                                   | Serialized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 Schema on Consumer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|      Message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|      Broker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(11) Issue                        | (8) Serialize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 YANG-Push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 annotated Schema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v  | Schema             (6) Post       | ID on Producer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+--------------------+          Schema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   YANG         | &lt;--------------  |  Data Collection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Schema Registry   | --------------&gt;  | YANG-Push Receiver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+--------------------+ (7) Issue   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Schema ID     (4) Get |  ^ (3) Receive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Schema |  | YANG-Push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Subscription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Start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^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 (5) Publish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 YANG-Push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 with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(1) Discover </a:t>
            </a:r>
            <a:r>
              <a:rPr lang="en-US" sz="700" kern="1200" dirty="0" err="1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Notif</a:t>
            </a: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   v  |   | </a:t>
            </a:r>
            <a:r>
              <a:rPr lang="en-US" sz="700" kern="1200" dirty="0" err="1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Subscr</a:t>
            </a: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 ID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+--------------------+ Capabilities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Manage YANG-Push  | ---------------&gt; |   Network Node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Subscription    | (2) Subscribe    | YANG-Push Publisher|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+--------------------+ ---------------&gt; +--------------------+</a:t>
            </a:r>
          </a:p>
          <a:p>
            <a:pPr defTabSz="685800" hangingPunct="1">
              <a:lnSpc>
                <a:spcPct val="107000"/>
              </a:lnSpc>
            </a:pPr>
            <a:endParaRPr lang="en-US" sz="700" kern="1200" dirty="0">
              <a:solidFill>
                <a:prstClr val="black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Figure 1: End to End Workflow</a:t>
            </a:r>
            <a:endParaRPr lang="de-CH" sz="700" kern="1200" dirty="0">
              <a:solidFill>
                <a:prstClr val="black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8AC6574-9BEC-B445-2CEB-B64172E37EB0}"/>
              </a:ext>
            </a:extLst>
          </p:cNvPr>
          <p:cNvSpPr/>
          <p:nvPr/>
        </p:nvSpPr>
        <p:spPr>
          <a:xfrm>
            <a:off x="6777769" y="2540114"/>
            <a:ext cx="2366231" cy="2368036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69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4</a:t>
            </a:fld>
            <a:endParaRPr lang="en-US" sz="165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98D60A1-3155-46F6-B1C8-E3FA03DB1EBB}"/>
              </a:ext>
            </a:extLst>
          </p:cNvPr>
          <p:cNvSpPr txBox="1">
            <a:spLocks/>
          </p:cNvSpPr>
          <p:nvPr/>
        </p:nvSpPr>
        <p:spPr>
          <a:xfrm>
            <a:off x="532487" y="3253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z="3800" dirty="0"/>
              <a:t>YANG-Push Data Processing Pipeline</a:t>
            </a:r>
          </a:p>
        </p:txBody>
      </p:sp>
      <p:pic>
        <p:nvPicPr>
          <p:cNvPr id="2050" name="Picture 2" descr="Apache Kafka (@apachekafka) / Twitter">
            <a:extLst>
              <a:ext uri="{FF2B5EF4-FFF2-40B4-BE49-F238E27FC236}">
                <a16:creationId xmlns:a16="http://schemas.microsoft.com/office/drawing/2014/main" id="{E91FD6BA-70DC-4F9B-8AD6-CA63226B4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976" y="1971862"/>
            <a:ext cx="834012" cy="8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CEBC47B8-4836-4511-8B73-827D0F57004D}"/>
              </a:ext>
            </a:extLst>
          </p:cNvPr>
          <p:cNvSpPr txBox="1"/>
          <p:nvPr/>
        </p:nvSpPr>
        <p:spPr>
          <a:xfrm>
            <a:off x="6033349" y="1556337"/>
            <a:ext cx="2759006" cy="24468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"2024-11-01T14:01:36.147Z",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ietf-notification:sysName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"ipf-zbl1327-r-daisy-91",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ietf-notification:sequenceNumber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70,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ietf-subscribed-notifications:subscription-terminated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reason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-such-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subscription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49128F8-BFA4-45F2-A2F3-3C60592E2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506" y="2075904"/>
            <a:ext cx="625929" cy="62592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972F7C2-0943-47B8-A68B-7450FDE415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806"/>
          <a:stretch/>
        </p:blipFill>
        <p:spPr>
          <a:xfrm>
            <a:off x="1582178" y="2119021"/>
            <a:ext cx="1736271" cy="539694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F95BBDA-BEA3-4883-9423-7639BE5EE89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890989" y="2388868"/>
            <a:ext cx="739517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6F59114-9B1E-47E7-9247-F381A7D9A167}"/>
              </a:ext>
            </a:extLst>
          </p:cNvPr>
          <p:cNvCxnSpPr>
            <a:cxnSpLocks/>
            <a:stCxn id="9" idx="3"/>
            <a:endCxn id="2050" idx="1"/>
          </p:cNvCxnSpPr>
          <p:nvPr/>
        </p:nvCxnSpPr>
        <p:spPr>
          <a:xfrm flipV="1">
            <a:off x="4256435" y="2388868"/>
            <a:ext cx="876541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9E4F41F-AEB9-41F4-AE2A-EDB7ADFFCA69}"/>
              </a:ext>
            </a:extLst>
          </p:cNvPr>
          <p:cNvSpPr txBox="1"/>
          <p:nvPr/>
        </p:nvSpPr>
        <p:spPr>
          <a:xfrm>
            <a:off x="2823789" y="2510016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 Push</a:t>
            </a:r>
            <a:br>
              <a:rPr lang="de-CH" sz="1200" dirty="0"/>
            </a:br>
            <a:r>
              <a:rPr lang="de-CH" sz="1200" dirty="0"/>
              <a:t>JSON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E25E975-3B73-4310-A481-5CCA3FE45C29}"/>
              </a:ext>
            </a:extLst>
          </p:cNvPr>
          <p:cNvSpPr txBox="1"/>
          <p:nvPr/>
        </p:nvSpPr>
        <p:spPr>
          <a:xfrm>
            <a:off x="4141825" y="2510015"/>
            <a:ext cx="125731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Apache Kafka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JSON Message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543272A2-FF13-4137-91AA-18F05E8490D6}"/>
              </a:ext>
            </a:extLst>
          </p:cNvPr>
          <p:cNvCxnSpPr>
            <a:cxnSpLocks/>
          </p:cNvCxnSpPr>
          <p:nvPr/>
        </p:nvCxnSpPr>
        <p:spPr>
          <a:xfrm>
            <a:off x="4799601" y="3090950"/>
            <a:ext cx="1067201" cy="638050"/>
          </a:xfrm>
          <a:prstGeom prst="bentConnector3">
            <a:avLst>
              <a:gd name="adj1" fmla="val 103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feld 20">
            <a:extLst>
              <a:ext uri="{FF2B5EF4-FFF2-40B4-BE49-F238E27FC236}">
                <a16:creationId xmlns:a16="http://schemas.microsoft.com/office/drawing/2014/main" id="{97B55174-2C74-B5A7-DF40-B3FDE0365A3F}"/>
              </a:ext>
            </a:extLst>
          </p:cNvPr>
          <p:cNvSpPr txBox="1"/>
          <p:nvPr/>
        </p:nvSpPr>
        <p:spPr>
          <a:xfrm>
            <a:off x="1950705" y="1614241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YANG-Push</a:t>
            </a:r>
            <a:br>
              <a:rPr lang="de-CH" sz="1200" dirty="0"/>
            </a:br>
            <a:r>
              <a:rPr lang="de-CH" sz="1200" dirty="0"/>
              <a:t>Publisher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Textfeld 20">
            <a:extLst>
              <a:ext uri="{FF2B5EF4-FFF2-40B4-BE49-F238E27FC236}">
                <a16:creationId xmlns:a16="http://schemas.microsoft.com/office/drawing/2014/main" id="{946FB480-A5D6-12E0-1506-D462A46056BA}"/>
              </a:ext>
            </a:extLst>
          </p:cNvPr>
          <p:cNvSpPr txBox="1"/>
          <p:nvPr/>
        </p:nvSpPr>
        <p:spPr>
          <a:xfrm>
            <a:off x="3499362" y="1616119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YANG-Push</a:t>
            </a:r>
            <a:br>
              <a:rPr lang="de-CH" sz="1200" dirty="0"/>
            </a:br>
            <a:r>
              <a:rPr lang="de-CH" sz="1200" dirty="0"/>
              <a:t>Receiver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Textfeld 20">
            <a:extLst>
              <a:ext uri="{FF2B5EF4-FFF2-40B4-BE49-F238E27FC236}">
                <a16:creationId xmlns:a16="http://schemas.microsoft.com/office/drawing/2014/main" id="{3386FB5E-88F6-4753-52E5-E2C06818DC76}"/>
              </a:ext>
            </a:extLst>
          </p:cNvPr>
          <p:cNvSpPr txBox="1"/>
          <p:nvPr/>
        </p:nvSpPr>
        <p:spPr>
          <a:xfrm>
            <a:off x="4997928" y="1454696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Apache</a:t>
            </a:r>
            <a:br>
              <a:rPr lang="de-CH" sz="1200" dirty="0"/>
            </a:br>
            <a:r>
              <a:rPr lang="de-CH" sz="1200" dirty="0"/>
              <a:t>Kafka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3" name="Verbinder: gewinkelt 25">
            <a:extLst>
              <a:ext uri="{FF2B5EF4-FFF2-40B4-BE49-F238E27FC236}">
                <a16:creationId xmlns:a16="http://schemas.microsoft.com/office/drawing/2014/main" id="{78181283-ACEE-7E70-E3D1-92D86EA69CFC}"/>
              </a:ext>
            </a:extLst>
          </p:cNvPr>
          <p:cNvCxnSpPr>
            <a:cxnSpLocks/>
          </p:cNvCxnSpPr>
          <p:nvPr/>
        </p:nvCxnSpPr>
        <p:spPr>
          <a:xfrm rot="5400000">
            <a:off x="2751578" y="3443607"/>
            <a:ext cx="975956" cy="270643"/>
          </a:xfrm>
          <a:prstGeom prst="bentConnector3">
            <a:avLst>
              <a:gd name="adj1" fmla="val 10086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BA1DBD8-18D7-937E-A7C7-FEE8015074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42" y="3012346"/>
            <a:ext cx="3066136" cy="192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646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Cisco IOS XR – </a:t>
            </a:r>
            <a:r>
              <a:rPr lang="de-CH" sz="3800" dirty="0" err="1"/>
              <a:t>Subscription</a:t>
            </a:r>
            <a:r>
              <a:rPr lang="de-CH" sz="3800" dirty="0"/>
              <a:t>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EC9A0-3414-EDCD-0C3B-7FCA402B2EA5}"/>
              </a:ext>
            </a:extLst>
          </p:cNvPr>
          <p:cNvSpPr txBox="1"/>
          <p:nvPr/>
        </p:nvSpPr>
        <p:spPr>
          <a:xfrm>
            <a:off x="608715" y="1165724"/>
            <a:ext cx="3695444" cy="29700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Subscription-</a:t>
            </a:r>
            <a:r>
              <a:rPr lang="en-US" sz="1200" dirty="0">
                <a:ea typeface="Calibri" panose="020F0502020204030204" pitchFamily="34" charset="0"/>
                <a:cs typeface="Courier New" panose="02070309020205020404" pitchFamily="49" charset="0"/>
              </a:rPr>
              <a:t>S</a:t>
            </a: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tarted Notification</a:t>
            </a:r>
            <a:r>
              <a:rPr lang="de-CH" sz="1200" dirty="0">
                <a:cs typeface="Courier New" panose="02070309020205020404" pitchFamily="49" charset="0"/>
              </a:rPr>
              <a:t> 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ietf-notification:notification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eventTime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"2024-11-02T14:38:22.598Z",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ietf-notification:sysName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"ipf-zbl1327-r-daisy-91",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ietf-notification:sequenceNumber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13,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ietf-subscribed-notifications:</a:t>
            </a:r>
            <a:r>
              <a:rPr lang="de-CH" sz="7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subscription-started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ietf-yang-push:datastore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"IOS-XR",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ietf-yang-push:datastore-xpath-filter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Cisco-IOS-XR-pfi-im-cmd-oper:interfaces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/interface-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/interface[interface-name='Loopback13']",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-version": [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-name": "Cisco-IOS-XR-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pfi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-im-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-oper",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revision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"2024-02-29"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],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encode-json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ietf-yang-push:periodic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period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4500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9566A-34E2-73EF-089B-F0C33873C30A}"/>
              </a:ext>
            </a:extLst>
          </p:cNvPr>
          <p:cNvSpPr txBox="1"/>
          <p:nvPr/>
        </p:nvSpPr>
        <p:spPr>
          <a:xfrm>
            <a:off x="4475993" y="1208943"/>
            <a:ext cx="3837093" cy="14619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Subscription-</a:t>
            </a:r>
            <a:r>
              <a:rPr lang="en-US" sz="1200" dirty="0">
                <a:ea typeface="Calibri" panose="020F0502020204030204" pitchFamily="34" charset="0"/>
                <a:cs typeface="Courier New" panose="02070309020205020404" pitchFamily="49" charset="0"/>
              </a:rPr>
              <a:t>Terminated</a:t>
            </a: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Notification</a:t>
            </a:r>
            <a:r>
              <a:rPr lang="de-CH" sz="1200" dirty="0">
                <a:cs typeface="Courier New" panose="02070309020205020404" pitchFamily="49" charset="0"/>
              </a:rPr>
              <a:t>  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ietf-notification:notification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eventTime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"2024-11-02T14:43:24.981Z",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ietf-notification:sysName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"ipf-zbl1327-r-daisy-91",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ietf-notification:sequenceNumber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21,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ietf-subscribed-notifications:</a:t>
            </a:r>
            <a:r>
              <a:rPr lang="de-CH" sz="7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subscription-terminated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reason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-such-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273893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Cisco IOS XR – Push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287867" y="1138970"/>
            <a:ext cx="3776133" cy="2939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Push-Update Notification</a:t>
            </a:r>
            <a:endParaRPr lang="en-US" sz="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"2024-11-02T14:44:30.000Z",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ietf-notification:sysName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"ipf-zbl1327-r-daisy-91",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ietf-notification:sequenceNumber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23,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push-update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"id":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ietf-yp-observation:timestamp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"2024-11-02T14:44:30.000Z",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ietf-yp-observation:point-in-time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"current-accounting",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"datastore-contents":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Cisco-IOS-XR-pfi-im-cmd-oper:interfaces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"interface-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"interface":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"interface-name": "Loopback13",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"interface-handle": "Loopback13",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"interface-type": "IFT_LOOPBACK",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"hardware-type-string": "Loopback interface(s)",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"state": "im-state-up",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"line-state": "im-state-up",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"encapsulation": "loopback",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"encapsulation-type-string": "Loopback",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mtu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1500,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16E1A9-B1E3-7D98-ECF8-7398FA14B8D7}"/>
              </a:ext>
            </a:extLst>
          </p:cNvPr>
          <p:cNvSpPr txBox="1"/>
          <p:nvPr/>
        </p:nvSpPr>
        <p:spPr>
          <a:xfrm>
            <a:off x="4064000" y="1112927"/>
            <a:ext cx="4876800" cy="3285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Push-Change-Update Notification</a:t>
            </a:r>
            <a:endParaRPr lang="en-US" sz="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"2024-11-02T14:54:32.529Z",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ietf-notification:sysName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"ipf-zbl1327-r-daisy-91",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ietf-notification:sequenceNumber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push-change-update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"id":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ietf-yp-observation:timestamp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"2024-11-02T14:54:32.517Z",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ietf-yp-observation:point-in-time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"state-changed",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"datastore-changes":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"yang-patch":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"patch-id": "TODO - insert patch-id here",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"edit":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"edit-id": "1",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"operation": "replace",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"target": "/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Cisco-IOS-XR-pfi-im-cmd-oper:interfaces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/interface-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/interface[interface-name='Loopback13']",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"value":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Cisco-IOS-XR-pfi-im-cmd-oper:interface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"interface-name": "Loopback13",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"interface-handle": "Loopback13",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"interface-type": "IFT_LOOPBACK",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"hardware-type-string": "Loopback interface(s)",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"state": "im-state-admin-down",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"line-state": "im-state-admin-down",</a:t>
            </a:r>
          </a:p>
        </p:txBody>
      </p:sp>
    </p:spTree>
    <p:extLst>
      <p:ext uri="{BB962C8B-B14F-4D97-AF65-F5344CB8AC3E}">
        <p14:creationId xmlns:p14="http://schemas.microsoft.com/office/powerpoint/2010/main" val="402029492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Huawei VRP – Push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287867" y="1138970"/>
            <a:ext cx="3938693" cy="3516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Push-Update Notification</a:t>
            </a:r>
            <a:endParaRPr lang="en-US" sz="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"2024-11-02T10:30:52Z",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ietf-notification-sequencing:sysName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"ipf-zbl1243-r-daisy-21",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ietf-notification-sequencing:sequenceNumber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5,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push-update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"id":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ietf-yp-observation:timestamp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"2024-11-02T10:30:52Z",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ietf-yp-observation:point-in-time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"current-accounting",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ietf-distributed-notif:message-publisher-id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16974853,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"datastore-contents":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huawei-ifm:ifm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"interfaces":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"interface":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"name": "GigabitEthernet0/3/11",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"mib-statistics":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"receive-byte": "33448478274",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"send-byte": "20330971890",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"receive-packet": "75363920",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"send-packet": "103904697",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"receive-unicast-packet": "75340369",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"receive-multicast-packet": "23548",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"receive-broad-packet": "3",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"send-unicast-packet": "103904697",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"send-multicast-packet": "0",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"send-broad-packet": "0",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16E1A9-B1E3-7D98-ECF8-7398FA14B8D7}"/>
              </a:ext>
            </a:extLst>
          </p:cNvPr>
          <p:cNvSpPr txBox="1"/>
          <p:nvPr/>
        </p:nvSpPr>
        <p:spPr>
          <a:xfrm>
            <a:off x="4064000" y="1112927"/>
            <a:ext cx="4876800" cy="3285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Push-Change-Update </a:t>
            </a: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Notification</a:t>
            </a:r>
            <a:endParaRPr lang="en-US" sz="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"2024-11-02T10:38:52Z",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ietf-notification-sequencing:sysName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"ipf-zbl1243-r-daisy-21",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ietf-notification-sequencing:sequenceNumber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69,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push-change-update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"id": 5,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ietf-yp-observation:timestamp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"2024-11-02T10:38:52Z",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ietf-yp-observation:point-in-time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"state-changed",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ietf-distributed-notif:message-publisher-id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16974841,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"datastore-changes":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"yang-patch":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"patch-id": 19,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"edit":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"edit-id": "edit1",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"operation": "merge",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"target": "/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huawei-ifm:ifm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/interfaces/interface[name=GigabitEthernet0/3/9]/dynamic",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"value":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"dynamic":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"link-status": "down"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},</a:t>
            </a:r>
          </a:p>
        </p:txBody>
      </p:sp>
    </p:spTree>
    <p:extLst>
      <p:ext uri="{BB962C8B-B14F-4D97-AF65-F5344CB8AC3E}">
        <p14:creationId xmlns:p14="http://schemas.microsoft.com/office/powerpoint/2010/main" val="80282603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Huawei VRP – YANG Library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287867" y="1138970"/>
            <a:ext cx="3938693" cy="1325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RPC &lt;get&gt; Request</a:t>
            </a:r>
            <a:endParaRPr lang="en-US" sz="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&lt;?xml version="1.0" encoding="UTF-8"?&gt;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rpc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xmlns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="urn:ietf:params:xml:ns:netconf:base:1.0" message-id="2"&gt;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&lt;get&gt;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&lt;filter type="subtree"&gt;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&lt;yang-library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xmlns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urn:ietf:params:xml:ns:yang:ietf-yang-library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 /&gt;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&lt;/filter&gt;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&lt;/get&gt;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rpc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16E1A9-B1E3-7D98-ECF8-7398FA14B8D7}"/>
              </a:ext>
            </a:extLst>
          </p:cNvPr>
          <p:cNvSpPr txBox="1"/>
          <p:nvPr/>
        </p:nvSpPr>
        <p:spPr>
          <a:xfrm>
            <a:off x="4064000" y="1112927"/>
            <a:ext cx="4876800" cy="3516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RPC reply</a:t>
            </a:r>
            <a:endParaRPr lang="en-US" sz="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&lt;?xml version="1.0" encoding="UTF-8"?&gt;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rpc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-reply message-id="2"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xmlns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="urn:ietf:params:xml:ns:netconf:base:1.0"&gt;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&lt;data&gt;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&lt;yang-library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xmlns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urn:ietf:params:xml:ns:yang:ietf-yang-library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&lt;content-id&gt;3880047851&lt;/content-id&gt;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&lt;module-set&gt;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&lt;name&gt;config-module&lt;/name&gt;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&lt;module&gt;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&lt;name&gt;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openconfig-acl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&lt;/name&gt;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&lt;revision&gt;2017-05-26&lt;/revision&gt;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&lt;namespace&gt;http://openconfig.net/yang/acl&lt;/namespace&gt;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&lt;deviation&gt;huawei-openconfig-acl-deviations-OC-NE-M2K-B&lt;/deviation&gt;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&lt;/module&gt;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&lt;module&gt;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&lt;name&gt;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-interfaces&lt;/name&gt;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&lt;revision&gt;2021-04-06&lt;/revision&gt;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&lt;namespace&gt;http://openconfig.net/yang/interfaces&lt;/namespace&gt;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&lt;deviation&gt;huawei-openconfig-interfaces-deviations-OC-NE-M2K-B&lt;/deviation&gt;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&lt;augmented-by&gt;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huawei-openconfig-qos-ext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&lt;/augmented-by&gt;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&lt;augmented-by&gt;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openconfig-vlan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&lt;/augmented-by&gt;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&lt;augmented-by&gt;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-platform-transceiver&lt;/augmented-by&gt;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&lt;augmented-by&gt;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-platform-port&lt;/augmented-by&gt;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&lt;augmented-by&gt;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-if-tunnel&lt;/augmented-by&gt;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&lt;augmented-by&gt;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-if-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ip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&lt;/augmented-by&gt;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&lt;augmented-by&gt;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-if-ethernet&lt;/augmented-by&gt;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&lt;augmented-by&gt;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-if-aggregate&lt;/augmented-by&gt;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&lt;/module&gt;</a:t>
            </a:r>
          </a:p>
        </p:txBody>
      </p:sp>
    </p:spTree>
    <p:extLst>
      <p:ext uri="{BB962C8B-B14F-4D97-AF65-F5344CB8AC3E}">
        <p14:creationId xmlns:p14="http://schemas.microsoft.com/office/powerpoint/2010/main" val="267580500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6WIND VSR – </a:t>
            </a:r>
            <a:r>
              <a:rPr lang="de-CH" sz="3800" dirty="0" err="1"/>
              <a:t>Subscription</a:t>
            </a:r>
            <a:r>
              <a:rPr lang="de-CH" sz="3800" dirty="0"/>
              <a:t>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EC9A0-3414-EDCD-0C3B-7FCA402B2EA5}"/>
              </a:ext>
            </a:extLst>
          </p:cNvPr>
          <p:cNvSpPr txBox="1"/>
          <p:nvPr/>
        </p:nvSpPr>
        <p:spPr>
          <a:xfrm>
            <a:off x="608715" y="1165724"/>
            <a:ext cx="3695444" cy="340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Subscription-</a:t>
            </a:r>
            <a:r>
              <a:rPr lang="en-US" sz="1200" dirty="0">
                <a:ea typeface="Calibri" panose="020F0502020204030204" pitchFamily="34" charset="0"/>
                <a:cs typeface="Courier New" panose="02070309020205020404" pitchFamily="49" charset="0"/>
              </a:rPr>
              <a:t>S</a:t>
            </a: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tarted Notification</a:t>
            </a:r>
            <a:r>
              <a:rPr lang="de-CH" sz="1200" dirty="0">
                <a:cs typeface="Courier New" panose="02070309020205020404" pitchFamily="49" charset="0"/>
              </a:rPr>
              <a:t> 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ietf-notifications:notification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eventTime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"2024-11-02T16:20:16.989632098+00:00",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ietf-notification-sequencing:sysName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"daisy-ietf-ipf-zbl1843-r-daisy-58",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ietf-notification-sequencing:sequenceNumber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11008,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ietf-subscribed-notifications:</a:t>
            </a:r>
            <a:r>
              <a:rPr lang="de-CH" sz="7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subscription-started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12345678,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ietf-yang-push:datastore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ietf-datastores:operational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ietf-yang-push:datastore-xpath-filter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"/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vrf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/l3vrf/interface/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loopback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ietf-udp-notif-transport:udp-notif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encode-json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purpose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"send 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ietf-distributed-notif:message-publisher-ids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0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],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ietf-yang-push:on-change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-on-start": 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de-CH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ietf-yang-push-revision:module-version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-name":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vrouter-loopback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revision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"2024-04-22"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]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9566A-34E2-73EF-089B-F0C33873C30A}"/>
              </a:ext>
            </a:extLst>
          </p:cNvPr>
          <p:cNvSpPr txBox="1"/>
          <p:nvPr/>
        </p:nvSpPr>
        <p:spPr>
          <a:xfrm>
            <a:off x="4475993" y="1208943"/>
            <a:ext cx="3837093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Subscription-</a:t>
            </a:r>
            <a:r>
              <a:rPr lang="en-US" sz="1200" dirty="0">
                <a:ea typeface="Calibri" panose="020F0502020204030204" pitchFamily="34" charset="0"/>
                <a:cs typeface="Courier New" panose="02070309020205020404" pitchFamily="49" charset="0"/>
              </a:rPr>
              <a:t>Terminated</a:t>
            </a: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Notification</a:t>
            </a:r>
            <a:r>
              <a:rPr lang="de-CH" sz="1200" dirty="0">
                <a:cs typeface="Courier New" panose="02070309020205020404" pitchFamily="49" charset="0"/>
              </a:rPr>
              <a:t>  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ietf-notifications:notification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eventTime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"2024-11-02T16:25:19.639303753+00:00",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ietf-notification-sequencing:sysName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"daisy-ietf-ipf-zbl1843-r-daisy-58",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ietf-notification-sequencing:sequenceNumber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11014,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ietf-subscribed-notifications:</a:t>
            </a:r>
            <a:r>
              <a:rPr lang="de-CH" sz="7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subscription-terminated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12345678,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reason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-such-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71261795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EF4A6DB43E3D40B0DE65B9C072B3DB" ma:contentTypeVersion="16" ma:contentTypeDescription="Create a new document." ma:contentTypeScope="" ma:versionID="7a6c0af7b16a38b145c0aa55e284d18f">
  <xsd:schema xmlns:xsd="http://www.w3.org/2001/XMLSchema" xmlns:xs="http://www.w3.org/2001/XMLSchema" xmlns:p="http://schemas.microsoft.com/office/2006/metadata/properties" xmlns:ns2="e1298763-e545-4be1-82f8-4df8b8c23ea2" xmlns:ns3="1405d6e0-8097-4962-a335-478dac259ee9" targetNamespace="http://schemas.microsoft.com/office/2006/metadata/properties" ma:root="true" ma:fieldsID="d19793cf72287fc023b1b3b8dd312893" ns2:_="" ns3:_="">
    <xsd:import namespace="e1298763-e545-4be1-82f8-4df8b8c23ea2"/>
    <xsd:import namespace="1405d6e0-8097-4962-a335-478dac259e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298763-e545-4be1-82f8-4df8b8c23e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f5a5a1e1-4321-4c80-a404-756e151df5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5d6e0-8097-4962-a335-478dac259ee9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cc1adbb-9deb-4f85-a2e9-d59c55c0dc46}" ma:internalName="TaxCatchAll" ma:showField="CatchAllData" ma:web="1405d6e0-8097-4962-a335-478dac259e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298763-e545-4be1-82f8-4df8b8c23ea2">
      <Terms xmlns="http://schemas.microsoft.com/office/infopath/2007/PartnerControls"/>
    </lcf76f155ced4ddcb4097134ff3c332f>
    <TaxCatchAll xmlns="1405d6e0-8097-4962-a335-478dac259ee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876E56-E068-462F-B22E-5DB660D301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298763-e545-4be1-82f8-4df8b8c23ea2"/>
    <ds:schemaRef ds:uri="1405d6e0-8097-4962-a335-478dac259e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B2B72F-94A1-4B32-A6B4-DC59A1476CAA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e1298763-e545-4be1-82f8-4df8b8c23ea2"/>
    <ds:schemaRef ds:uri="http://www.w3.org/XML/1998/namespace"/>
    <ds:schemaRef ds:uri="http://schemas.microsoft.com/office/infopath/2007/PartnerControls"/>
    <ds:schemaRef ds:uri="http://purl.org/dc/terms/"/>
    <ds:schemaRef ds:uri="1405d6e0-8097-4962-a335-478dac259ee9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1597E30-9206-474A-8FB7-6000384EFA2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2452</Words>
  <Application>Microsoft Office PowerPoint</Application>
  <PresentationFormat>On-screen Show (16:9)</PresentationFormat>
  <Paragraphs>437</Paragraphs>
  <Slides>12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Calibri (Body)</vt:lpstr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1_Office Theme</vt:lpstr>
      <vt:lpstr>Validate  Configured Subscription YANG-Push Publisher Implementations NETCONF &amp; NMOP WG</vt:lpstr>
      <vt:lpstr>Hackathon – Plan, Software, Repo</vt:lpstr>
      <vt:lpstr>An Architecture for YANG-Push  to Apache Kafka Integration  draft-ietf-nmop-yang-kafka-integration</vt:lpstr>
      <vt:lpstr>PowerPoint Presentation</vt:lpstr>
      <vt:lpstr>Cisco IOS XR – Subscription Notifications</vt:lpstr>
      <vt:lpstr>Cisco IOS XR – Push Notifications</vt:lpstr>
      <vt:lpstr>Huawei VRP – Push Notifications</vt:lpstr>
      <vt:lpstr>Huawei VRP – YANG Library</vt:lpstr>
      <vt:lpstr>6WIND VSR – Subscription Notifications</vt:lpstr>
      <vt:lpstr>6WIND VSR – Push Notifications</vt:lpstr>
      <vt:lpstr>YANG-Push Implementation Status IETF 121</vt:lpstr>
      <vt:lpstr>Thanks to…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Tollini Marco, INI-NET-TCZ-ZH1</dc:creator>
  <cp:lastModifiedBy>Graf Thomas, INI-NET-VNC-HCS</cp:lastModifiedBy>
  <cp:revision>11</cp:revision>
  <dcterms:modified xsi:type="dcterms:W3CDTF">2024-11-02T17:06:37Z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0x010100BCEF4A6DB43E3D40B0DE65B9C072B3DB</vt:lpwstr>
  </property>
  <property fmtid="{D5CDD505-2E9C-101B-9397-08002B2CF9AE}" pid="3" name="MediaServiceImageTags">
    <vt:lpwstr/>
  </property>
  <property fmtid="{D5CDD505-2E9C-101B-9397-08002B2CF9AE}" pid="4" name="MSIP_Label_2e1fccfb-80ca-4fe1-a574-1516544edb53_Enabled">
    <vt:lpwstr>true</vt:lpwstr>
  </property>
  <property fmtid="{D5CDD505-2E9C-101B-9397-08002B2CF9AE}" pid="5" name="MSIP_Label_2e1fccfb-80ca-4fe1-a574-1516544edb53_SetDate">
    <vt:lpwstr>2023-03-25T03:51:15Z</vt:lpwstr>
  </property>
  <property fmtid="{D5CDD505-2E9C-101B-9397-08002B2CF9AE}" pid="6" name="MSIP_Label_2e1fccfb-80ca-4fe1-a574-1516544edb53_Method">
    <vt:lpwstr>Standard</vt:lpwstr>
  </property>
  <property fmtid="{D5CDD505-2E9C-101B-9397-08002B2CF9AE}" pid="7" name="MSIP_Label_2e1fccfb-80ca-4fe1-a574-1516544edb53_Name">
    <vt:lpwstr>C2 Internal</vt:lpwstr>
  </property>
  <property fmtid="{D5CDD505-2E9C-101B-9397-08002B2CF9AE}" pid="8" name="MSIP_Label_2e1fccfb-80ca-4fe1-a574-1516544edb53_SiteId">
    <vt:lpwstr>364e5b87-c1c7-420d-9bee-c35d19b557a1</vt:lpwstr>
  </property>
  <property fmtid="{D5CDD505-2E9C-101B-9397-08002B2CF9AE}" pid="9" name="MSIP_Label_2e1fccfb-80ca-4fe1-a574-1516544edb53_ActionId">
    <vt:lpwstr>4bcb6c03-434e-4a58-97cd-98007a5268f4</vt:lpwstr>
  </property>
  <property fmtid="{D5CDD505-2E9C-101B-9397-08002B2CF9AE}" pid="10" name="MSIP_Label_2e1fccfb-80ca-4fe1-a574-1516544edb53_ContentBits">
    <vt:lpwstr>0</vt:lpwstr>
  </property>
  <property fmtid="{D5CDD505-2E9C-101B-9397-08002B2CF9AE}" pid="11" name="Sensitivity">
    <vt:lpwstr>C2 General</vt:lpwstr>
  </property>
</Properties>
</file>