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145706236" r:id="rId2"/>
    <p:sldId id="2145706272" r:id="rId3"/>
    <p:sldId id="2145706274" r:id="rId4"/>
    <p:sldId id="2145706275" r:id="rId5"/>
    <p:sldId id="2145706277" r:id="rId6"/>
    <p:sldId id="2145706281" r:id="rId7"/>
    <p:sldId id="2145706282" r:id="rId8"/>
    <p:sldId id="2145706283" r:id="rId9"/>
    <p:sldId id="2145706284" r:id="rId10"/>
    <p:sldId id="2145706285" r:id="rId11"/>
    <p:sldId id="2145706286" r:id="rId12"/>
    <p:sldId id="2145706280" r:id="rId13"/>
    <p:sldId id="2145706287" r:id="rId1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B9BC61-99EA-418C-88ED-255BF86A002D}" v="6" dt="2024-10-29T16:44:34.1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DCB9BC61-99EA-418C-88ED-255BF86A002D}"/>
    <pc:docChg chg="undo custSel addSld delSld modSld sldOrd">
      <pc:chgData name="Graf Thomas, INI-NET-VNC-HCS" userId="487bc3e3-9ce7-4cdd-b7b4-8899ea88d289" providerId="ADAL" clId="{DCB9BC61-99EA-418C-88ED-255BF86A002D}" dt="2024-10-29T16:46:25.623" v="1319" actId="108"/>
      <pc:docMkLst>
        <pc:docMk/>
      </pc:docMkLst>
      <pc:sldChg chg="del ord">
        <pc:chgData name="Graf Thomas, INI-NET-VNC-HCS" userId="487bc3e3-9ce7-4cdd-b7b4-8899ea88d289" providerId="ADAL" clId="{DCB9BC61-99EA-418C-88ED-255BF86A002D}" dt="2024-10-29T16:35:36.341" v="1149" actId="47"/>
        <pc:sldMkLst>
          <pc:docMk/>
          <pc:sldMk cId="3578665336" sldId="1041"/>
        </pc:sldMkLst>
      </pc:sldChg>
      <pc:sldChg chg="del">
        <pc:chgData name="Graf Thomas, INI-NET-VNC-HCS" userId="487bc3e3-9ce7-4cdd-b7b4-8899ea88d289" providerId="ADAL" clId="{DCB9BC61-99EA-418C-88ED-255BF86A002D}" dt="2024-10-29T16:35:22.905" v="1146" actId="47"/>
        <pc:sldMkLst>
          <pc:docMk/>
          <pc:sldMk cId="1088069469" sldId="26422"/>
        </pc:sldMkLst>
      </pc:sldChg>
      <pc:sldChg chg="del">
        <pc:chgData name="Graf Thomas, INI-NET-VNC-HCS" userId="487bc3e3-9ce7-4cdd-b7b4-8899ea88d289" providerId="ADAL" clId="{DCB9BC61-99EA-418C-88ED-255BF86A002D}" dt="2024-10-29T16:35:22.905" v="1146" actId="47"/>
        <pc:sldMkLst>
          <pc:docMk/>
          <pc:sldMk cId="670772560" sldId="2145706220"/>
        </pc:sldMkLst>
      </pc:sldChg>
      <pc:sldChg chg="delSp modSp mod">
        <pc:chgData name="Graf Thomas, INI-NET-VNC-HCS" userId="487bc3e3-9ce7-4cdd-b7b4-8899ea88d289" providerId="ADAL" clId="{DCB9BC61-99EA-418C-88ED-255BF86A002D}" dt="2024-10-29T16:41:43.938" v="1228" actId="20577"/>
        <pc:sldMkLst>
          <pc:docMk/>
          <pc:sldMk cId="3864283889" sldId="2145706236"/>
        </pc:sldMkLst>
        <pc:spChg chg="mod">
          <ac:chgData name="Graf Thomas, INI-NET-VNC-HCS" userId="487bc3e3-9ce7-4cdd-b7b4-8899ea88d289" providerId="ADAL" clId="{DCB9BC61-99EA-418C-88ED-255BF86A002D}" dt="2024-10-29T16:37:19.526" v="1155" actId="113"/>
          <ac:spMkLst>
            <pc:docMk/>
            <pc:sldMk cId="3864283889" sldId="2145706236"/>
            <ac:spMk id="5" creationId="{0194B37B-813A-99FE-7B78-4D87D8C30D44}"/>
          </ac:spMkLst>
        </pc:spChg>
        <pc:spChg chg="del">
          <ac:chgData name="Graf Thomas, INI-NET-VNC-HCS" userId="487bc3e3-9ce7-4cdd-b7b4-8899ea88d289" providerId="ADAL" clId="{DCB9BC61-99EA-418C-88ED-255BF86A002D}" dt="2024-10-29T15:58:11.423" v="47" actId="478"/>
          <ac:spMkLst>
            <pc:docMk/>
            <pc:sldMk cId="3864283889" sldId="2145706236"/>
            <ac:spMk id="18" creationId="{B283EDB4-CFDF-D6B9-8AF9-9CFA563360E3}"/>
          </ac:spMkLst>
        </pc:spChg>
        <pc:spChg chg="mod">
          <ac:chgData name="Graf Thomas, INI-NET-VNC-HCS" userId="487bc3e3-9ce7-4cdd-b7b4-8899ea88d289" providerId="ADAL" clId="{DCB9BC61-99EA-418C-88ED-255BF86A002D}" dt="2024-10-29T16:41:43.938" v="1228" actId="20577"/>
          <ac:spMkLst>
            <pc:docMk/>
            <pc:sldMk cId="3864283889" sldId="2145706236"/>
            <ac:spMk id="19" creationId="{56D79134-17A9-8BC8-B7D0-97BCFFB9A6B2}"/>
          </ac:spMkLst>
        </pc:spChg>
      </pc:sldChg>
      <pc:sldChg chg="del">
        <pc:chgData name="Graf Thomas, INI-NET-VNC-HCS" userId="487bc3e3-9ce7-4cdd-b7b4-8899ea88d289" providerId="ADAL" clId="{DCB9BC61-99EA-418C-88ED-255BF86A002D}" dt="2024-10-29T16:35:22.905" v="1146" actId="47"/>
        <pc:sldMkLst>
          <pc:docMk/>
          <pc:sldMk cId="2617504443" sldId="2145706242"/>
        </pc:sldMkLst>
      </pc:sldChg>
      <pc:sldChg chg="del">
        <pc:chgData name="Graf Thomas, INI-NET-VNC-HCS" userId="487bc3e3-9ce7-4cdd-b7b4-8899ea88d289" providerId="ADAL" clId="{DCB9BC61-99EA-418C-88ED-255BF86A002D}" dt="2024-10-29T16:35:22.905" v="1146" actId="47"/>
        <pc:sldMkLst>
          <pc:docMk/>
          <pc:sldMk cId="179949106" sldId="2145706259"/>
        </pc:sldMkLst>
      </pc:sldChg>
      <pc:sldChg chg="del">
        <pc:chgData name="Graf Thomas, INI-NET-VNC-HCS" userId="487bc3e3-9ce7-4cdd-b7b4-8899ea88d289" providerId="ADAL" clId="{DCB9BC61-99EA-418C-88ED-255BF86A002D}" dt="2024-10-29T16:35:22.905" v="1146" actId="47"/>
        <pc:sldMkLst>
          <pc:docMk/>
          <pc:sldMk cId="218410027" sldId="2145706260"/>
        </pc:sldMkLst>
      </pc:sldChg>
      <pc:sldChg chg="del">
        <pc:chgData name="Graf Thomas, INI-NET-VNC-HCS" userId="487bc3e3-9ce7-4cdd-b7b4-8899ea88d289" providerId="ADAL" clId="{DCB9BC61-99EA-418C-88ED-255BF86A002D}" dt="2024-10-29T16:35:22.905" v="1146" actId="47"/>
        <pc:sldMkLst>
          <pc:docMk/>
          <pc:sldMk cId="461661054" sldId="2145706267"/>
        </pc:sldMkLst>
      </pc:sldChg>
      <pc:sldChg chg="del">
        <pc:chgData name="Graf Thomas, INI-NET-VNC-HCS" userId="487bc3e3-9ce7-4cdd-b7b4-8899ea88d289" providerId="ADAL" clId="{DCB9BC61-99EA-418C-88ED-255BF86A002D}" dt="2024-10-29T16:35:22.905" v="1146" actId="47"/>
        <pc:sldMkLst>
          <pc:docMk/>
          <pc:sldMk cId="3562000331" sldId="2145706269"/>
        </pc:sldMkLst>
      </pc:sldChg>
      <pc:sldChg chg="del">
        <pc:chgData name="Graf Thomas, INI-NET-VNC-HCS" userId="487bc3e3-9ce7-4cdd-b7b4-8899ea88d289" providerId="ADAL" clId="{DCB9BC61-99EA-418C-88ED-255BF86A002D}" dt="2024-10-29T16:35:22.905" v="1146" actId="47"/>
        <pc:sldMkLst>
          <pc:docMk/>
          <pc:sldMk cId="2855098073" sldId="2145706270"/>
        </pc:sldMkLst>
      </pc:sldChg>
      <pc:sldChg chg="del">
        <pc:chgData name="Graf Thomas, INI-NET-VNC-HCS" userId="487bc3e3-9ce7-4cdd-b7b4-8899ea88d289" providerId="ADAL" clId="{DCB9BC61-99EA-418C-88ED-255BF86A002D}" dt="2024-10-29T16:35:22.905" v="1146" actId="47"/>
        <pc:sldMkLst>
          <pc:docMk/>
          <pc:sldMk cId="2178954233" sldId="2145706271"/>
        </pc:sldMkLst>
      </pc:sldChg>
      <pc:sldChg chg="modSp add mod">
        <pc:chgData name="Graf Thomas, INI-NET-VNC-HCS" userId="487bc3e3-9ce7-4cdd-b7b4-8899ea88d289" providerId="ADAL" clId="{DCB9BC61-99EA-418C-88ED-255BF86A002D}" dt="2024-10-29T16:03:39.948" v="166" actId="13926"/>
        <pc:sldMkLst>
          <pc:docMk/>
          <pc:sldMk cId="3325836654" sldId="2145706272"/>
        </pc:sldMkLst>
        <pc:spChg chg="mod">
          <ac:chgData name="Graf Thomas, INI-NET-VNC-HCS" userId="487bc3e3-9ce7-4cdd-b7b4-8899ea88d289" providerId="ADAL" clId="{DCB9BC61-99EA-418C-88ED-255BF86A002D}" dt="2024-10-29T16:03:39.948" v="166" actId="13926"/>
          <ac:spMkLst>
            <pc:docMk/>
            <pc:sldMk cId="3325836654" sldId="2145706272"/>
            <ac:spMk id="3" creationId="{29C0DFD4-432D-4B0C-93DF-790441DCF5B9}"/>
          </ac:spMkLst>
        </pc:spChg>
      </pc:sldChg>
      <pc:sldChg chg="modSp add del mod ord">
        <pc:chgData name="Graf Thomas, INI-NET-VNC-HCS" userId="487bc3e3-9ce7-4cdd-b7b4-8899ea88d289" providerId="ADAL" clId="{DCB9BC61-99EA-418C-88ED-255BF86A002D}" dt="2024-10-29T16:06:07.620" v="199" actId="47"/>
        <pc:sldMkLst>
          <pc:docMk/>
          <pc:sldMk cId="2466055707" sldId="2145706273"/>
        </pc:sldMkLst>
        <pc:spChg chg="mod">
          <ac:chgData name="Graf Thomas, INI-NET-VNC-HCS" userId="487bc3e3-9ce7-4cdd-b7b4-8899ea88d289" providerId="ADAL" clId="{DCB9BC61-99EA-418C-88ED-255BF86A002D}" dt="2024-10-29T16:05:10.631" v="188" actId="20577"/>
          <ac:spMkLst>
            <pc:docMk/>
            <pc:sldMk cId="2466055707" sldId="2145706273"/>
            <ac:spMk id="5" creationId="{0194B37B-813A-99FE-7B78-4D87D8C30D44}"/>
          </ac:spMkLst>
        </pc:spChg>
      </pc:sldChg>
      <pc:sldChg chg="modSp add mod">
        <pc:chgData name="Graf Thomas, INI-NET-VNC-HCS" userId="487bc3e3-9ce7-4cdd-b7b4-8899ea88d289" providerId="ADAL" clId="{DCB9BC61-99EA-418C-88ED-255BF86A002D}" dt="2024-10-29T16:36:25.070" v="1151" actId="113"/>
        <pc:sldMkLst>
          <pc:docMk/>
          <pc:sldMk cId="800395403" sldId="2145706274"/>
        </pc:sldMkLst>
        <pc:spChg chg="mod">
          <ac:chgData name="Graf Thomas, INI-NET-VNC-HCS" userId="487bc3e3-9ce7-4cdd-b7b4-8899ea88d289" providerId="ADAL" clId="{DCB9BC61-99EA-418C-88ED-255BF86A002D}" dt="2024-10-29T16:36:25.070" v="1151" actId="113"/>
          <ac:spMkLst>
            <pc:docMk/>
            <pc:sldMk cId="800395403" sldId="2145706274"/>
            <ac:spMk id="5" creationId="{0194B37B-813A-99FE-7B78-4D87D8C30D44}"/>
          </ac:spMkLst>
        </pc:spChg>
        <pc:spChg chg="mod">
          <ac:chgData name="Graf Thomas, INI-NET-VNC-HCS" userId="487bc3e3-9ce7-4cdd-b7b4-8899ea88d289" providerId="ADAL" clId="{DCB9BC61-99EA-418C-88ED-255BF86A002D}" dt="2024-10-29T16:07:27.178" v="230" actId="5793"/>
          <ac:spMkLst>
            <pc:docMk/>
            <pc:sldMk cId="800395403" sldId="2145706274"/>
            <ac:spMk id="19" creationId="{56D79134-17A9-8BC8-B7D0-97BCFFB9A6B2}"/>
          </ac:spMkLst>
        </pc:spChg>
      </pc:sldChg>
      <pc:sldChg chg="addSp modSp add mod">
        <pc:chgData name="Graf Thomas, INI-NET-VNC-HCS" userId="487bc3e3-9ce7-4cdd-b7b4-8899ea88d289" providerId="ADAL" clId="{DCB9BC61-99EA-418C-88ED-255BF86A002D}" dt="2024-10-29T16:45:47.347" v="1314" actId="1076"/>
        <pc:sldMkLst>
          <pc:docMk/>
          <pc:sldMk cId="3524404663" sldId="2145706275"/>
        </pc:sldMkLst>
        <pc:spChg chg="add mod">
          <ac:chgData name="Graf Thomas, INI-NET-VNC-HCS" userId="487bc3e3-9ce7-4cdd-b7b4-8899ea88d289" providerId="ADAL" clId="{DCB9BC61-99EA-418C-88ED-255BF86A002D}" dt="2024-10-29T16:45:38.509" v="1311" actId="1076"/>
          <ac:spMkLst>
            <pc:docMk/>
            <pc:sldMk cId="3524404663" sldId="2145706275"/>
            <ac:spMk id="3" creationId="{11030B07-3F01-6016-F841-23039D654E77}"/>
          </ac:spMkLst>
        </pc:spChg>
        <pc:spChg chg="mod">
          <ac:chgData name="Graf Thomas, INI-NET-VNC-HCS" userId="487bc3e3-9ce7-4cdd-b7b4-8899ea88d289" providerId="ADAL" clId="{DCB9BC61-99EA-418C-88ED-255BF86A002D}" dt="2024-10-29T16:45:43.879" v="1313" actId="14100"/>
          <ac:spMkLst>
            <pc:docMk/>
            <pc:sldMk cId="3524404663" sldId="2145706275"/>
            <ac:spMk id="5" creationId="{0194B37B-813A-99FE-7B78-4D87D8C30D44}"/>
          </ac:spMkLst>
        </pc:spChg>
        <pc:spChg chg="add mod">
          <ac:chgData name="Graf Thomas, INI-NET-VNC-HCS" userId="487bc3e3-9ce7-4cdd-b7b4-8899ea88d289" providerId="ADAL" clId="{DCB9BC61-99EA-418C-88ED-255BF86A002D}" dt="2024-10-29T16:45:38.509" v="1311" actId="1076"/>
          <ac:spMkLst>
            <pc:docMk/>
            <pc:sldMk cId="3524404663" sldId="2145706275"/>
            <ac:spMk id="7" creationId="{EF0A252B-DE40-6447-986A-A5F33DE9D8A1}"/>
          </ac:spMkLst>
        </pc:spChg>
        <pc:spChg chg="mod">
          <ac:chgData name="Graf Thomas, INI-NET-VNC-HCS" userId="487bc3e3-9ce7-4cdd-b7b4-8899ea88d289" providerId="ADAL" clId="{DCB9BC61-99EA-418C-88ED-255BF86A002D}" dt="2024-10-29T16:45:09.670" v="1288" actId="14100"/>
          <ac:spMkLst>
            <pc:docMk/>
            <pc:sldMk cId="3524404663" sldId="2145706275"/>
            <ac:spMk id="19" creationId="{56D79134-17A9-8BC8-B7D0-97BCFFB9A6B2}"/>
          </ac:spMkLst>
        </pc:spChg>
        <pc:picChg chg="add mod">
          <ac:chgData name="Graf Thomas, INI-NET-VNC-HCS" userId="487bc3e3-9ce7-4cdd-b7b4-8899ea88d289" providerId="ADAL" clId="{DCB9BC61-99EA-418C-88ED-255BF86A002D}" dt="2024-10-29T16:45:47.347" v="1314" actId="1076"/>
          <ac:picMkLst>
            <pc:docMk/>
            <pc:sldMk cId="3524404663" sldId="2145706275"/>
            <ac:picMk id="9" creationId="{327BBAD6-D229-CA5A-1BD5-1F9BFCFC4935}"/>
          </ac:picMkLst>
        </pc:picChg>
      </pc:sldChg>
      <pc:sldChg chg="modSp add del mod">
        <pc:chgData name="Graf Thomas, INI-NET-VNC-HCS" userId="487bc3e3-9ce7-4cdd-b7b4-8899ea88d289" providerId="ADAL" clId="{DCB9BC61-99EA-418C-88ED-255BF86A002D}" dt="2024-10-29T16:19:59.781" v="677" actId="2696"/>
        <pc:sldMkLst>
          <pc:docMk/>
          <pc:sldMk cId="3528802584" sldId="2145706276"/>
        </pc:sldMkLst>
        <pc:spChg chg="mod">
          <ac:chgData name="Graf Thomas, INI-NET-VNC-HCS" userId="487bc3e3-9ce7-4cdd-b7b4-8899ea88d289" providerId="ADAL" clId="{DCB9BC61-99EA-418C-88ED-255BF86A002D}" dt="2024-10-29T16:09:06.777" v="292" actId="12"/>
          <ac:spMkLst>
            <pc:docMk/>
            <pc:sldMk cId="3528802584" sldId="2145706276"/>
            <ac:spMk id="5" creationId="{0194B37B-813A-99FE-7B78-4D87D8C30D44}"/>
          </ac:spMkLst>
        </pc:spChg>
        <pc:spChg chg="mod">
          <ac:chgData name="Graf Thomas, INI-NET-VNC-HCS" userId="487bc3e3-9ce7-4cdd-b7b4-8899ea88d289" providerId="ADAL" clId="{DCB9BC61-99EA-418C-88ED-255BF86A002D}" dt="2024-10-29T16:08:07.251" v="268" actId="5793"/>
          <ac:spMkLst>
            <pc:docMk/>
            <pc:sldMk cId="3528802584" sldId="2145706276"/>
            <ac:spMk id="19" creationId="{56D79134-17A9-8BC8-B7D0-97BCFFB9A6B2}"/>
          </ac:spMkLst>
        </pc:spChg>
      </pc:sldChg>
      <pc:sldChg chg="addSp modSp add mod">
        <pc:chgData name="Graf Thomas, INI-NET-VNC-HCS" userId="487bc3e3-9ce7-4cdd-b7b4-8899ea88d289" providerId="ADAL" clId="{DCB9BC61-99EA-418C-88ED-255BF86A002D}" dt="2024-10-29T16:39:07.677" v="1167" actId="208"/>
        <pc:sldMkLst>
          <pc:docMk/>
          <pc:sldMk cId="1875627337" sldId="2145706277"/>
        </pc:sldMkLst>
        <pc:spChg chg="add mod">
          <ac:chgData name="Graf Thomas, INI-NET-VNC-HCS" userId="487bc3e3-9ce7-4cdd-b7b4-8899ea88d289" providerId="ADAL" clId="{DCB9BC61-99EA-418C-88ED-255BF86A002D}" dt="2024-10-29T16:21:17.580" v="694" actId="1076"/>
          <ac:spMkLst>
            <pc:docMk/>
            <pc:sldMk cId="1875627337" sldId="2145706277"/>
            <ac:spMk id="3" creationId="{6D8BC07C-4C4B-FF48-3006-FA62102047A3}"/>
          </ac:spMkLst>
        </pc:spChg>
        <pc:spChg chg="mod">
          <ac:chgData name="Graf Thomas, INI-NET-VNC-HCS" userId="487bc3e3-9ce7-4cdd-b7b4-8899ea88d289" providerId="ADAL" clId="{DCB9BC61-99EA-418C-88ED-255BF86A002D}" dt="2024-10-29T16:21:06.710" v="691" actId="1076"/>
          <ac:spMkLst>
            <pc:docMk/>
            <pc:sldMk cId="1875627337" sldId="2145706277"/>
            <ac:spMk id="5" creationId="{0194B37B-813A-99FE-7B78-4D87D8C30D44}"/>
          </ac:spMkLst>
        </pc:spChg>
        <pc:spChg chg="add mod">
          <ac:chgData name="Graf Thomas, INI-NET-VNC-HCS" userId="487bc3e3-9ce7-4cdd-b7b4-8899ea88d289" providerId="ADAL" clId="{DCB9BC61-99EA-418C-88ED-255BF86A002D}" dt="2024-10-29T16:21:13.404" v="693" actId="14100"/>
          <ac:spMkLst>
            <pc:docMk/>
            <pc:sldMk cId="1875627337" sldId="2145706277"/>
            <ac:spMk id="7" creationId="{28204345-4180-95D2-FA2A-FAA5B1341B84}"/>
          </ac:spMkLst>
        </pc:spChg>
        <pc:spChg chg="add mod">
          <ac:chgData name="Graf Thomas, INI-NET-VNC-HCS" userId="487bc3e3-9ce7-4cdd-b7b4-8899ea88d289" providerId="ADAL" clId="{DCB9BC61-99EA-418C-88ED-255BF86A002D}" dt="2024-10-29T16:39:07.677" v="1167" actId="208"/>
          <ac:spMkLst>
            <pc:docMk/>
            <pc:sldMk cId="1875627337" sldId="2145706277"/>
            <ac:spMk id="8" creationId="{EE628FF1-9B01-9ED8-0F23-6506D6559B70}"/>
          </ac:spMkLst>
        </pc:spChg>
        <pc:spChg chg="mod">
          <ac:chgData name="Graf Thomas, INI-NET-VNC-HCS" userId="487bc3e3-9ce7-4cdd-b7b4-8899ea88d289" providerId="ADAL" clId="{DCB9BC61-99EA-418C-88ED-255BF86A002D}" dt="2024-10-29T16:24:06.147" v="792" actId="20577"/>
          <ac:spMkLst>
            <pc:docMk/>
            <pc:sldMk cId="1875627337" sldId="2145706277"/>
            <ac:spMk id="19" creationId="{56D79134-17A9-8BC8-B7D0-97BCFFB9A6B2}"/>
          </ac:spMkLst>
        </pc:spChg>
      </pc:sldChg>
      <pc:sldChg chg="modSp add del mod">
        <pc:chgData name="Graf Thomas, INI-NET-VNC-HCS" userId="487bc3e3-9ce7-4cdd-b7b4-8899ea88d289" providerId="ADAL" clId="{DCB9BC61-99EA-418C-88ED-255BF86A002D}" dt="2024-10-29T16:21:25.285" v="695" actId="47"/>
        <pc:sldMkLst>
          <pc:docMk/>
          <pc:sldMk cId="2645115596" sldId="2145706278"/>
        </pc:sldMkLst>
        <pc:spChg chg="mod">
          <ac:chgData name="Graf Thomas, INI-NET-VNC-HCS" userId="487bc3e3-9ce7-4cdd-b7b4-8899ea88d289" providerId="ADAL" clId="{DCB9BC61-99EA-418C-88ED-255BF86A002D}" dt="2024-10-29T16:15:54.096" v="563"/>
          <ac:spMkLst>
            <pc:docMk/>
            <pc:sldMk cId="2645115596" sldId="2145706278"/>
            <ac:spMk id="5" creationId="{0194B37B-813A-99FE-7B78-4D87D8C30D44}"/>
          </ac:spMkLst>
        </pc:spChg>
        <pc:spChg chg="mod">
          <ac:chgData name="Graf Thomas, INI-NET-VNC-HCS" userId="487bc3e3-9ce7-4cdd-b7b4-8899ea88d289" providerId="ADAL" clId="{DCB9BC61-99EA-418C-88ED-255BF86A002D}" dt="2024-10-29T16:12:44.955" v="505" actId="20577"/>
          <ac:spMkLst>
            <pc:docMk/>
            <pc:sldMk cId="2645115596" sldId="2145706278"/>
            <ac:spMk id="19" creationId="{56D79134-17A9-8BC8-B7D0-97BCFFB9A6B2}"/>
          </ac:spMkLst>
        </pc:spChg>
      </pc:sldChg>
      <pc:sldChg chg="modSp add del mod">
        <pc:chgData name="Graf Thomas, INI-NET-VNC-HCS" userId="487bc3e3-9ce7-4cdd-b7b4-8899ea88d289" providerId="ADAL" clId="{DCB9BC61-99EA-418C-88ED-255BF86A002D}" dt="2024-10-29T16:23:20.770" v="757" actId="47"/>
        <pc:sldMkLst>
          <pc:docMk/>
          <pc:sldMk cId="1451541" sldId="2145706279"/>
        </pc:sldMkLst>
        <pc:spChg chg="mod">
          <ac:chgData name="Graf Thomas, INI-NET-VNC-HCS" userId="487bc3e3-9ce7-4cdd-b7b4-8899ea88d289" providerId="ADAL" clId="{DCB9BC61-99EA-418C-88ED-255BF86A002D}" dt="2024-10-29T16:22:12.518" v="703" actId="21"/>
          <ac:spMkLst>
            <pc:docMk/>
            <pc:sldMk cId="1451541" sldId="2145706279"/>
            <ac:spMk id="5" creationId="{0194B37B-813A-99FE-7B78-4D87D8C30D44}"/>
          </ac:spMkLst>
        </pc:spChg>
        <pc:spChg chg="mod">
          <ac:chgData name="Graf Thomas, INI-NET-VNC-HCS" userId="487bc3e3-9ce7-4cdd-b7b4-8899ea88d289" providerId="ADAL" clId="{DCB9BC61-99EA-418C-88ED-255BF86A002D}" dt="2024-10-29T16:16:48.550" v="613" actId="313"/>
          <ac:spMkLst>
            <pc:docMk/>
            <pc:sldMk cId="1451541" sldId="2145706279"/>
            <ac:spMk id="19" creationId="{56D79134-17A9-8BC8-B7D0-97BCFFB9A6B2}"/>
          </ac:spMkLst>
        </pc:spChg>
      </pc:sldChg>
      <pc:sldChg chg="modSp add mod ord">
        <pc:chgData name="Graf Thomas, INI-NET-VNC-HCS" userId="487bc3e3-9ce7-4cdd-b7b4-8899ea88d289" providerId="ADAL" clId="{DCB9BC61-99EA-418C-88ED-255BF86A002D}" dt="2024-10-29T16:43:22.730" v="1276"/>
        <pc:sldMkLst>
          <pc:docMk/>
          <pc:sldMk cId="1552717135" sldId="2145706280"/>
        </pc:sldMkLst>
        <pc:spChg chg="mod">
          <ac:chgData name="Graf Thomas, INI-NET-VNC-HCS" userId="487bc3e3-9ce7-4cdd-b7b4-8899ea88d289" providerId="ADAL" clId="{DCB9BC61-99EA-418C-88ED-255BF86A002D}" dt="2024-10-29T16:43:01.970" v="1274" actId="14100"/>
          <ac:spMkLst>
            <pc:docMk/>
            <pc:sldMk cId="1552717135" sldId="2145706280"/>
            <ac:spMk id="5" creationId="{0194B37B-813A-99FE-7B78-4D87D8C30D44}"/>
          </ac:spMkLst>
        </pc:spChg>
        <pc:spChg chg="mod">
          <ac:chgData name="Graf Thomas, INI-NET-VNC-HCS" userId="487bc3e3-9ce7-4cdd-b7b4-8899ea88d289" providerId="ADAL" clId="{DCB9BC61-99EA-418C-88ED-255BF86A002D}" dt="2024-10-29T16:17:57.346" v="645" actId="5793"/>
          <ac:spMkLst>
            <pc:docMk/>
            <pc:sldMk cId="1552717135" sldId="2145706280"/>
            <ac:spMk id="19" creationId="{56D79134-17A9-8BC8-B7D0-97BCFFB9A6B2}"/>
          </ac:spMkLst>
        </pc:spChg>
      </pc:sldChg>
      <pc:sldChg chg="modSp add mod ord">
        <pc:chgData name="Graf Thomas, INI-NET-VNC-HCS" userId="487bc3e3-9ce7-4cdd-b7b4-8899ea88d289" providerId="ADAL" clId="{DCB9BC61-99EA-418C-88ED-255BF86A002D}" dt="2024-10-29T16:46:25.623" v="1319" actId="108"/>
        <pc:sldMkLst>
          <pc:docMk/>
          <pc:sldMk cId="3183582072" sldId="2145706281"/>
        </pc:sldMkLst>
        <pc:spChg chg="mod">
          <ac:chgData name="Graf Thomas, INI-NET-VNC-HCS" userId="487bc3e3-9ce7-4cdd-b7b4-8899ea88d289" providerId="ADAL" clId="{DCB9BC61-99EA-418C-88ED-255BF86A002D}" dt="2024-10-29T16:46:25.623" v="1319" actId="108"/>
          <ac:spMkLst>
            <pc:docMk/>
            <pc:sldMk cId="3183582072" sldId="2145706281"/>
            <ac:spMk id="5" creationId="{0194B37B-813A-99FE-7B78-4D87D8C30D44}"/>
          </ac:spMkLst>
        </pc:spChg>
        <pc:spChg chg="mod">
          <ac:chgData name="Graf Thomas, INI-NET-VNC-HCS" userId="487bc3e3-9ce7-4cdd-b7b4-8899ea88d289" providerId="ADAL" clId="{DCB9BC61-99EA-418C-88ED-255BF86A002D}" dt="2024-10-29T16:27:36.971" v="886" actId="20577"/>
          <ac:spMkLst>
            <pc:docMk/>
            <pc:sldMk cId="3183582072" sldId="2145706281"/>
            <ac:spMk id="19" creationId="{56D79134-17A9-8BC8-B7D0-97BCFFB9A6B2}"/>
          </ac:spMkLst>
        </pc:spChg>
      </pc:sldChg>
      <pc:sldChg chg="modSp add mod">
        <pc:chgData name="Graf Thomas, INI-NET-VNC-HCS" userId="487bc3e3-9ce7-4cdd-b7b4-8899ea88d289" providerId="ADAL" clId="{DCB9BC61-99EA-418C-88ED-255BF86A002D}" dt="2024-10-29T16:46:16.779" v="1317" actId="108"/>
        <pc:sldMkLst>
          <pc:docMk/>
          <pc:sldMk cId="1921163842" sldId="2145706282"/>
        </pc:sldMkLst>
        <pc:spChg chg="mod">
          <ac:chgData name="Graf Thomas, INI-NET-VNC-HCS" userId="487bc3e3-9ce7-4cdd-b7b4-8899ea88d289" providerId="ADAL" clId="{DCB9BC61-99EA-418C-88ED-255BF86A002D}" dt="2024-10-29T16:46:16.779" v="1317" actId="108"/>
          <ac:spMkLst>
            <pc:docMk/>
            <pc:sldMk cId="1921163842" sldId="2145706282"/>
            <ac:spMk id="5" creationId="{0194B37B-813A-99FE-7B78-4D87D8C30D44}"/>
          </ac:spMkLst>
        </pc:spChg>
        <pc:spChg chg="mod">
          <ac:chgData name="Graf Thomas, INI-NET-VNC-HCS" userId="487bc3e3-9ce7-4cdd-b7b4-8899ea88d289" providerId="ADAL" clId="{DCB9BC61-99EA-418C-88ED-255BF86A002D}" dt="2024-10-29T16:27:27.055" v="869" actId="20577"/>
          <ac:spMkLst>
            <pc:docMk/>
            <pc:sldMk cId="1921163842" sldId="2145706282"/>
            <ac:spMk id="19" creationId="{56D79134-17A9-8BC8-B7D0-97BCFFB9A6B2}"/>
          </ac:spMkLst>
        </pc:spChg>
      </pc:sldChg>
      <pc:sldChg chg="modSp add mod">
        <pc:chgData name="Graf Thomas, INI-NET-VNC-HCS" userId="487bc3e3-9ce7-4cdd-b7b4-8899ea88d289" providerId="ADAL" clId="{DCB9BC61-99EA-418C-88ED-255BF86A002D}" dt="2024-10-29T16:46:11.890" v="1316" actId="108"/>
        <pc:sldMkLst>
          <pc:docMk/>
          <pc:sldMk cId="2167892775" sldId="2145706283"/>
        </pc:sldMkLst>
        <pc:spChg chg="mod">
          <ac:chgData name="Graf Thomas, INI-NET-VNC-HCS" userId="487bc3e3-9ce7-4cdd-b7b4-8899ea88d289" providerId="ADAL" clId="{DCB9BC61-99EA-418C-88ED-255BF86A002D}" dt="2024-10-29T16:46:11.890" v="1316" actId="108"/>
          <ac:spMkLst>
            <pc:docMk/>
            <pc:sldMk cId="2167892775" sldId="2145706283"/>
            <ac:spMk id="5" creationId="{0194B37B-813A-99FE-7B78-4D87D8C30D44}"/>
          </ac:spMkLst>
        </pc:spChg>
        <pc:spChg chg="mod">
          <ac:chgData name="Graf Thomas, INI-NET-VNC-HCS" userId="487bc3e3-9ce7-4cdd-b7b4-8899ea88d289" providerId="ADAL" clId="{DCB9BC61-99EA-418C-88ED-255BF86A002D}" dt="2024-10-29T16:27:58.008" v="897" actId="20577"/>
          <ac:spMkLst>
            <pc:docMk/>
            <pc:sldMk cId="2167892775" sldId="2145706283"/>
            <ac:spMk id="19" creationId="{56D79134-17A9-8BC8-B7D0-97BCFFB9A6B2}"/>
          </ac:spMkLst>
        </pc:spChg>
      </pc:sldChg>
      <pc:sldChg chg="modSp add mod">
        <pc:chgData name="Graf Thomas, INI-NET-VNC-HCS" userId="487bc3e3-9ce7-4cdd-b7b4-8899ea88d289" providerId="ADAL" clId="{DCB9BC61-99EA-418C-88ED-255BF86A002D}" dt="2024-10-29T16:46:03.296" v="1315" actId="2711"/>
        <pc:sldMkLst>
          <pc:docMk/>
          <pc:sldMk cId="2684125180" sldId="2145706284"/>
        </pc:sldMkLst>
        <pc:spChg chg="mod">
          <ac:chgData name="Graf Thomas, INI-NET-VNC-HCS" userId="487bc3e3-9ce7-4cdd-b7b4-8899ea88d289" providerId="ADAL" clId="{DCB9BC61-99EA-418C-88ED-255BF86A002D}" dt="2024-10-29T16:46:03.296" v="1315" actId="2711"/>
          <ac:spMkLst>
            <pc:docMk/>
            <pc:sldMk cId="2684125180" sldId="2145706284"/>
            <ac:spMk id="5" creationId="{0194B37B-813A-99FE-7B78-4D87D8C30D44}"/>
          </ac:spMkLst>
        </pc:spChg>
      </pc:sldChg>
      <pc:sldChg chg="modSp add mod ord">
        <pc:chgData name="Graf Thomas, INI-NET-VNC-HCS" userId="487bc3e3-9ce7-4cdd-b7b4-8899ea88d289" providerId="ADAL" clId="{DCB9BC61-99EA-418C-88ED-255BF86A002D}" dt="2024-10-29T16:40:48.398" v="1214" actId="113"/>
        <pc:sldMkLst>
          <pc:docMk/>
          <pc:sldMk cId="2108070340" sldId="2145706285"/>
        </pc:sldMkLst>
        <pc:spChg chg="mod">
          <ac:chgData name="Graf Thomas, INI-NET-VNC-HCS" userId="487bc3e3-9ce7-4cdd-b7b4-8899ea88d289" providerId="ADAL" clId="{DCB9BC61-99EA-418C-88ED-255BF86A002D}" dt="2024-10-29T16:40:48.398" v="1214" actId="113"/>
          <ac:spMkLst>
            <pc:docMk/>
            <pc:sldMk cId="2108070340" sldId="2145706285"/>
            <ac:spMk id="5" creationId="{0194B37B-813A-99FE-7B78-4D87D8C30D44}"/>
          </ac:spMkLst>
        </pc:spChg>
        <pc:spChg chg="mod">
          <ac:chgData name="Graf Thomas, INI-NET-VNC-HCS" userId="487bc3e3-9ce7-4cdd-b7b4-8899ea88d289" providerId="ADAL" clId="{DCB9BC61-99EA-418C-88ED-255BF86A002D}" dt="2024-10-29T16:40:11.806" v="1202" actId="20577"/>
          <ac:spMkLst>
            <pc:docMk/>
            <pc:sldMk cId="2108070340" sldId="2145706285"/>
            <ac:spMk id="19" creationId="{56D79134-17A9-8BC8-B7D0-97BCFFB9A6B2}"/>
          </ac:spMkLst>
        </pc:spChg>
      </pc:sldChg>
      <pc:sldChg chg="modSp add mod">
        <pc:chgData name="Graf Thomas, INI-NET-VNC-HCS" userId="487bc3e3-9ce7-4cdd-b7b4-8899ea88d289" providerId="ADAL" clId="{DCB9BC61-99EA-418C-88ED-255BF86A002D}" dt="2024-10-29T16:41:07.194" v="1220" actId="20577"/>
        <pc:sldMkLst>
          <pc:docMk/>
          <pc:sldMk cId="2230865531" sldId="2145706286"/>
        </pc:sldMkLst>
        <pc:spChg chg="mod">
          <ac:chgData name="Graf Thomas, INI-NET-VNC-HCS" userId="487bc3e3-9ce7-4cdd-b7b4-8899ea88d289" providerId="ADAL" clId="{DCB9BC61-99EA-418C-88ED-255BF86A002D}" dt="2024-10-29T16:32:42.836" v="1045" actId="948"/>
          <ac:spMkLst>
            <pc:docMk/>
            <pc:sldMk cId="2230865531" sldId="2145706286"/>
            <ac:spMk id="5" creationId="{0194B37B-813A-99FE-7B78-4D87D8C30D44}"/>
          </ac:spMkLst>
        </pc:spChg>
        <pc:spChg chg="mod">
          <ac:chgData name="Graf Thomas, INI-NET-VNC-HCS" userId="487bc3e3-9ce7-4cdd-b7b4-8899ea88d289" providerId="ADAL" clId="{DCB9BC61-99EA-418C-88ED-255BF86A002D}" dt="2024-10-29T16:41:07.194" v="1220" actId="20577"/>
          <ac:spMkLst>
            <pc:docMk/>
            <pc:sldMk cId="2230865531" sldId="2145706286"/>
            <ac:spMk id="19" creationId="{56D79134-17A9-8BC8-B7D0-97BCFFB9A6B2}"/>
          </ac:spMkLst>
        </pc:spChg>
      </pc:sldChg>
      <pc:sldChg chg="addSp modSp add mod">
        <pc:chgData name="Graf Thomas, INI-NET-VNC-HCS" userId="487bc3e3-9ce7-4cdd-b7b4-8899ea88d289" providerId="ADAL" clId="{DCB9BC61-99EA-418C-88ED-255BF86A002D}" dt="2024-10-29T16:41:23.796" v="1227" actId="20577"/>
        <pc:sldMkLst>
          <pc:docMk/>
          <pc:sldMk cId="1939643520" sldId="2145706287"/>
        </pc:sldMkLst>
        <pc:spChg chg="add mod">
          <ac:chgData name="Graf Thomas, INI-NET-VNC-HCS" userId="487bc3e3-9ce7-4cdd-b7b4-8899ea88d289" providerId="ADAL" clId="{DCB9BC61-99EA-418C-88ED-255BF86A002D}" dt="2024-10-29T16:35:13.875" v="1145" actId="1035"/>
          <ac:spMkLst>
            <pc:docMk/>
            <pc:sldMk cId="1939643520" sldId="2145706287"/>
            <ac:spMk id="2" creationId="{A2F8C155-5CE5-9E9A-5220-E4CDC1ACE350}"/>
          </ac:spMkLst>
        </pc:spChg>
        <pc:spChg chg="mod">
          <ac:chgData name="Graf Thomas, INI-NET-VNC-HCS" userId="487bc3e3-9ce7-4cdd-b7b4-8899ea88d289" providerId="ADAL" clId="{DCB9BC61-99EA-418C-88ED-255BF86A002D}" dt="2024-10-29T16:35:02.945" v="1123" actId="20577"/>
          <ac:spMkLst>
            <pc:docMk/>
            <pc:sldMk cId="1939643520" sldId="2145706287"/>
            <ac:spMk id="5" creationId="{0194B37B-813A-99FE-7B78-4D87D8C30D44}"/>
          </ac:spMkLst>
        </pc:spChg>
        <pc:spChg chg="mod">
          <ac:chgData name="Graf Thomas, INI-NET-VNC-HCS" userId="487bc3e3-9ce7-4cdd-b7b4-8899ea88d289" providerId="ADAL" clId="{DCB9BC61-99EA-418C-88ED-255BF86A002D}" dt="2024-10-29T16:41:23.796" v="1227" actId="20577"/>
          <ac:spMkLst>
            <pc:docMk/>
            <pc:sldMk cId="1939643520" sldId="2145706287"/>
            <ac:spMk id="19" creationId="{56D79134-17A9-8BC8-B7D0-97BCFFB9A6B2}"/>
          </ac:spMkLst>
        </pc:spChg>
        <pc:picChg chg="add mod">
          <ac:chgData name="Graf Thomas, INI-NET-VNC-HCS" userId="487bc3e3-9ce7-4cdd-b7b4-8899ea88d289" providerId="ADAL" clId="{DCB9BC61-99EA-418C-88ED-255BF86A002D}" dt="2024-10-29T16:35:13.875" v="1145" actId="1035"/>
          <ac:picMkLst>
            <pc:docMk/>
            <pc:sldMk cId="1939643520" sldId="2145706287"/>
            <ac:picMk id="3" creationId="{7A0C1CC6-D083-0C81-63C7-29531D2BF1F1}"/>
          </ac:picMkLst>
        </pc:picChg>
      </pc:sldChg>
      <pc:sldMasterChg chg="delSldLayout">
        <pc:chgData name="Graf Thomas, INI-NET-VNC-HCS" userId="487bc3e3-9ce7-4cdd-b7b4-8899ea88d289" providerId="ADAL" clId="{DCB9BC61-99EA-418C-88ED-255BF86A002D}" dt="2024-10-29T16:35:22.905" v="1146" actId="47"/>
        <pc:sldMasterMkLst>
          <pc:docMk/>
          <pc:sldMasterMk cId="1575956613" sldId="2147483648"/>
        </pc:sldMasterMkLst>
        <pc:sldLayoutChg chg="del">
          <pc:chgData name="Graf Thomas, INI-NET-VNC-HCS" userId="487bc3e3-9ce7-4cdd-b7b4-8899ea88d289" providerId="ADAL" clId="{DCB9BC61-99EA-418C-88ED-255BF86A002D}" dt="2024-10-29T16:35:22.905" v="1146" actId="47"/>
          <pc:sldLayoutMkLst>
            <pc:docMk/>
            <pc:sldMasterMk cId="1575956613" sldId="2147483648"/>
            <pc:sldLayoutMk cId="2836146050"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29.10.2024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a:t>
            </a:fld>
            <a:endParaRPr lang="de-CH"/>
          </a:p>
        </p:txBody>
      </p:sp>
    </p:spTree>
    <p:extLst>
      <p:ext uri="{BB962C8B-B14F-4D97-AF65-F5344CB8AC3E}">
        <p14:creationId xmlns:p14="http://schemas.microsoft.com/office/powerpoint/2010/main" val="343123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29.10.2024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29.10.2024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29.10.2024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29.10.2024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29.10.2024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29.10.2024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29.10.2024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29.10.2024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29.10.2024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29.10.2024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29.10.2024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29.10.2024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tracker.ietf.org/doc/html/rfc8639" TargetMode="External"/><Relationship Id="rId2" Type="http://schemas.openxmlformats.org/officeDocument/2006/relationships/hyperlink" Target="https://datatracker.ietf.org/doc/html/draft-ietf-nmop-yang-message-broker-integration-05" TargetMode="External"/><Relationship Id="rId1" Type="http://schemas.openxmlformats.org/officeDocument/2006/relationships/slideLayout" Target="../slideLayouts/slideLayout12.xml"/><Relationship Id="rId4" Type="http://schemas.openxmlformats.org/officeDocument/2006/relationships/hyperlink" Target="https://datatracker.ietf.org/doc/html/rfc864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hyperlink" Target="https://datatracker.ietf.org/doc/html/rfc9196" TargetMode="External"/><Relationship Id="rId13" Type="http://schemas.openxmlformats.org/officeDocument/2006/relationships/hyperlink" Target="https://www.rfc-editor.org/rfc/rfc6347" TargetMode="External"/><Relationship Id="rId3" Type="http://schemas.openxmlformats.org/officeDocument/2006/relationships/hyperlink" Target="https://datatracker.ietf.org/doc/html/rfc8641" TargetMode="External"/><Relationship Id="rId7" Type="http://schemas.openxmlformats.org/officeDocument/2006/relationships/hyperlink" Target="https://datatracker.ietf.org/doc/html/draft-ietf-netconf-yang-notifications-versioning" TargetMode="External"/><Relationship Id="rId12" Type="http://schemas.openxmlformats.org/officeDocument/2006/relationships/hyperlink" Target="https://datatracker.ietf.org/doc/html/rfc9254" TargetMode="External"/><Relationship Id="rId2" Type="http://schemas.openxmlformats.org/officeDocument/2006/relationships/hyperlink" Target="https://datatracker.ietf.org/doc/html/draft-ietf-netconf-udp-notif" TargetMode="External"/><Relationship Id="rId1" Type="http://schemas.openxmlformats.org/officeDocument/2006/relationships/slideLayout" Target="../slideLayouts/slideLayout12.xml"/><Relationship Id="rId6" Type="http://schemas.openxmlformats.org/officeDocument/2006/relationships/hyperlink" Target="https://datatracker.ietf.org/doc/html/draft-tgraf-netconf-yang-push-observation-time" TargetMode="External"/><Relationship Id="rId11" Type="http://schemas.openxmlformats.org/officeDocument/2006/relationships/hyperlink" Target="https://datatracker.ietf.org/doc/html/draft-ietf-netconf-distributed-notif" TargetMode="External"/><Relationship Id="rId5" Type="http://schemas.openxmlformats.org/officeDocument/2006/relationships/hyperlink" Target="https://datatracker.ietf.org/doc/html/draft-tgraf-netconf-notif-sequencing" TargetMode="External"/><Relationship Id="rId15" Type="http://schemas.openxmlformats.org/officeDocument/2006/relationships/hyperlink" Target="https://datatracker.ietf.org/doc/html/draft-tao-netconf-data-export-capabilities%20extending%20RFC%209196" TargetMode="External"/><Relationship Id="rId10" Type="http://schemas.openxmlformats.org/officeDocument/2006/relationships/hyperlink" Target="https://datatracker.ietf.org/doc/html/draft-ietf-netconf-yang-library-augmentedby" TargetMode="External"/><Relationship Id="rId4" Type="http://schemas.openxmlformats.org/officeDocument/2006/relationships/hyperlink" Target="https://datatracker.ietf.org/doc/html/draft-ahuang-netconf-notif-yang" TargetMode="External"/><Relationship Id="rId9" Type="http://schemas.openxmlformats.org/officeDocument/2006/relationships/hyperlink" Target="https://datatracker.ietf.org/doc/html/rfc8525" TargetMode="External"/><Relationship Id="rId14" Type="http://schemas.openxmlformats.org/officeDocument/2006/relationships/hyperlink" Target="https://datatracker.ietf.org/doc/html/rfc9147"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imply.io/blog/an-end-to-end-streaming-analytics-stack-for-network-telemetry-data/" TargetMode="External"/><Relationship Id="rId2" Type="http://schemas.openxmlformats.org/officeDocument/2006/relationships/hyperlink" Target="https://cbor.io/" TargetMode="External"/><Relationship Id="rId1" Type="http://schemas.openxmlformats.org/officeDocument/2006/relationships/slideLayout" Target="../slideLayouts/slideLayout12.xml"/><Relationship Id="rId5" Type="http://schemas.openxmlformats.org/officeDocument/2006/relationships/image" Target="../media/image3.png"/><Relationship Id="rId4" Type="http://schemas.openxmlformats.org/officeDocument/2006/relationships/hyperlink" Target="https://www.network-analytics.org/"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datatracker.ietf.org/doc/html/draft-ietf-netconf-yang-library-augmentation" TargetMode="External"/><Relationship Id="rId3" Type="http://schemas.openxmlformats.org/officeDocument/2006/relationships/hyperlink" Target="https://datatracker.ietf.org/doc/html/draft-netana-netconf-notif-envelope"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atatracker.ietf.org/doc/html/draft-tgraf-netconf-yang-push-observation-time" TargetMode="External"/><Relationship Id="rId5" Type="http://schemas.openxmlformats.org/officeDocument/2006/relationships/hyperlink" Target="https://datatracker.ietf.org/doc/html/draft-aelhassany-anydata-validation" TargetMode="External"/><Relationship Id="rId10" Type="http://schemas.openxmlformats.org/officeDocument/2006/relationships/image" Target="../media/image1.png"/><Relationship Id="rId4" Type="http://schemas.openxmlformats.org/officeDocument/2006/relationships/hyperlink" Target="https://datatracker.ietf.org/doc/html/draft-netana-netconf-yp-transport-capabilities" TargetMode="External"/><Relationship Id="rId9" Type="http://schemas.openxmlformats.org/officeDocument/2006/relationships/hyperlink" Target="https://datatracker.ietf.org/doc/html/draft-wilton-netconf-yp-observabil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10626359"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Starting at IETF 115, In context of a seamless Data Mesh message broker integration described in </a:t>
            </a:r>
            <a:r>
              <a:rPr lang="en-US" dirty="0">
                <a:hlinkClick r:id="rId2"/>
              </a:rPr>
              <a:t>draft-</a:t>
            </a:r>
            <a:r>
              <a:rPr lang="en-US" dirty="0" err="1">
                <a:hlinkClick r:id="rId2"/>
              </a:rPr>
              <a:t>ietf</a:t>
            </a:r>
            <a:r>
              <a:rPr lang="en-US" dirty="0">
                <a:hlinkClick r:id="rId2"/>
              </a:rPr>
              <a:t>-</a:t>
            </a:r>
            <a:r>
              <a:rPr lang="en-US" dirty="0" err="1">
                <a:hlinkClick r:id="rId2"/>
              </a:rPr>
              <a:t>nmop</a:t>
            </a:r>
            <a:r>
              <a:rPr lang="en-US" dirty="0">
                <a:hlinkClick r:id="rId2"/>
              </a:rPr>
              <a:t>-yang-message-broker-integration</a:t>
            </a:r>
            <a:r>
              <a:rPr lang="en-US" dirty="0"/>
              <a:t>, </a:t>
            </a:r>
            <a:r>
              <a:rPr lang="en-US" b="1" dirty="0"/>
              <a:t>a group of network operators, network vendors and academia have been reviewing currently deployed non-standard YANG notification implementations</a:t>
            </a:r>
            <a:r>
              <a:rPr lang="en-US" dirty="0"/>
              <a:t> of major vendors and compared to IETF YANG-Push defined in </a:t>
            </a:r>
            <a:r>
              <a:rPr lang="en-US" dirty="0">
                <a:hlinkClick r:id="rId3"/>
              </a:rPr>
              <a:t>RFC 8639 </a:t>
            </a:r>
            <a:r>
              <a:rPr lang="en-US" dirty="0"/>
              <a:t>and </a:t>
            </a:r>
            <a:r>
              <a:rPr lang="en-US" dirty="0">
                <a:hlinkClick r:id="rId4"/>
              </a:rPr>
              <a:t>RFC 8641</a:t>
            </a:r>
            <a:r>
              <a:rPr lang="en-US" dirty="0"/>
              <a:t>.</a:t>
            </a:r>
          </a:p>
          <a:p>
            <a:r>
              <a:rPr lang="en-US" dirty="0"/>
              <a:t>Out of this comparison and the requirements for seamless Data Mesh message broker integration, </a:t>
            </a:r>
            <a:r>
              <a:rPr lang="en-US" b="1" dirty="0"/>
              <a:t>several notification, subscription and capability discovery enhancements have been proposed </a:t>
            </a:r>
            <a:r>
              <a:rPr lang="en-US" dirty="0"/>
              <a:t>and discussed at IETF NETCONF and NMOP working groups.</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Where it started…</a:t>
            </a:r>
          </a:p>
        </p:txBody>
      </p:sp>
    </p:spTree>
    <p:extLst>
      <p:ext uri="{BB962C8B-B14F-4D97-AF65-F5344CB8AC3E}">
        <p14:creationId xmlns:p14="http://schemas.microsoft.com/office/powerpoint/2010/main" val="3864283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10626359"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800" b="1" dirty="0"/>
              <a:t>66% Common among 3 Operators</a:t>
            </a:r>
          </a:p>
          <a:p>
            <a:pPr marL="285750" indent="-285750">
              <a:spcBef>
                <a:spcPts val="0"/>
              </a:spcBef>
              <a:spcAft>
                <a:spcPts val="0"/>
              </a:spcAft>
              <a:buFont typeface="Arial" panose="020B0604020202020204" pitchFamily="34" charset="0"/>
              <a:buChar char="•"/>
            </a:pPr>
            <a:r>
              <a:rPr lang="en-US" sz="1800" dirty="0"/>
              <a:t>Environment Metrics (Power, Fan Speed, Temperature) 	</a:t>
            </a:r>
            <a:r>
              <a:rPr lang="en-US" sz="1800" b="1" dirty="0"/>
              <a:t>-&gt; </a:t>
            </a:r>
            <a:r>
              <a:rPr lang="en-US" sz="1800" dirty="0"/>
              <a:t>RFC 8348 </a:t>
            </a:r>
            <a:r>
              <a:rPr lang="en-US" sz="1800" dirty="0" err="1"/>
              <a:t>ietf</a:t>
            </a:r>
            <a:r>
              <a:rPr lang="en-US" sz="1800" dirty="0"/>
              <a:t>-hardware</a:t>
            </a:r>
          </a:p>
          <a:p>
            <a:pPr marL="285750" indent="-285750">
              <a:spcBef>
                <a:spcPts val="0"/>
              </a:spcBef>
              <a:spcAft>
                <a:spcPts val="0"/>
              </a:spcAft>
              <a:buFont typeface="Arial" panose="020B0604020202020204" pitchFamily="34" charset="0"/>
              <a:buChar char="•"/>
            </a:pPr>
            <a:r>
              <a:rPr lang="en-US" sz="1800" dirty="0"/>
              <a:t>Memory Usage (summary and per process) 		</a:t>
            </a:r>
            <a:r>
              <a:rPr lang="en-US" sz="1800" b="1" dirty="0"/>
              <a:t>-&gt;</a:t>
            </a:r>
            <a:r>
              <a:rPr lang="en-US" sz="1800" dirty="0"/>
              <a:t> </a:t>
            </a:r>
          </a:p>
          <a:p>
            <a:pPr marL="285750" indent="-285750">
              <a:spcBef>
                <a:spcPts val="0"/>
              </a:spcBef>
              <a:spcAft>
                <a:spcPts val="0"/>
              </a:spcAft>
              <a:buFont typeface="Arial" panose="020B0604020202020204" pitchFamily="34" charset="0"/>
              <a:buChar char="•"/>
            </a:pPr>
            <a:r>
              <a:rPr lang="en-US" sz="1800" dirty="0"/>
              <a:t>CPU Usage (summary and per process) 		</a:t>
            </a:r>
            <a:r>
              <a:rPr lang="en-US" sz="1800" b="1" dirty="0"/>
              <a:t>-&gt;</a:t>
            </a:r>
            <a:r>
              <a:rPr lang="en-US" sz="1800" dirty="0"/>
              <a:t> RFC 8348 </a:t>
            </a:r>
            <a:r>
              <a:rPr lang="en-US" sz="1800" dirty="0" err="1"/>
              <a:t>ietf</a:t>
            </a:r>
            <a:r>
              <a:rPr lang="en-US" sz="1800" dirty="0"/>
              <a:t>-hardware</a:t>
            </a:r>
          </a:p>
          <a:p>
            <a:pPr marL="285750" indent="-285750">
              <a:spcBef>
                <a:spcPts val="0"/>
              </a:spcBef>
              <a:spcAft>
                <a:spcPts val="0"/>
              </a:spcAft>
              <a:buFont typeface="Arial" panose="020B0604020202020204" pitchFamily="34" charset="0"/>
              <a:buChar char="•"/>
            </a:pPr>
            <a:r>
              <a:rPr lang="en-US" sz="1800" dirty="0"/>
              <a:t>Network Processor Usage (per type)			</a:t>
            </a:r>
            <a:r>
              <a:rPr lang="en-US" sz="1800" b="1" dirty="0"/>
              <a:t>-&gt;</a:t>
            </a:r>
            <a:r>
              <a:rPr lang="en-US" sz="1800" dirty="0"/>
              <a:t> RFC 8348 </a:t>
            </a:r>
            <a:r>
              <a:rPr lang="en-US" sz="1800" dirty="0" err="1"/>
              <a:t>ietf</a:t>
            </a:r>
            <a:r>
              <a:rPr lang="en-US" sz="1800" dirty="0"/>
              <a:t>-hardware</a:t>
            </a:r>
          </a:p>
          <a:p>
            <a:pPr marL="285750" indent="-285750">
              <a:spcBef>
                <a:spcPts val="0"/>
              </a:spcBef>
              <a:spcAft>
                <a:spcPts val="0"/>
              </a:spcAft>
              <a:buFont typeface="Arial" panose="020B0604020202020204" pitchFamily="34" charset="0"/>
              <a:buChar char="•"/>
            </a:pPr>
            <a:r>
              <a:rPr lang="en-US" sz="1800" dirty="0"/>
              <a:t>MPLS label (summary)				</a:t>
            </a:r>
            <a:r>
              <a:rPr lang="en-US" sz="1800" b="1" dirty="0"/>
              <a:t>-&gt;</a:t>
            </a:r>
            <a:r>
              <a:rPr lang="en-US" sz="1800" dirty="0"/>
              <a:t> RFC 8960 </a:t>
            </a:r>
            <a:r>
              <a:rPr lang="en-US" sz="1800" dirty="0" err="1"/>
              <a:t>ietf-mpls</a:t>
            </a:r>
            <a:endParaRPr lang="en-US" sz="1800" dirty="0"/>
          </a:p>
          <a:p>
            <a:pPr marL="285750" indent="-285750">
              <a:spcBef>
                <a:spcPts val="0"/>
              </a:spcBef>
              <a:spcAft>
                <a:spcPts val="0"/>
              </a:spcAft>
              <a:buFont typeface="Arial" panose="020B0604020202020204" pitchFamily="34" charset="0"/>
              <a:buChar char="•"/>
            </a:pPr>
            <a:r>
              <a:rPr lang="en-US" sz="1800" dirty="0"/>
              <a:t>SRv6 SID usage (summary)				</a:t>
            </a:r>
            <a:r>
              <a:rPr lang="en-US" sz="1800" b="1" dirty="0"/>
              <a:t>-&gt;</a:t>
            </a:r>
            <a:r>
              <a:rPr lang="en-US" sz="1800" dirty="0"/>
              <a:t> draft-ietf-spring-srv6-yang ietf-srv6-base</a:t>
            </a:r>
          </a:p>
          <a:p>
            <a:pPr marL="285750" indent="-285750">
              <a:spcBef>
                <a:spcPts val="0"/>
              </a:spcBef>
              <a:spcAft>
                <a:spcPts val="0"/>
              </a:spcAft>
              <a:buFont typeface="Arial" panose="020B0604020202020204" pitchFamily="34" charset="0"/>
              <a:buChar char="•"/>
            </a:pPr>
            <a:r>
              <a:rPr lang="en-US" sz="1800" dirty="0"/>
              <a:t>QOS Interface Statistics (ingress and egress)		</a:t>
            </a:r>
            <a:r>
              <a:rPr lang="en-US" sz="1800" b="1" dirty="0"/>
              <a:t>-&gt; </a:t>
            </a:r>
            <a:r>
              <a:rPr lang="en-US" sz="1800" dirty="0"/>
              <a:t>draft-</a:t>
            </a:r>
            <a:r>
              <a:rPr lang="en-US" sz="1800" dirty="0" err="1"/>
              <a:t>ietf</a:t>
            </a:r>
            <a:r>
              <a:rPr lang="en-US" sz="1800" dirty="0"/>
              <a:t>-</a:t>
            </a:r>
            <a:r>
              <a:rPr lang="en-US" sz="1800" dirty="0" err="1"/>
              <a:t>rtgwg</a:t>
            </a:r>
            <a:r>
              <a:rPr lang="en-US" sz="1800" dirty="0"/>
              <a:t>-</a:t>
            </a:r>
            <a:r>
              <a:rPr lang="en-US" sz="1800" dirty="0" err="1"/>
              <a:t>qos</a:t>
            </a:r>
            <a:r>
              <a:rPr lang="en-US" sz="1800" dirty="0"/>
              <a:t>-model </a:t>
            </a:r>
            <a:r>
              <a:rPr lang="en-US" sz="1800" dirty="0" err="1"/>
              <a:t>ietf</a:t>
            </a:r>
            <a:r>
              <a:rPr lang="en-US" sz="1800" dirty="0"/>
              <a:t>-traffic-policy</a:t>
            </a:r>
          </a:p>
          <a:p>
            <a:pPr marL="285750" indent="-285750">
              <a:spcBef>
                <a:spcPts val="0"/>
              </a:spcBef>
              <a:spcAft>
                <a:spcPts val="0"/>
              </a:spcAft>
              <a:buFont typeface="Arial" panose="020B0604020202020204" pitchFamily="34" charset="0"/>
              <a:buChar char="•"/>
            </a:pPr>
            <a:r>
              <a:rPr lang="en-US" sz="1800" dirty="0"/>
              <a:t>Interface Statistics (ingress and egress)		</a:t>
            </a:r>
            <a:r>
              <a:rPr lang="en-US" sz="1800" b="1" dirty="0"/>
              <a:t>-&gt;</a:t>
            </a:r>
            <a:r>
              <a:rPr lang="en-US" sz="1800" dirty="0"/>
              <a:t> RFC 8343 </a:t>
            </a:r>
            <a:r>
              <a:rPr lang="en-US" sz="1800" dirty="0" err="1"/>
              <a:t>ietf</a:t>
            </a:r>
            <a:r>
              <a:rPr lang="en-US" sz="1800" dirty="0"/>
              <a:t>-interfaces</a:t>
            </a:r>
          </a:p>
          <a:p>
            <a:pPr>
              <a:spcAft>
                <a:spcPts val="0"/>
              </a:spcAft>
            </a:pPr>
            <a:r>
              <a:rPr lang="en-US" sz="1800" b="1" dirty="0"/>
              <a:t>33% Specific to 1 Operator</a:t>
            </a:r>
          </a:p>
          <a:p>
            <a:pPr marL="285750" indent="-285750">
              <a:spcBef>
                <a:spcPts val="0"/>
              </a:spcBef>
              <a:spcAft>
                <a:spcPts val="0"/>
              </a:spcAft>
              <a:buFont typeface="Arial" panose="020B0604020202020204" pitchFamily="34" charset="0"/>
              <a:buChar char="•"/>
            </a:pPr>
            <a:r>
              <a:rPr lang="en-US" sz="1800" dirty="0"/>
              <a:t>RIB/FIB entries for Traffic Engineering		</a:t>
            </a:r>
            <a:r>
              <a:rPr lang="en-US" sz="1800" b="1" dirty="0"/>
              <a:t>-&gt;</a:t>
            </a:r>
            <a:r>
              <a:rPr lang="en-US" sz="1800" dirty="0"/>
              <a:t> RFC 8349 </a:t>
            </a:r>
            <a:r>
              <a:rPr lang="en-US" sz="1800" dirty="0" err="1"/>
              <a:t>ietf</a:t>
            </a:r>
            <a:r>
              <a:rPr lang="en-US" sz="1800" dirty="0"/>
              <a:t>-routing, RFC 9403 </a:t>
            </a:r>
            <a:r>
              <a:rPr lang="en-US" sz="1800" dirty="0" err="1"/>
              <a:t>ietf</a:t>
            </a:r>
            <a:r>
              <a:rPr lang="en-US" sz="1800" dirty="0"/>
              <a:t>-rib-extension</a:t>
            </a:r>
          </a:p>
          <a:p>
            <a:pPr marL="285750" indent="-285750">
              <a:spcBef>
                <a:spcPts val="0"/>
              </a:spcBef>
              <a:spcAft>
                <a:spcPts val="0"/>
              </a:spcAft>
              <a:buFont typeface="Arial" panose="020B0604020202020204" pitchFamily="34" charset="0"/>
              <a:buChar char="•"/>
            </a:pPr>
            <a:r>
              <a:rPr lang="en-US" sz="1800" dirty="0"/>
              <a:t>Optical interface statistics				</a:t>
            </a:r>
            <a:r>
              <a:rPr lang="en-US" sz="1800" b="1" dirty="0"/>
              <a:t>-&gt;</a:t>
            </a:r>
            <a:r>
              <a:rPr lang="en-US" sz="1800" dirty="0"/>
              <a:t>			</a:t>
            </a:r>
          </a:p>
          <a:p>
            <a:pPr marL="285750" indent="-285750">
              <a:spcBef>
                <a:spcPts val="0"/>
              </a:spcBef>
              <a:spcAft>
                <a:spcPts val="0"/>
              </a:spcAft>
              <a:buFont typeface="Arial" panose="020B0604020202020204" pitchFamily="34" charset="0"/>
              <a:buChar char="•"/>
            </a:pPr>
            <a:r>
              <a:rPr lang="en-US" sz="1800" dirty="0"/>
              <a:t>Link Layer Discovery				</a:t>
            </a:r>
            <a:r>
              <a:rPr lang="en-US" sz="1800" b="1" dirty="0"/>
              <a:t>-&gt; </a:t>
            </a:r>
            <a:r>
              <a:rPr lang="en-US" sz="1800" dirty="0"/>
              <a:t>RFC 8449 ietf-l2-topology</a:t>
            </a:r>
          </a:p>
          <a:p>
            <a:pPr marL="285750" indent="-285750">
              <a:spcBef>
                <a:spcPts val="0"/>
              </a:spcBef>
              <a:spcAft>
                <a:spcPts val="0"/>
              </a:spcAft>
              <a:buFont typeface="Arial" panose="020B0604020202020204" pitchFamily="34" charset="0"/>
              <a:buChar char="•"/>
            </a:pPr>
            <a:r>
              <a:rPr lang="en-US" sz="1800" dirty="0"/>
              <a:t>Hardware Inventory			</a:t>
            </a:r>
            <a:r>
              <a:rPr lang="en-US" sz="1800" b="1" dirty="0"/>
              <a:t>	-&gt; </a:t>
            </a:r>
            <a:r>
              <a:rPr lang="en-US" sz="1800" dirty="0"/>
              <a:t>RFC 8348 </a:t>
            </a:r>
            <a:r>
              <a:rPr lang="en-US" sz="1800" dirty="0" err="1"/>
              <a:t>ietf</a:t>
            </a:r>
            <a:r>
              <a:rPr lang="en-US" sz="1800" dirty="0"/>
              <a:t>-hardware</a:t>
            </a:r>
          </a:p>
          <a:p>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Use Cases</a:t>
            </a:r>
            <a:br>
              <a:rPr lang="en-US" sz="3600" dirty="0"/>
            </a:br>
            <a:r>
              <a:rPr lang="en-US" sz="2700" dirty="0">
                <a:solidFill>
                  <a:schemeClr val="bg2">
                    <a:lumMod val="75000"/>
                  </a:schemeClr>
                </a:solidFill>
              </a:rPr>
              <a:t>Operator consolidated…</a:t>
            </a:r>
          </a:p>
        </p:txBody>
      </p:sp>
    </p:spTree>
    <p:extLst>
      <p:ext uri="{BB962C8B-B14F-4D97-AF65-F5344CB8AC3E}">
        <p14:creationId xmlns:p14="http://schemas.microsoft.com/office/powerpoint/2010/main" val="210807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10626359"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defTabSz="457200">
              <a:spcAft>
                <a:spcPts val="0"/>
              </a:spcAft>
            </a:pPr>
            <a:r>
              <a:rPr lang="en-US" sz="1800" b="1" dirty="0"/>
              <a:t>66% Common among 3 Operators</a:t>
            </a:r>
          </a:p>
          <a:p>
            <a:pPr marL="285750" indent="-285750" defTabSz="457200">
              <a:spcBef>
                <a:spcPts val="300"/>
              </a:spcBef>
              <a:spcAft>
                <a:spcPts val="0"/>
              </a:spcAft>
              <a:buFont typeface="Arial" panose="020B0604020202020204" pitchFamily="34" charset="0"/>
              <a:buChar char="•"/>
            </a:pPr>
            <a:r>
              <a:rPr lang="en-US" sz="1800" b="1" dirty="0"/>
              <a:t>Capacity Management</a:t>
            </a:r>
            <a:br>
              <a:rPr lang="en-US" sz="1800" b="1" dirty="0"/>
            </a:br>
            <a:r>
              <a:rPr lang="en-US" sz="1800" b="1" dirty="0"/>
              <a:t>	Frequency: </a:t>
            </a:r>
            <a:r>
              <a:rPr lang="en-US" sz="1800" dirty="0"/>
              <a:t>Between 1 min and 1 hour periodical for metrics.</a:t>
            </a:r>
            <a:br>
              <a:rPr lang="en-US" sz="1800" b="1" dirty="0"/>
            </a:br>
            <a:r>
              <a:rPr lang="en-US" sz="1800" b="1" dirty="0"/>
              <a:t>	Use Case: </a:t>
            </a:r>
            <a:r>
              <a:rPr lang="en-US" sz="1800" dirty="0"/>
              <a:t>Learn from the past, trend the future and alert x weeks before reaching limit.</a:t>
            </a:r>
          </a:p>
          <a:p>
            <a:pPr marL="285750" indent="-285750" defTabSz="457200">
              <a:spcBef>
                <a:spcPts val="300"/>
              </a:spcBef>
              <a:spcAft>
                <a:spcPts val="0"/>
              </a:spcAft>
              <a:buFont typeface="Arial" panose="020B0604020202020204" pitchFamily="34" charset="0"/>
              <a:buChar char="•"/>
            </a:pPr>
            <a:r>
              <a:rPr lang="en-US" sz="1800" b="1" dirty="0"/>
              <a:t>Interface Statistics</a:t>
            </a:r>
            <a:br>
              <a:rPr lang="en-US" sz="1800" b="1" dirty="0"/>
            </a:br>
            <a:r>
              <a:rPr lang="en-US" sz="1800" b="1" dirty="0"/>
              <a:t>	Frequency: </a:t>
            </a:r>
            <a:r>
              <a:rPr lang="en-US" sz="1800" dirty="0"/>
              <a:t>On-change sync on start for state and between 1- and 5-minutes periodical for metrics.</a:t>
            </a:r>
            <a:br>
              <a:rPr lang="en-US" sz="1800" b="1" dirty="0"/>
            </a:br>
            <a:r>
              <a:rPr lang="en-US" sz="1800" b="1" dirty="0"/>
              <a:t>	Use Case: </a:t>
            </a:r>
            <a:r>
              <a:rPr lang="en-US" sz="1800" dirty="0"/>
              <a:t>Monitor and verify current state.</a:t>
            </a:r>
            <a:endParaRPr lang="en-US" sz="1800" b="1" dirty="0"/>
          </a:p>
          <a:p>
            <a:pPr defTabSz="457200">
              <a:spcAft>
                <a:spcPts val="0"/>
              </a:spcAft>
            </a:pPr>
            <a:r>
              <a:rPr lang="en-US" sz="1800" b="1" dirty="0"/>
              <a:t>33% Specific to 1 Operator</a:t>
            </a:r>
          </a:p>
          <a:p>
            <a:pPr marL="285750" indent="-285750" defTabSz="457200">
              <a:spcBef>
                <a:spcPts val="300"/>
              </a:spcBef>
              <a:spcAft>
                <a:spcPts val="0"/>
              </a:spcAft>
              <a:buFont typeface="Arial" panose="020B0604020202020204" pitchFamily="34" charset="0"/>
              <a:buChar char="•"/>
            </a:pPr>
            <a:r>
              <a:rPr lang="en-US" sz="1800" b="1" dirty="0"/>
              <a:t>Traffic Engineering</a:t>
            </a:r>
            <a:br>
              <a:rPr lang="en-US" sz="1800" b="1" dirty="0"/>
            </a:br>
            <a:r>
              <a:rPr lang="en-US" sz="1800" b="1" dirty="0"/>
              <a:t>	Frequency: </a:t>
            </a:r>
            <a:r>
              <a:rPr lang="en-US" sz="1800" dirty="0"/>
              <a:t>On-change sync on start for state and 15 minutes periodical for metrics.</a:t>
            </a:r>
            <a:br>
              <a:rPr lang="en-US" sz="1800" dirty="0"/>
            </a:br>
            <a:r>
              <a:rPr lang="en-US" sz="1800" dirty="0"/>
              <a:t>	</a:t>
            </a:r>
            <a:r>
              <a:rPr lang="en-US" sz="1800" b="1" dirty="0"/>
              <a:t>Use Case: </a:t>
            </a:r>
            <a:r>
              <a:rPr lang="en-US" sz="1800" dirty="0"/>
              <a:t>Monitor and Verify current state.</a:t>
            </a:r>
          </a:p>
          <a:p>
            <a:pPr marL="285750" indent="-285750" defTabSz="457200">
              <a:spcBef>
                <a:spcPts val="300"/>
              </a:spcBef>
              <a:spcAft>
                <a:spcPts val="0"/>
              </a:spcAft>
              <a:buFont typeface="Arial" panose="020B0604020202020204" pitchFamily="34" charset="0"/>
              <a:buChar char="•"/>
            </a:pPr>
            <a:r>
              <a:rPr lang="en-US" sz="1800" b="1" dirty="0"/>
              <a:t>Visualize L1 Topology and Hardware Inventory</a:t>
            </a:r>
            <a:br>
              <a:rPr lang="en-US" sz="1800" b="1" dirty="0"/>
            </a:br>
            <a:r>
              <a:rPr lang="en-US" sz="1800" b="1" dirty="0"/>
              <a:t>	Frequency: </a:t>
            </a:r>
            <a:r>
              <a:rPr lang="en-US" sz="1800" dirty="0"/>
              <a:t>On-Change sync on start for state.</a:t>
            </a:r>
            <a:br>
              <a:rPr lang="en-US" sz="1800" dirty="0"/>
            </a:br>
            <a:r>
              <a:rPr lang="en-US" sz="1800" dirty="0"/>
              <a:t>	</a:t>
            </a:r>
            <a:r>
              <a:rPr lang="en-US" sz="1800" b="1" dirty="0"/>
              <a:t>Use Case: </a:t>
            </a:r>
            <a:r>
              <a:rPr lang="en-US" sz="1800" dirty="0"/>
              <a:t>Visualize Dependencies.</a:t>
            </a:r>
          </a:p>
          <a:p>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Use Cases</a:t>
            </a:r>
            <a:br>
              <a:rPr lang="en-US" sz="3600" dirty="0"/>
            </a:br>
            <a:r>
              <a:rPr lang="en-US" sz="2700" dirty="0">
                <a:solidFill>
                  <a:schemeClr val="bg2">
                    <a:lumMod val="75000"/>
                  </a:schemeClr>
                </a:solidFill>
              </a:rPr>
              <a:t>high level and how frequent…</a:t>
            </a:r>
          </a:p>
        </p:txBody>
      </p:sp>
    </p:spTree>
    <p:extLst>
      <p:ext uri="{BB962C8B-B14F-4D97-AF65-F5344CB8AC3E}">
        <p14:creationId xmlns:p14="http://schemas.microsoft.com/office/powerpoint/2010/main" val="2230865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90688"/>
            <a:ext cx="10392267"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b="1" dirty="0"/>
              <a:t>MVP 1 - Works</a:t>
            </a:r>
          </a:p>
          <a:p>
            <a:pPr marL="285750" indent="-285750">
              <a:spcBef>
                <a:spcPts val="0"/>
              </a:spcBef>
              <a:spcAft>
                <a:spcPts val="0"/>
              </a:spcAft>
              <a:buFont typeface="Arial" panose="020B0604020202020204" pitchFamily="34" charset="0"/>
              <a:buChar char="•"/>
            </a:pP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 transport (with segmentation option) and notifications encoded in RFC 7951 IETF-JSON. </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periodic subscription with anchor-time configurable in </a:t>
            </a:r>
            <a:r>
              <a:rPr lang="en-US" sz="1600" dirty="0" err="1"/>
              <a:t>ietf</a:t>
            </a:r>
            <a:r>
              <a:rPr lang="en-US" sz="1600" dirty="0"/>
              <a:t>-subscribed-notifications.</a:t>
            </a:r>
          </a:p>
          <a:p>
            <a:pPr marL="285750" indent="-285750">
              <a:spcBef>
                <a:spcPts val="0"/>
              </a:spcBef>
              <a:spcAft>
                <a:spcPts val="0"/>
              </a:spcAft>
              <a:buFont typeface="Arial" panose="020B0604020202020204" pitchFamily="34" charset="0"/>
              <a:buChar char="•"/>
            </a:pPr>
            <a:r>
              <a:rPr lang="en-US" sz="1600" dirty="0"/>
              <a:t>YANG notifications as defined in </a:t>
            </a:r>
            <a:r>
              <a:rPr lang="en-US" sz="1600" dirty="0">
                <a:hlinkClick r:id="rId4"/>
              </a:rPr>
              <a:t>draft-</a:t>
            </a:r>
            <a:r>
              <a:rPr lang="en-US" sz="1600" dirty="0" err="1">
                <a:hlinkClick r:id="rId4"/>
              </a:rPr>
              <a:t>ahuang</a:t>
            </a:r>
            <a:r>
              <a:rPr lang="en-US" sz="1600" dirty="0">
                <a:hlinkClick r:id="rId4"/>
              </a:rPr>
              <a:t>-netconf-</a:t>
            </a:r>
            <a:r>
              <a:rPr lang="en-US" sz="1600" dirty="0" err="1">
                <a:hlinkClick r:id="rId4"/>
              </a:rPr>
              <a:t>notif</a:t>
            </a:r>
            <a:r>
              <a:rPr lang="en-US" sz="1600" dirty="0">
                <a:hlinkClick r:id="rId4"/>
              </a:rPr>
              <a:t>-yang</a:t>
            </a:r>
            <a:r>
              <a:rPr lang="en-US" sz="1600" dirty="0"/>
              <a:t> supporting hostname and sequence number as in </a:t>
            </a:r>
            <a:r>
              <a:rPr lang="en-US" sz="1600" dirty="0">
                <a:hlinkClick r:id="rId5"/>
              </a:rPr>
              <a:t>draft-</a:t>
            </a:r>
            <a:r>
              <a:rPr lang="en-US" sz="1600" dirty="0" err="1">
                <a:hlinkClick r:id="rId5"/>
              </a:rPr>
              <a:t>tgraf</a:t>
            </a:r>
            <a:r>
              <a:rPr lang="en-US" sz="1600" dirty="0">
                <a:hlinkClick r:id="rId5"/>
              </a:rPr>
              <a:t>-netconf-</a:t>
            </a:r>
            <a:r>
              <a:rPr lang="en-US" sz="1600" dirty="0" err="1">
                <a:hlinkClick r:id="rId5"/>
              </a:rPr>
              <a:t>notif</a:t>
            </a:r>
            <a:r>
              <a:rPr lang="en-US" sz="1600" dirty="0">
                <a:hlinkClick r:id="rId5"/>
              </a:rPr>
              <a:t>-sequencing</a:t>
            </a:r>
            <a:r>
              <a:rPr lang="en-US" sz="1600" dirty="0"/>
              <a:t>, observation time as in </a:t>
            </a:r>
            <a:r>
              <a:rPr lang="en-US" sz="1600" dirty="0">
                <a:hlinkClick r:id="rId6"/>
              </a:rPr>
              <a:t>draft-</a:t>
            </a:r>
            <a:r>
              <a:rPr lang="en-US" sz="1600" dirty="0" err="1">
                <a:hlinkClick r:id="rId6"/>
              </a:rPr>
              <a:t>tgraf</a:t>
            </a:r>
            <a:r>
              <a:rPr lang="en-US" sz="1600" dirty="0">
                <a:hlinkClick r:id="rId6"/>
              </a:rPr>
              <a:t>-netconf-yang-push-observation-time</a:t>
            </a:r>
            <a:r>
              <a:rPr lang="en-US" sz="1600" dirty="0"/>
              <a:t>, YANG module name and version as in </a:t>
            </a:r>
            <a:r>
              <a:rPr lang="en-US" sz="1600" dirty="0">
                <a:hlinkClick r:id="rId7"/>
              </a:rPr>
              <a:t>draft-</a:t>
            </a:r>
            <a:r>
              <a:rPr lang="en-US" sz="1600" dirty="0" err="1">
                <a:hlinkClick r:id="rId7"/>
              </a:rPr>
              <a:t>ietf</a:t>
            </a:r>
            <a:r>
              <a:rPr lang="en-US" sz="1600" dirty="0">
                <a:hlinkClick r:id="rId7"/>
              </a:rPr>
              <a:t>-netconf-yang-notifications-versioning </a:t>
            </a:r>
            <a:r>
              <a:rPr lang="en-US" sz="1600" dirty="0"/>
              <a:t>and notification capabilities (</a:t>
            </a:r>
            <a:r>
              <a:rPr lang="en-US" sz="1600" dirty="0">
                <a:hlinkClick r:id="rId8"/>
              </a:rPr>
              <a:t>RFC 9196</a:t>
            </a:r>
            <a:r>
              <a:rPr lang="en-US" sz="1600" dirty="0"/>
              <a:t>) discoverable as defined in their documents.</a:t>
            </a:r>
          </a:p>
          <a:p>
            <a:pPr marL="285750" indent="-285750">
              <a:spcBef>
                <a:spcPts val="0"/>
              </a:spcBef>
              <a:spcAft>
                <a:spcPts val="0"/>
              </a:spcAft>
              <a:buFont typeface="Arial" panose="020B0604020202020204" pitchFamily="34" charset="0"/>
              <a:buChar char="•"/>
            </a:pPr>
            <a:r>
              <a:rPr lang="en-US" sz="1600" dirty="0"/>
              <a:t>YANG-Library as defined in </a:t>
            </a:r>
            <a:r>
              <a:rPr lang="en-US" sz="1600" dirty="0">
                <a:hlinkClick r:id="rId9"/>
              </a:rPr>
              <a:t>RFC 8525 </a:t>
            </a:r>
            <a:r>
              <a:rPr lang="en-US" sz="1600" dirty="0"/>
              <a:t>and </a:t>
            </a:r>
            <a:r>
              <a:rPr lang="en-US" sz="1600" dirty="0">
                <a:hlinkClick r:id="rId10"/>
              </a:rPr>
              <a:t>draft-</a:t>
            </a:r>
            <a:r>
              <a:rPr lang="en-US" sz="1600" dirty="0" err="1">
                <a:hlinkClick r:id="rId10"/>
              </a:rPr>
              <a:t>ietf</a:t>
            </a:r>
            <a:r>
              <a:rPr lang="en-US" sz="1600" dirty="0">
                <a:hlinkClick r:id="rId10"/>
              </a:rPr>
              <a:t>-netconf-yang-library-</a:t>
            </a:r>
            <a:r>
              <a:rPr lang="en-US" sz="1600" dirty="0" err="1">
                <a:hlinkClick r:id="rId10"/>
              </a:rPr>
              <a:t>augmentedby</a:t>
            </a:r>
            <a:r>
              <a:rPr lang="en-US" sz="1600" dirty="0"/>
              <a:t>.</a:t>
            </a:r>
            <a:endParaRPr lang="en-US" sz="1600" b="1" dirty="0"/>
          </a:p>
          <a:p>
            <a:pPr>
              <a:spcAft>
                <a:spcPts val="0"/>
              </a:spcAft>
            </a:pPr>
            <a:r>
              <a:rPr lang="en-US" b="1" dirty="0"/>
              <a:t>MVP 2 – Scales and Secures</a:t>
            </a:r>
          </a:p>
          <a:p>
            <a:pPr marL="285750" indent="-285750">
              <a:spcBef>
                <a:spcPts val="0"/>
              </a:spcBef>
              <a:spcAft>
                <a:spcPts val="0"/>
              </a:spcAft>
              <a:buFont typeface="Arial" panose="020B0604020202020204" pitchFamily="34" charset="0"/>
              <a:buChar char="•"/>
            </a:pPr>
            <a:r>
              <a:rPr lang="en-US" sz="1600" dirty="0"/>
              <a:t>Distributed notifications as defined in </a:t>
            </a:r>
            <a:r>
              <a:rPr lang="en-US" sz="1600" dirty="0">
                <a:hlinkClick r:id="rId11"/>
              </a:rPr>
              <a:t>draft-</a:t>
            </a:r>
            <a:r>
              <a:rPr lang="en-US" sz="1600" dirty="0" err="1">
                <a:hlinkClick r:id="rId11"/>
              </a:rPr>
              <a:t>ietf</a:t>
            </a:r>
            <a:r>
              <a:rPr lang="en-US" sz="1600" dirty="0">
                <a:hlinkClick r:id="rId11"/>
              </a:rPr>
              <a:t>-netconf-distributed-</a:t>
            </a:r>
            <a:r>
              <a:rPr lang="en-US" sz="1600" dirty="0" err="1">
                <a:hlinkClick r:id="rId11"/>
              </a:rPr>
              <a:t>notif</a:t>
            </a:r>
            <a:r>
              <a:rPr lang="en-US" sz="1600" dirty="0"/>
              <a:t>.</a:t>
            </a:r>
          </a:p>
          <a:p>
            <a:pPr marL="285750" indent="-285750">
              <a:spcBef>
                <a:spcPts val="0"/>
              </a:spcBef>
              <a:spcAft>
                <a:spcPts val="0"/>
              </a:spcAft>
              <a:buFont typeface="Arial" panose="020B0604020202020204" pitchFamily="34" charset="0"/>
              <a:buChar char="•"/>
            </a:pPr>
            <a:r>
              <a:rPr lang="en-US" sz="1600" dirty="0"/>
              <a:t>YANG notifications encoded in CBOR (named identifiers) as defined in </a:t>
            </a:r>
            <a:r>
              <a:rPr lang="en-US" sz="1600" dirty="0">
                <a:hlinkClick r:id="rId12"/>
              </a:rPr>
              <a:t>RFC 9254</a:t>
            </a:r>
            <a:r>
              <a:rPr lang="en-US" sz="1600" dirty="0"/>
              <a:t>.</a:t>
            </a:r>
          </a:p>
          <a:p>
            <a:pPr marL="285750" indent="-285750">
              <a:spcBef>
                <a:spcPts val="0"/>
              </a:spcBef>
              <a:spcAft>
                <a:spcPts val="0"/>
              </a:spcAft>
              <a:buFont typeface="Arial" panose="020B0604020202020204" pitchFamily="34" charset="0"/>
              <a:buChar char="•"/>
            </a:pPr>
            <a:r>
              <a:rPr lang="en-US" sz="1600" dirty="0"/>
              <a:t>YANG notifications DTLS (1.2 MUST </a:t>
            </a:r>
            <a:r>
              <a:rPr lang="en-US" sz="1600" dirty="0">
                <a:hlinkClick r:id="rId13"/>
              </a:rPr>
              <a:t>RFC 6347</a:t>
            </a:r>
            <a:r>
              <a:rPr lang="en-US" sz="1600" dirty="0"/>
              <a:t>, 1.3 SHOULD </a:t>
            </a:r>
            <a:r>
              <a:rPr lang="en-US" sz="1600" dirty="0">
                <a:hlinkClick r:id="rId14"/>
              </a:rPr>
              <a:t>RFC 9147</a:t>
            </a:r>
            <a:r>
              <a:rPr lang="en-US" sz="1600" dirty="0"/>
              <a:t>) encrypted as defined in </a:t>
            </a: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a:t>
            </a:r>
          </a:p>
          <a:p>
            <a:pPr>
              <a:spcAft>
                <a:spcPts val="0"/>
              </a:spcAft>
            </a:pPr>
            <a:r>
              <a:rPr lang="en-US" b="1" dirty="0"/>
              <a:t>MVP 3 - Optimizes</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on-change subscription configurable in </a:t>
            </a:r>
            <a:r>
              <a:rPr lang="en-US" sz="1600" dirty="0" err="1"/>
              <a:t>ietf</a:t>
            </a:r>
            <a:r>
              <a:rPr lang="en-US" sz="1600" dirty="0"/>
              <a:t>-subscribed-notifications.</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on-change and periodical subscription in </a:t>
            </a:r>
            <a:r>
              <a:rPr lang="en-US" sz="1600" dirty="0">
                <a:hlinkClick r:id="rId8"/>
              </a:rPr>
              <a:t>RFC 9196 </a:t>
            </a:r>
            <a:r>
              <a:rPr lang="en-US" sz="1600" dirty="0"/>
              <a:t>defined capabilities discoverable.</a:t>
            </a:r>
          </a:p>
          <a:p>
            <a:pPr marL="285750" indent="-285750">
              <a:spcBef>
                <a:spcPts val="0"/>
              </a:spcBef>
              <a:spcAft>
                <a:spcPts val="0"/>
              </a:spcAft>
              <a:buFont typeface="Arial" panose="020B0604020202020204" pitchFamily="34" charset="0"/>
              <a:buChar char="•"/>
            </a:pP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 transport, encoding and encryption capabilities (</a:t>
            </a:r>
            <a:r>
              <a:rPr lang="en-US" sz="1600" dirty="0">
                <a:hlinkClick r:id="rId8"/>
              </a:rPr>
              <a:t>RFC 9196</a:t>
            </a:r>
            <a:r>
              <a:rPr lang="en-US" sz="1600" dirty="0"/>
              <a:t>) discoverable with </a:t>
            </a:r>
            <a:r>
              <a:rPr lang="en-US" sz="1600" dirty="0">
                <a:hlinkClick r:id="rId15"/>
              </a:rPr>
              <a:t>draft-</a:t>
            </a:r>
            <a:r>
              <a:rPr lang="en-US" sz="1600" dirty="0" err="1">
                <a:hlinkClick r:id="rId15"/>
              </a:rPr>
              <a:t>tao</a:t>
            </a:r>
            <a:r>
              <a:rPr lang="en-US" sz="1600" dirty="0">
                <a:hlinkClick r:id="rId15"/>
              </a:rPr>
              <a:t>-netconf-data-export-capabilities</a:t>
            </a:r>
            <a:r>
              <a:rPr lang="en-US" sz="1600" dirty="0"/>
              <a:t>.</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Incremental development…</a:t>
            </a:r>
          </a:p>
        </p:txBody>
      </p:sp>
    </p:spTree>
    <p:extLst>
      <p:ext uri="{BB962C8B-B14F-4D97-AF65-F5344CB8AC3E}">
        <p14:creationId xmlns:p14="http://schemas.microsoft.com/office/powerpoint/2010/main" val="1552717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23527"/>
            <a:ext cx="10626359" cy="4559782"/>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800" b="1" dirty="0"/>
              <a:t>Introduction</a:t>
            </a:r>
          </a:p>
          <a:p>
            <a:pPr marL="285750" indent="-285750">
              <a:spcBef>
                <a:spcPts val="300"/>
              </a:spcBef>
              <a:spcAft>
                <a:spcPts val="0"/>
              </a:spcAft>
              <a:buFont typeface="Arial" panose="020B0604020202020204" pitchFamily="34" charset="0"/>
              <a:buChar char="•"/>
            </a:pPr>
            <a:r>
              <a:rPr lang="en-US" sz="1800" dirty="0"/>
              <a:t>Overview, what does it address and solve. Example: </a:t>
            </a:r>
            <a:r>
              <a:rPr lang="en-US" sz="1800" dirty="0">
                <a:hlinkClick r:id="rId2"/>
              </a:rPr>
              <a:t>https://cbor.io/</a:t>
            </a:r>
            <a:endParaRPr lang="en-US" sz="1800" dirty="0"/>
          </a:p>
          <a:p>
            <a:pPr>
              <a:spcAft>
                <a:spcPts val="0"/>
              </a:spcAft>
            </a:pPr>
            <a:r>
              <a:rPr lang="en-US" sz="1800" b="1" dirty="0"/>
              <a:t>How to Implement</a:t>
            </a:r>
          </a:p>
          <a:p>
            <a:pPr marL="285750" indent="-285750">
              <a:spcBef>
                <a:spcPts val="300"/>
              </a:spcBef>
              <a:spcAft>
                <a:spcPts val="0"/>
              </a:spcAft>
              <a:buFont typeface="Arial" panose="020B0604020202020204" pitchFamily="34" charset="0"/>
              <a:buChar char="•"/>
            </a:pPr>
            <a:r>
              <a:rPr lang="en-US" sz="1800" dirty="0"/>
              <a:t>Describes which features are in which MVP feature set and references</a:t>
            </a:r>
            <a:br>
              <a:rPr lang="en-US" sz="1800" dirty="0"/>
            </a:br>
            <a:r>
              <a:rPr lang="en-US" sz="1800" dirty="0"/>
              <a:t>to IETF documents an open-source reference implementations.</a:t>
            </a:r>
          </a:p>
          <a:p>
            <a:pPr>
              <a:spcAft>
                <a:spcPts val="0"/>
              </a:spcAft>
            </a:pPr>
            <a:r>
              <a:rPr lang="en-US" sz="1800" b="1" dirty="0"/>
              <a:t>How to Deploy and Use</a:t>
            </a:r>
          </a:p>
          <a:p>
            <a:pPr marL="285750" indent="-285750">
              <a:spcBef>
                <a:spcPts val="300"/>
              </a:spcBef>
              <a:spcAft>
                <a:spcPts val="0"/>
              </a:spcAft>
              <a:buFont typeface="Arial" panose="020B0604020202020204" pitchFamily="34" charset="0"/>
              <a:buChar char="•"/>
            </a:pPr>
            <a:r>
              <a:rPr lang="en-US" sz="1800" dirty="0"/>
              <a:t>List implementations and describe which MVP feature sets are </a:t>
            </a:r>
            <a:br>
              <a:rPr lang="en-US" sz="1800" dirty="0"/>
            </a:br>
            <a:r>
              <a:rPr lang="en-US" sz="1800" dirty="0"/>
              <a:t>available in which implementation.</a:t>
            </a:r>
          </a:p>
          <a:p>
            <a:pPr marL="285750" indent="-285750">
              <a:spcBef>
                <a:spcPts val="300"/>
              </a:spcBef>
              <a:spcAft>
                <a:spcPts val="0"/>
              </a:spcAft>
              <a:buFont typeface="Arial" panose="020B0604020202020204" pitchFamily="34" charset="0"/>
              <a:buChar char="•"/>
            </a:pPr>
            <a:r>
              <a:rPr lang="en-US" sz="1800" dirty="0"/>
              <a:t>Demonstrate in video implementation examples to how to query and </a:t>
            </a:r>
            <a:br>
              <a:rPr lang="en-US" sz="1800" dirty="0"/>
            </a:br>
            <a:r>
              <a:rPr lang="en-US" sz="1800" dirty="0"/>
              <a:t>dashboard the collected metrics.</a:t>
            </a:r>
          </a:p>
          <a:p>
            <a:pPr marL="285750" indent="-285750">
              <a:spcBef>
                <a:spcPts val="300"/>
              </a:spcBef>
              <a:spcAft>
                <a:spcPts val="0"/>
              </a:spcAft>
              <a:buFont typeface="Arial" panose="020B0604020202020204" pitchFamily="34" charset="0"/>
              <a:buChar char="•"/>
            </a:pPr>
            <a:r>
              <a:rPr lang="en-US" sz="1800" dirty="0"/>
              <a:t>Quick deployment guide on how to setup the YANG data processing chain </a:t>
            </a:r>
            <a:br>
              <a:rPr lang="en-US" sz="1800" dirty="0"/>
            </a:br>
            <a:r>
              <a:rPr lang="en-US" sz="1800" dirty="0"/>
              <a:t>(data collection, message broker, normalization, timeseries data base, OLAP UI). </a:t>
            </a:r>
            <a:br>
              <a:rPr lang="en-US" sz="1800" dirty="0"/>
            </a:br>
            <a:r>
              <a:rPr lang="en-US" sz="1800" dirty="0"/>
              <a:t>Example: </a:t>
            </a:r>
            <a:r>
              <a:rPr lang="en-US" sz="1800" dirty="0">
                <a:hlinkClick r:id="rId3"/>
              </a:rPr>
              <a:t>https://imply.io/blog/an-end-to-end-streaming-analytics-stack-for-network-telemetry-data/</a:t>
            </a:r>
            <a:endParaRPr lang="en-US" sz="1800" dirty="0"/>
          </a:p>
          <a:p>
            <a:pPr>
              <a:spcAft>
                <a:spcPts val="0"/>
              </a:spcAft>
            </a:pPr>
            <a:r>
              <a:rPr lang="en-US" sz="1800" b="1" dirty="0"/>
              <a:t>Stay Up to Date</a:t>
            </a:r>
          </a:p>
          <a:p>
            <a:pPr marL="285750" indent="-285750">
              <a:spcBef>
                <a:spcPts val="300"/>
              </a:spcBef>
              <a:spcAft>
                <a:spcPts val="0"/>
              </a:spcAft>
              <a:buFont typeface="Arial" panose="020B0604020202020204" pitchFamily="34" charset="0"/>
              <a:buChar char="•"/>
            </a:pPr>
            <a:r>
              <a:rPr lang="en-US" sz="1800" dirty="0"/>
              <a:t>IETF, development and collaboration news</a:t>
            </a:r>
          </a:p>
          <a:p>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Website</a:t>
            </a:r>
            <a:br>
              <a:rPr lang="en-US" sz="3600" dirty="0"/>
            </a:br>
            <a:r>
              <a:rPr lang="en-US" sz="2700" dirty="0">
                <a:solidFill>
                  <a:schemeClr val="bg2">
                    <a:lumMod val="75000"/>
                  </a:schemeClr>
                </a:solidFill>
              </a:rPr>
              <a:t>How do we want to advertise…</a:t>
            </a:r>
          </a:p>
        </p:txBody>
      </p:sp>
      <p:sp>
        <p:nvSpPr>
          <p:cNvPr id="2" name="TextBox 1">
            <a:extLst>
              <a:ext uri="{FF2B5EF4-FFF2-40B4-BE49-F238E27FC236}">
                <a16:creationId xmlns:a16="http://schemas.microsoft.com/office/drawing/2014/main" id="{A2F8C155-5CE5-9E9A-5220-E4CDC1ACE350}"/>
              </a:ext>
            </a:extLst>
          </p:cNvPr>
          <p:cNvSpPr txBox="1"/>
          <p:nvPr/>
        </p:nvSpPr>
        <p:spPr>
          <a:xfrm>
            <a:off x="8177117" y="4673688"/>
            <a:ext cx="3597721" cy="338554"/>
          </a:xfrm>
          <a:prstGeom prst="rect">
            <a:avLst/>
          </a:prstGeom>
          <a:noFill/>
        </p:spPr>
        <p:txBody>
          <a:bodyPr wrap="square">
            <a:spAutoFit/>
          </a:bodyPr>
          <a:lstStyle/>
          <a:p>
            <a:pPr algn="r"/>
            <a:r>
              <a:rPr lang="de-CH" sz="1600" dirty="0">
                <a:hlinkClick r:id="rId4"/>
              </a:rPr>
              <a:t>https://www.network-analytics.org/</a:t>
            </a:r>
            <a:endParaRPr lang="de-CH" sz="1600" dirty="0"/>
          </a:p>
        </p:txBody>
      </p:sp>
      <p:pic>
        <p:nvPicPr>
          <p:cNvPr id="3" name="Picture 2">
            <a:extLst>
              <a:ext uri="{FF2B5EF4-FFF2-40B4-BE49-F238E27FC236}">
                <a16:creationId xmlns:a16="http://schemas.microsoft.com/office/drawing/2014/main" id="{7A0C1CC6-D083-0C81-63C7-29531D2BF1F1}"/>
              </a:ext>
            </a:extLst>
          </p:cNvPr>
          <p:cNvPicPr>
            <a:picLocks noChangeAspect="1"/>
          </p:cNvPicPr>
          <p:nvPr/>
        </p:nvPicPr>
        <p:blipFill>
          <a:blip r:embed="rId5"/>
          <a:stretch>
            <a:fillRect/>
          </a:stretch>
        </p:blipFill>
        <p:spPr>
          <a:xfrm>
            <a:off x="8177117" y="1746042"/>
            <a:ext cx="3534338" cy="2864850"/>
          </a:xfrm>
          <a:prstGeom prst="rect">
            <a:avLst/>
          </a:prstGeom>
        </p:spPr>
      </p:pic>
    </p:spTree>
    <p:extLst>
      <p:ext uri="{BB962C8B-B14F-4D97-AF65-F5344CB8AC3E}">
        <p14:creationId xmlns:p14="http://schemas.microsoft.com/office/powerpoint/2010/main" val="193964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pPr>
              <a:spcBef>
                <a:spcPts val="300"/>
              </a:spcBef>
            </a:pPr>
            <a:r>
              <a:rPr lang="en-US" sz="1800" dirty="0"/>
              <a:t>Extensible YANG model for YANG-Push Notifications</a:t>
            </a:r>
            <a:br>
              <a:rPr lang="en-US" sz="1800" dirty="0"/>
            </a:br>
            <a:r>
              <a:rPr lang="en-US" sz="1800" dirty="0">
                <a:ea typeface="Times New Roman" panose="02020603050405020304" pitchFamily="18" charset="0"/>
                <a:hlinkClick r:id="rId3"/>
              </a:rPr>
              <a:t>draft-</a:t>
            </a:r>
            <a:r>
              <a:rPr lang="en-US" sz="1800" dirty="0" err="1">
                <a:ea typeface="Times New Roman" panose="02020603050405020304" pitchFamily="18" charset="0"/>
                <a:hlinkClick r:id="rId3"/>
              </a:rPr>
              <a:t>netana</a:t>
            </a:r>
            <a:r>
              <a:rPr lang="en-US" sz="1800" dirty="0">
                <a:ea typeface="Times New Roman" panose="02020603050405020304" pitchFamily="18" charset="0"/>
                <a:hlinkClick r:id="rId3"/>
              </a:rPr>
              <a:t>-netconf-</a:t>
            </a:r>
            <a:r>
              <a:rPr lang="en-US" sz="1800" dirty="0" err="1">
                <a:ea typeface="Times New Roman" panose="02020603050405020304" pitchFamily="18" charset="0"/>
                <a:hlinkClick r:id="rId3"/>
              </a:rPr>
              <a:t>notif</a:t>
            </a:r>
            <a:r>
              <a:rPr lang="en-US" sz="1800" dirty="0">
                <a:ea typeface="Times New Roman" panose="02020603050405020304" pitchFamily="18" charset="0"/>
                <a:hlinkClick r:id="rId3"/>
              </a:rPr>
              <a:t>-envelope</a:t>
            </a:r>
            <a:endParaRPr lang="en-US" sz="1800" dirty="0">
              <a:ea typeface="Times New Roman" panose="02020603050405020304" pitchFamily="18" charset="0"/>
            </a:endParaRPr>
          </a:p>
          <a:p>
            <a:pPr>
              <a:spcBef>
                <a:spcPts val="300"/>
              </a:spcBef>
            </a:pPr>
            <a:r>
              <a:rPr lang="en-US" sz="1800" dirty="0">
                <a:ea typeface="Times New Roman" panose="02020603050405020304" pitchFamily="18" charset="0"/>
              </a:rPr>
              <a:t>YANG Notification Transport Capabilities</a:t>
            </a:r>
            <a:br>
              <a:rPr lang="en-US" sz="1800" dirty="0">
                <a:ea typeface="Times New Roman" panose="02020603050405020304" pitchFamily="18" charset="0"/>
              </a:rPr>
            </a:br>
            <a:r>
              <a:rPr lang="en-US" sz="1800" dirty="0">
                <a:ea typeface="Times New Roman" panose="02020603050405020304" pitchFamily="18" charset="0"/>
                <a:hlinkClick r:id="rId4"/>
              </a:rPr>
              <a:t>draft-</a:t>
            </a:r>
            <a:r>
              <a:rPr lang="en-US" sz="1800" dirty="0" err="1">
                <a:ea typeface="Times New Roman" panose="02020603050405020304" pitchFamily="18" charset="0"/>
                <a:hlinkClick r:id="rId4"/>
              </a:rPr>
              <a:t>netana</a:t>
            </a:r>
            <a:r>
              <a:rPr lang="en-US" sz="1800" dirty="0">
                <a:ea typeface="Times New Roman" panose="02020603050405020304" pitchFamily="18" charset="0"/>
                <a:hlinkClick r:id="rId4"/>
              </a:rPr>
              <a:t>-netconf-</a:t>
            </a:r>
            <a:r>
              <a:rPr lang="en-US" sz="1800" dirty="0" err="1">
                <a:ea typeface="Times New Roman" panose="02020603050405020304" pitchFamily="18" charset="0"/>
                <a:hlinkClick r:id="rId4"/>
              </a:rPr>
              <a:t>yp</a:t>
            </a:r>
            <a:r>
              <a:rPr lang="en-US" sz="1800" dirty="0">
                <a:ea typeface="Times New Roman" panose="02020603050405020304" pitchFamily="18" charset="0"/>
                <a:hlinkClick r:id="rId4"/>
              </a:rPr>
              <a:t>-transport-capabilities</a:t>
            </a:r>
            <a:endParaRPr lang="en-US" sz="1800" dirty="0">
              <a:ea typeface="Times New Roman" panose="02020603050405020304" pitchFamily="18" charset="0"/>
            </a:endParaRPr>
          </a:p>
          <a:p>
            <a:pPr>
              <a:spcBef>
                <a:spcPts val="300"/>
              </a:spcBef>
            </a:pPr>
            <a:r>
              <a:rPr lang="en-US" sz="1800" dirty="0"/>
              <a:t>Validating </a:t>
            </a:r>
            <a:r>
              <a:rPr lang="en-US" sz="1800" dirty="0" err="1"/>
              <a:t>anydata</a:t>
            </a:r>
            <a:r>
              <a:rPr lang="en-US" sz="1800" dirty="0"/>
              <a:t> in YANG Library context</a:t>
            </a:r>
            <a:br>
              <a:rPr lang="en-US" sz="1800" dirty="0"/>
            </a:br>
            <a:r>
              <a:rPr lang="en-US" sz="1800" dirty="0">
                <a:hlinkClick r:id="rId5"/>
              </a:rPr>
              <a:t>draft-</a:t>
            </a:r>
            <a:r>
              <a:rPr lang="en-US" sz="1800" dirty="0" err="1">
                <a:hlinkClick r:id="rId5"/>
              </a:rPr>
              <a:t>aelhassany</a:t>
            </a:r>
            <a:r>
              <a:rPr lang="en-US" sz="1800" dirty="0">
                <a:hlinkClick r:id="rId5"/>
              </a:rPr>
              <a:t>-</a:t>
            </a:r>
            <a:r>
              <a:rPr lang="en-US" sz="1800" dirty="0" err="1">
                <a:hlinkClick r:id="rId5"/>
              </a:rPr>
              <a:t>anydata</a:t>
            </a:r>
            <a:r>
              <a:rPr lang="en-US" sz="1800" dirty="0">
                <a:hlinkClick r:id="rId5"/>
              </a:rPr>
              <a:t>-validation</a:t>
            </a:r>
            <a:endParaRPr lang="en-US" sz="1800" b="1" dirty="0">
              <a:solidFill>
                <a:srgbClr val="FF0000"/>
              </a:solidFill>
            </a:endParaRPr>
          </a:p>
          <a:p>
            <a:pPr marL="0" indent="0">
              <a:spcBef>
                <a:spcPts val="1200"/>
              </a:spcBef>
              <a:buNone/>
            </a:pPr>
            <a:r>
              <a:rPr lang="en-US" sz="2000" b="1" dirty="0"/>
              <a:t>YANG Integration Gaps:</a:t>
            </a:r>
          </a:p>
          <a:p>
            <a:pPr>
              <a:spcBef>
                <a:spcPts val="300"/>
              </a:spcBef>
            </a:pPr>
            <a:r>
              <a:rPr lang="en-US" sz="1800" dirty="0"/>
              <a:t>Support of Network Observation Timestamping in YANG Notifications</a:t>
            </a:r>
            <a:br>
              <a:rPr lang="en-US" sz="1800" dirty="0"/>
            </a:br>
            <a:r>
              <a:rPr lang="en-US" sz="1800" dirty="0">
                <a:hlinkClick r:id="rId6"/>
              </a:rPr>
              <a:t>draft-</a:t>
            </a:r>
            <a:r>
              <a:rPr lang="en-US" sz="1800" dirty="0" err="1">
                <a:hlinkClick r:id="rId6"/>
              </a:rPr>
              <a:t>tgraf</a:t>
            </a:r>
            <a:r>
              <a:rPr lang="en-US" sz="1800" dirty="0">
                <a:hlinkClick r:id="rId6"/>
              </a:rPr>
              <a:t>-netconf-yang-push-observation-time</a:t>
            </a:r>
            <a:endParaRPr lang="en-US" sz="1800" dirty="0"/>
          </a:p>
          <a:p>
            <a:pPr>
              <a:spcBef>
                <a:spcPts val="300"/>
              </a:spcBef>
            </a:pPr>
            <a:r>
              <a:rPr lang="en-US" sz="1800" dirty="0"/>
              <a:t>Support of Versioning in YANG Notifications Subscription</a:t>
            </a:r>
            <a:br>
              <a:rPr lang="en-US" sz="1800" dirty="0"/>
            </a:br>
            <a:r>
              <a:rPr lang="en-US" sz="1800" dirty="0">
                <a:hlinkClick r:id="rId7"/>
              </a:rPr>
              <a:t>draft-</a:t>
            </a:r>
            <a:r>
              <a:rPr lang="en-US" sz="1800" dirty="0" err="1">
                <a:hlinkClick r:id="rId7"/>
              </a:rPr>
              <a:t>ietf</a:t>
            </a:r>
            <a:r>
              <a:rPr lang="en-US" sz="1800" dirty="0">
                <a:hlinkClick r:id="rId7"/>
              </a:rPr>
              <a:t>-netconf-yang-notifications-versioning</a:t>
            </a:r>
            <a:endParaRPr lang="en-US" sz="1800" dirty="0"/>
          </a:p>
          <a:p>
            <a:pPr>
              <a:spcBef>
                <a:spcPts val="300"/>
              </a:spcBef>
            </a:pPr>
            <a:r>
              <a:rPr lang="en-US" sz="1800" dirty="0"/>
              <a:t>Augmented-by Addition into the IETF-YANG-Library</a:t>
            </a:r>
            <a:br>
              <a:rPr lang="en-US" sz="1800" dirty="0"/>
            </a:br>
            <a:r>
              <a:rPr lang="en-US" sz="1800" dirty="0">
                <a:hlinkClick r:id="rId8"/>
              </a:rPr>
              <a:t>draft-</a:t>
            </a:r>
            <a:r>
              <a:rPr lang="en-US" sz="1800" dirty="0" err="1">
                <a:hlinkClick r:id="rId8"/>
              </a:rPr>
              <a:t>ietf</a:t>
            </a:r>
            <a:r>
              <a:rPr lang="en-US" sz="1800" dirty="0">
                <a:hlinkClick r:id="rId8"/>
              </a:rPr>
              <a:t>-netconf-yang-library-augmentation</a:t>
            </a:r>
            <a:endParaRPr lang="en-US" sz="1800" dirty="0"/>
          </a:p>
          <a:p>
            <a:pPr marL="0" indent="0">
              <a:spcBef>
                <a:spcPts val="1200"/>
              </a:spcBef>
              <a:buNone/>
            </a:pPr>
            <a:r>
              <a:rPr lang="en-US" sz="2000" b="1" dirty="0"/>
              <a:t>YANG Simplification:</a:t>
            </a:r>
          </a:p>
          <a:p>
            <a:pPr>
              <a:spcBef>
                <a:spcPts val="300"/>
              </a:spcBef>
            </a:pPr>
            <a:r>
              <a:rPr lang="en-US" sz="1800" dirty="0"/>
              <a:t>YANG-Push Operational Data Observability Enhancements</a:t>
            </a:r>
            <a:br>
              <a:rPr lang="en-US" sz="1800" dirty="0"/>
            </a:br>
            <a:r>
              <a:rPr lang="en-US" sz="1800" dirty="0">
                <a:hlinkClick r:id="rId9"/>
              </a:rPr>
              <a:t>draft-</a:t>
            </a:r>
            <a:r>
              <a:rPr lang="en-US" sz="1800" dirty="0" err="1">
                <a:hlinkClick r:id="rId9"/>
              </a:rPr>
              <a:t>wilton</a:t>
            </a:r>
            <a:r>
              <a:rPr lang="en-US" sz="1800" dirty="0">
                <a:hlinkClick r:id="rId9"/>
              </a:rPr>
              <a:t>-netconf-</a:t>
            </a:r>
            <a:r>
              <a:rPr lang="en-US" sz="1800" dirty="0" err="1">
                <a:hlinkClick r:id="rId9"/>
              </a:rPr>
              <a:t>yp</a:t>
            </a:r>
            <a:r>
              <a:rPr lang="en-US" sz="1800" dirty="0">
                <a:hlinkClick r:id="rId9"/>
              </a:rPr>
              <a:t>-observability</a:t>
            </a:r>
            <a:endParaRPr lang="en-US" sz="1800" dirty="0"/>
          </a:p>
          <a:p>
            <a:pPr marL="0" indent="0">
              <a:buNone/>
            </a:pPr>
            <a:endParaRPr lang="en-US" sz="1900" dirty="0"/>
          </a:p>
        </p:txBody>
      </p:sp>
      <p:pic>
        <p:nvPicPr>
          <p:cNvPr id="5" name="Picture 4">
            <a:extLst>
              <a:ext uri="{FF2B5EF4-FFF2-40B4-BE49-F238E27FC236}">
                <a16:creationId xmlns:a16="http://schemas.microsoft.com/office/drawing/2014/main" id="{107051E6-5C5B-3F57-3AC4-5FC80420DD88}"/>
              </a:ext>
            </a:extLst>
          </p:cNvPr>
          <p:cNvPicPr>
            <a:picLocks noChangeAspect="1"/>
          </p:cNvPicPr>
          <p:nvPr/>
        </p:nvPicPr>
        <p:blipFill>
          <a:blip r:embed="rId10"/>
          <a:stretch>
            <a:fillRect/>
          </a:stretch>
        </p:blipFill>
        <p:spPr>
          <a:xfrm>
            <a:off x="8799082" y="751428"/>
            <a:ext cx="3203061" cy="5792771"/>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Tree>
    <p:extLst>
      <p:ext uri="{BB962C8B-B14F-4D97-AF65-F5344CB8AC3E}">
        <p14:creationId xmlns:p14="http://schemas.microsoft.com/office/powerpoint/2010/main" val="332583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10626359"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Development on first major vendor implementations started at IETF 118. Throughout IETF 119 and 120, vendor implementation and network operator testing scope and interest from other vendors and operators steadily grew. </a:t>
            </a:r>
            <a:r>
              <a:rPr lang="en-US" b="1" dirty="0"/>
              <a:t>In this process questions on various feature specifications were brought forward. </a:t>
            </a:r>
            <a:r>
              <a:rPr lang="en-US" dirty="0"/>
              <a:t>To channelize these discussions, 4 workshops have been organized throughout the last 3 months. </a:t>
            </a:r>
            <a:r>
              <a:rPr lang="en-US" b="1" dirty="0"/>
              <a:t>In the workshops we clarified:</a:t>
            </a:r>
            <a:br>
              <a:rPr lang="en-US" dirty="0"/>
            </a:br>
            <a:endParaRPr lang="en-US" dirty="0"/>
          </a:p>
          <a:p>
            <a:pPr marL="342900" indent="-342900">
              <a:spcBef>
                <a:spcPts val="0"/>
              </a:spcBef>
              <a:spcAft>
                <a:spcPts val="0"/>
              </a:spcAft>
              <a:buFont typeface="Arial" panose="020B0604020202020204" pitchFamily="34" charset="0"/>
              <a:buChar char="•"/>
            </a:pPr>
            <a:r>
              <a:rPr lang="en-US" sz="1800" dirty="0"/>
              <a:t>What do you like about IETF YANG-Push?</a:t>
            </a:r>
          </a:p>
          <a:p>
            <a:pPr marL="342900" indent="-342900">
              <a:spcBef>
                <a:spcPts val="0"/>
              </a:spcBef>
              <a:spcAft>
                <a:spcPts val="0"/>
              </a:spcAft>
              <a:buFont typeface="Arial" panose="020B0604020202020204" pitchFamily="34" charset="0"/>
              <a:buChar char="•"/>
            </a:pPr>
            <a:r>
              <a:rPr lang="en-US" sz="1800" dirty="0"/>
              <a:t>What in IETF YANG-Push could have been defined differently and why?</a:t>
            </a:r>
          </a:p>
          <a:p>
            <a:pPr marL="342900" indent="-342900">
              <a:spcBef>
                <a:spcPts val="0"/>
              </a:spcBef>
              <a:spcAft>
                <a:spcPts val="0"/>
              </a:spcAft>
              <a:buFont typeface="Arial" panose="020B0604020202020204" pitchFamily="34" charset="0"/>
              <a:buChar char="•"/>
            </a:pPr>
            <a:r>
              <a:rPr lang="en-US" sz="1800" dirty="0"/>
              <a:t>What prevents IETF YANG-Push for being integrated/used efficiently?</a:t>
            </a:r>
          </a:p>
          <a:p>
            <a:pPr marL="342900" indent="-342900">
              <a:spcBef>
                <a:spcPts val="0"/>
              </a:spcBef>
              <a:spcAft>
                <a:spcPts val="0"/>
              </a:spcAft>
              <a:buFont typeface="Arial" panose="020B0604020202020204" pitchFamily="34" charset="0"/>
              <a:buChar char="•"/>
            </a:pPr>
            <a:r>
              <a:rPr lang="en-US" sz="1800" dirty="0"/>
              <a:t>What in IETF YANG-Push is missing and for which purpose?</a:t>
            </a:r>
          </a:p>
          <a:p>
            <a:pPr marL="342900" indent="-342900">
              <a:spcBef>
                <a:spcPts val="0"/>
              </a:spcBef>
              <a:spcAft>
                <a:spcPts val="0"/>
              </a:spcAft>
              <a:buFont typeface="Arial" panose="020B0604020202020204" pitchFamily="34" charset="0"/>
              <a:buChar char="•"/>
            </a:pPr>
            <a:r>
              <a:rPr lang="en-US" sz="1800" dirty="0"/>
              <a:t>What </a:t>
            </a:r>
            <a:r>
              <a:rPr lang="en-US" sz="1800" dirty="0" err="1"/>
              <a:t>xpaths</a:t>
            </a:r>
            <a:r>
              <a:rPr lang="en-US" sz="1800" dirty="0"/>
              <a:t> do you subscribe to for which Network Analytics use case?</a:t>
            </a:r>
          </a:p>
          <a:p>
            <a:pPr marL="342900" indent="-342900">
              <a:spcBef>
                <a:spcPts val="0"/>
              </a:spcBef>
              <a:spcAft>
                <a:spcPts val="0"/>
              </a:spcAft>
              <a:buFont typeface="Arial" panose="020B0604020202020204" pitchFamily="34" charset="0"/>
              <a:buChar char="•"/>
            </a:pPr>
            <a:r>
              <a:rPr lang="en-US" sz="1800" dirty="0"/>
              <a:t>Which features should be available in which MVP release?</a:t>
            </a:r>
          </a:p>
          <a:p>
            <a:pPr marL="342900" indent="-342900">
              <a:spcBef>
                <a:spcPts val="0"/>
              </a:spcBef>
              <a:spcAft>
                <a:spcPts val="0"/>
              </a:spcAft>
              <a:buFont typeface="Arial" panose="020B0604020202020204" pitchFamily="34" charset="0"/>
              <a:buChar char="•"/>
            </a:pPr>
            <a:r>
              <a:rPr lang="en-US" sz="1800" dirty="0"/>
              <a:t>How to make IETF YANG-Push available to a wider audience?</a:t>
            </a:r>
          </a:p>
          <a:p>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What we discussed…</a:t>
            </a:r>
          </a:p>
        </p:txBody>
      </p:sp>
    </p:spTree>
    <p:extLst>
      <p:ext uri="{BB962C8B-B14F-4D97-AF65-F5344CB8AC3E}">
        <p14:creationId xmlns:p14="http://schemas.microsoft.com/office/powerpoint/2010/main" val="800395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4" y="1763486"/>
            <a:ext cx="5887136" cy="2537925"/>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The group consisting of: </a:t>
            </a:r>
            <a:r>
              <a:rPr lang="en-US" b="1" dirty="0"/>
              <a:t>34 colleagues </a:t>
            </a:r>
            <a:r>
              <a:rPr lang="en-US" dirty="0"/>
              <a:t>from Bell Canada, Deutsche Telekom, NTT International, Swisscom, Huawei, Cisco, 6Wind, </a:t>
            </a:r>
            <a:r>
              <a:rPr lang="en-US" dirty="0" err="1"/>
              <a:t>Ciena</a:t>
            </a:r>
            <a:r>
              <a:rPr lang="en-US" dirty="0"/>
              <a:t> </a:t>
            </a:r>
            <a:r>
              <a:rPr lang="en-US" dirty="0" err="1"/>
              <a:t>Blueplanet</a:t>
            </a:r>
            <a:r>
              <a:rPr lang="en-US" dirty="0"/>
              <a:t>, Juniper, Nokia, and INSA Lyon.</a:t>
            </a:r>
          </a:p>
          <a:p>
            <a:r>
              <a:rPr lang="en-US" dirty="0"/>
              <a:t>The group decided to make the outcome of these workshops </a:t>
            </a:r>
            <a:r>
              <a:rPr lang="en-US" b="1" dirty="0"/>
              <a:t>available to the IETF community at NMOP and NEMOPS and continue there these discussions.</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Who we are and what we like…</a:t>
            </a:r>
          </a:p>
        </p:txBody>
      </p:sp>
      <p:sp>
        <p:nvSpPr>
          <p:cNvPr id="3" name="TextBox 2">
            <a:extLst>
              <a:ext uri="{FF2B5EF4-FFF2-40B4-BE49-F238E27FC236}">
                <a16:creationId xmlns:a16="http://schemas.microsoft.com/office/drawing/2014/main" id="{11030B07-3F01-6016-F841-23039D654E77}"/>
              </a:ext>
            </a:extLst>
          </p:cNvPr>
          <p:cNvSpPr txBox="1"/>
          <p:nvPr/>
        </p:nvSpPr>
        <p:spPr>
          <a:xfrm>
            <a:off x="961533" y="4678081"/>
            <a:ext cx="4263610" cy="1631216"/>
          </a:xfrm>
          <a:prstGeom prst="rect">
            <a:avLst/>
          </a:prstGeom>
          <a:noFill/>
        </p:spPr>
        <p:txBody>
          <a:bodyPr wrap="square">
            <a:spAutoFit/>
          </a:bodyPr>
          <a:lstStyle/>
          <a:p>
            <a:pPr>
              <a:spcAft>
                <a:spcPts val="1200"/>
              </a:spcAft>
            </a:pPr>
            <a:r>
              <a:rPr lang="en-US" b="1" dirty="0"/>
              <a:t>What do you like about IETF YANG-Push?</a:t>
            </a:r>
          </a:p>
          <a:p>
            <a:pPr marL="342900" indent="-342900">
              <a:spcBef>
                <a:spcPts val="0"/>
              </a:spcBef>
              <a:spcAft>
                <a:spcPts val="0"/>
              </a:spcAft>
              <a:buFont typeface="Arial" panose="020B0604020202020204" pitchFamily="34" charset="0"/>
              <a:buChar char="•"/>
            </a:pPr>
            <a:r>
              <a:rPr lang="en-US" sz="1800" dirty="0"/>
              <a:t>Interoperable</a:t>
            </a:r>
          </a:p>
          <a:p>
            <a:pPr marL="342900" indent="-342900">
              <a:spcBef>
                <a:spcPts val="0"/>
              </a:spcBef>
              <a:spcAft>
                <a:spcPts val="0"/>
              </a:spcAft>
              <a:buFont typeface="Arial" panose="020B0604020202020204" pitchFamily="34" charset="0"/>
              <a:buChar char="•"/>
            </a:pPr>
            <a:r>
              <a:rPr lang="en-US" sz="1800" dirty="0"/>
              <a:t>Unified with Netconf and </a:t>
            </a:r>
            <a:r>
              <a:rPr lang="en-US" sz="1800" dirty="0" err="1"/>
              <a:t>Restconf</a:t>
            </a:r>
            <a:endParaRPr lang="en-US" sz="1800" dirty="0"/>
          </a:p>
          <a:p>
            <a:pPr marL="342900" indent="-342900">
              <a:spcBef>
                <a:spcPts val="0"/>
              </a:spcBef>
              <a:spcAft>
                <a:spcPts val="0"/>
              </a:spcAft>
              <a:buFont typeface="Arial" panose="020B0604020202020204" pitchFamily="34" charset="0"/>
              <a:buChar char="•"/>
            </a:pPr>
            <a:r>
              <a:rPr lang="en-US" sz="1800" dirty="0"/>
              <a:t>Transport independent</a:t>
            </a:r>
          </a:p>
          <a:p>
            <a:pPr marL="342900" indent="-342900">
              <a:spcBef>
                <a:spcPts val="0"/>
              </a:spcBef>
              <a:spcAft>
                <a:spcPts val="0"/>
              </a:spcAft>
              <a:buFont typeface="Arial" panose="020B0604020202020204" pitchFamily="34" charset="0"/>
              <a:buChar char="•"/>
            </a:pPr>
            <a:r>
              <a:rPr lang="en-US" sz="1800" dirty="0"/>
              <a:t>Push based</a:t>
            </a:r>
          </a:p>
        </p:txBody>
      </p:sp>
      <p:sp>
        <p:nvSpPr>
          <p:cNvPr id="7" name="TextBox 6">
            <a:extLst>
              <a:ext uri="{FF2B5EF4-FFF2-40B4-BE49-F238E27FC236}">
                <a16:creationId xmlns:a16="http://schemas.microsoft.com/office/drawing/2014/main" id="{EF0A252B-DE40-6447-986A-A5F33DE9D8A1}"/>
              </a:ext>
            </a:extLst>
          </p:cNvPr>
          <p:cNvSpPr txBox="1"/>
          <p:nvPr/>
        </p:nvSpPr>
        <p:spPr>
          <a:xfrm>
            <a:off x="5850294" y="4678081"/>
            <a:ext cx="4655975" cy="1631216"/>
          </a:xfrm>
          <a:prstGeom prst="rect">
            <a:avLst/>
          </a:prstGeom>
          <a:noFill/>
        </p:spPr>
        <p:txBody>
          <a:bodyPr wrap="square">
            <a:spAutoFit/>
          </a:bodyPr>
          <a:lstStyle/>
          <a:p>
            <a:pPr>
              <a:spcAft>
                <a:spcPts val="1200"/>
              </a:spcAft>
            </a:pPr>
            <a:r>
              <a:rPr lang="en-US" b="1" dirty="0"/>
              <a:t>What will you never implement nor use in IETF YANG-Push?</a:t>
            </a:r>
          </a:p>
          <a:p>
            <a:pPr marL="285750" indent="-285750">
              <a:buFont typeface="Arial" panose="020B0604020202020204" pitchFamily="34" charset="0"/>
              <a:buChar char="•"/>
            </a:pPr>
            <a:r>
              <a:rPr lang="en-US" dirty="0"/>
              <a:t>Replay</a:t>
            </a:r>
          </a:p>
          <a:p>
            <a:pPr marL="285750" indent="-285750">
              <a:buFont typeface="Arial" panose="020B0604020202020204" pitchFamily="34" charset="0"/>
              <a:buChar char="•"/>
            </a:pPr>
            <a:r>
              <a:rPr lang="en-US" dirty="0"/>
              <a:t>Message Bundling</a:t>
            </a:r>
          </a:p>
          <a:p>
            <a:pPr marL="285750" indent="-285750">
              <a:buFont typeface="Arial" panose="020B0604020202020204" pitchFamily="34" charset="0"/>
              <a:buChar char="•"/>
            </a:pPr>
            <a:r>
              <a:rPr lang="en-US" dirty="0"/>
              <a:t>Dampening</a:t>
            </a:r>
          </a:p>
        </p:txBody>
      </p:sp>
      <p:pic>
        <p:nvPicPr>
          <p:cNvPr id="9" name="Picture 8" descr="A group of people standing in a room&#10;&#10;Description automatically generated">
            <a:extLst>
              <a:ext uri="{FF2B5EF4-FFF2-40B4-BE49-F238E27FC236}">
                <a16:creationId xmlns:a16="http://schemas.microsoft.com/office/drawing/2014/main" id="{327BBAD6-D229-CA5A-1BD5-1F9BFCFC4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5781" y="1638660"/>
            <a:ext cx="3801448" cy="2851086"/>
          </a:xfrm>
          <a:prstGeom prst="rect">
            <a:avLst/>
          </a:prstGeom>
        </p:spPr>
      </p:pic>
    </p:spTree>
    <p:extLst>
      <p:ext uri="{BB962C8B-B14F-4D97-AF65-F5344CB8AC3E}">
        <p14:creationId xmlns:p14="http://schemas.microsoft.com/office/powerpoint/2010/main" val="3524404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5742" y="1550736"/>
            <a:ext cx="10300516" cy="112340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0"/>
              </a:spcBef>
              <a:spcAft>
                <a:spcPts val="0"/>
              </a:spcAft>
            </a:pPr>
            <a:r>
              <a:rPr lang="en-US" b="1" dirty="0"/>
              <a:t>What in IETF YANG-Push could have been defined differently and why?</a:t>
            </a:r>
          </a:p>
          <a:p>
            <a:pPr>
              <a:spcBef>
                <a:spcPts val="0"/>
              </a:spcBef>
              <a:spcAft>
                <a:spcPts val="0"/>
              </a:spcAft>
            </a:pPr>
            <a:r>
              <a:rPr lang="en-US" b="1" dirty="0"/>
              <a:t>What prevents IETF YANG-Push for being integrated/used efficiently?</a:t>
            </a:r>
          </a:p>
          <a:p>
            <a:pPr>
              <a:spcBef>
                <a:spcPts val="0"/>
              </a:spcBef>
              <a:spcAft>
                <a:spcPts val="0"/>
              </a:spcAft>
            </a:pPr>
            <a:r>
              <a:rPr lang="en-US" b="1" dirty="0"/>
              <a:t>What in IETF YANG-Push is missing and for which purpose?</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Challenges and how to solve…</a:t>
            </a:r>
          </a:p>
        </p:txBody>
      </p:sp>
      <p:sp>
        <p:nvSpPr>
          <p:cNvPr id="3" name="TextBox 2">
            <a:extLst>
              <a:ext uri="{FF2B5EF4-FFF2-40B4-BE49-F238E27FC236}">
                <a16:creationId xmlns:a16="http://schemas.microsoft.com/office/drawing/2014/main" id="{6D8BC07C-4C4B-FF48-3006-FA62102047A3}"/>
              </a:ext>
            </a:extLst>
          </p:cNvPr>
          <p:cNvSpPr txBox="1"/>
          <p:nvPr/>
        </p:nvSpPr>
        <p:spPr>
          <a:xfrm>
            <a:off x="5904589" y="2894960"/>
            <a:ext cx="6097554" cy="3531736"/>
          </a:xfrm>
          <a:prstGeom prst="rect">
            <a:avLst/>
          </a:prstGeom>
          <a:noFill/>
        </p:spPr>
        <p:txBody>
          <a:bodyPr wrap="square">
            <a:spAutoFit/>
          </a:bodyPr>
          <a:lstStyle/>
          <a:p>
            <a:pPr marL="285750" indent="-285750">
              <a:spcBef>
                <a:spcPts val="300"/>
              </a:spcBef>
              <a:spcAft>
                <a:spcPts val="0"/>
              </a:spcAft>
              <a:buFont typeface="Arial" panose="020B0604020202020204" pitchFamily="34" charset="0"/>
              <a:buChar char="•"/>
            </a:pPr>
            <a:r>
              <a:rPr lang="en-US" dirty="0"/>
              <a:t>Extensible YANG-Push header combing notification and subscription.  Separation of header and subscribed content is needed to allow partial parsing of message in binary encoding for data processing chain.</a:t>
            </a:r>
          </a:p>
          <a:p>
            <a:pPr marL="285750" indent="-285750">
              <a:spcBef>
                <a:spcPts val="300"/>
              </a:spcBef>
              <a:spcAft>
                <a:spcPts val="0"/>
              </a:spcAft>
              <a:buFont typeface="Arial" panose="020B0604020202020204" pitchFamily="34" charset="0"/>
              <a:buChar char="•"/>
            </a:pPr>
            <a:r>
              <a:rPr lang="en-US" dirty="0"/>
              <a:t>On-change and periodical notification schema should have identical schema and contain the entire schema tree below subscription and represent current state.</a:t>
            </a:r>
          </a:p>
          <a:p>
            <a:pPr marL="285750" indent="-285750">
              <a:spcBef>
                <a:spcPts val="300"/>
              </a:spcBef>
              <a:spcAft>
                <a:spcPts val="0"/>
              </a:spcAft>
              <a:buFont typeface="Arial" panose="020B0604020202020204" pitchFamily="34" charset="0"/>
              <a:buChar char="•"/>
            </a:pPr>
            <a:r>
              <a:rPr lang="en-US" dirty="0"/>
              <a:t>Common alignment on what should be supported in </a:t>
            </a:r>
            <a:r>
              <a:rPr lang="en-US" dirty="0" err="1"/>
              <a:t>xpath</a:t>
            </a:r>
            <a:r>
              <a:rPr lang="en-US" dirty="0"/>
              <a:t> and what not.</a:t>
            </a:r>
          </a:p>
          <a:p>
            <a:pPr marL="285750" indent="-285750">
              <a:spcBef>
                <a:spcPts val="300"/>
              </a:spcBef>
              <a:spcAft>
                <a:spcPts val="0"/>
              </a:spcAft>
              <a:buFont typeface="Arial" panose="020B0604020202020204" pitchFamily="34" charset="0"/>
              <a:buChar char="•"/>
            </a:pPr>
            <a:r>
              <a:rPr lang="en-US" dirty="0"/>
              <a:t>Agile incremental driven development. Deployment guide describing implementers and operators what is/should be supported at which MVP stage. </a:t>
            </a:r>
          </a:p>
        </p:txBody>
      </p:sp>
      <p:sp>
        <p:nvSpPr>
          <p:cNvPr id="7" name="TextBox 6">
            <a:extLst>
              <a:ext uri="{FF2B5EF4-FFF2-40B4-BE49-F238E27FC236}">
                <a16:creationId xmlns:a16="http://schemas.microsoft.com/office/drawing/2014/main" id="{28204345-4180-95D2-FA2A-FAA5B1341B84}"/>
              </a:ext>
            </a:extLst>
          </p:cNvPr>
          <p:cNvSpPr txBox="1"/>
          <p:nvPr/>
        </p:nvSpPr>
        <p:spPr>
          <a:xfrm>
            <a:off x="929951" y="2894960"/>
            <a:ext cx="4052596" cy="3416320"/>
          </a:xfrm>
          <a:prstGeom prst="rect">
            <a:avLst/>
          </a:prstGeom>
          <a:noFill/>
        </p:spPr>
        <p:txBody>
          <a:bodyPr wrap="square">
            <a:spAutoFit/>
          </a:bodyPr>
          <a:lstStyle/>
          <a:p>
            <a:pPr marL="285750" indent="-285750">
              <a:buFont typeface="Arial" panose="020B0604020202020204" pitchFamily="34" charset="0"/>
              <a:buChar char="•"/>
            </a:pPr>
            <a:r>
              <a:rPr lang="en-US" dirty="0"/>
              <a:t>On-change notification schema different then periodical</a:t>
            </a:r>
          </a:p>
          <a:p>
            <a:pPr marL="285750" indent="-285750">
              <a:buFont typeface="Arial" panose="020B0604020202020204" pitchFamily="34" charset="0"/>
              <a:buChar char="•"/>
            </a:pPr>
            <a:r>
              <a:rPr lang="en-US" dirty="0"/>
              <a:t>Patch-id in On-Change complex to implement. </a:t>
            </a:r>
          </a:p>
          <a:p>
            <a:pPr marL="285750" indent="-285750">
              <a:buFont typeface="Arial" panose="020B0604020202020204" pitchFamily="34" charset="0"/>
              <a:buChar char="•"/>
            </a:pPr>
            <a:r>
              <a:rPr lang="en-US" dirty="0"/>
              <a:t>Reduce YANG complexity (example: augmentations, deviations, </a:t>
            </a:r>
            <a:r>
              <a:rPr lang="en-US" dirty="0" err="1"/>
              <a:t>xpath</a:t>
            </a:r>
            <a:r>
              <a:rPr lang="en-US" dirty="0"/>
              <a:t>, lists)</a:t>
            </a:r>
          </a:p>
          <a:p>
            <a:pPr marL="285750" indent="-285750">
              <a:buFont typeface="Arial" panose="020B0604020202020204" pitchFamily="34" charset="0"/>
              <a:buChar char="•"/>
            </a:pPr>
            <a:r>
              <a:rPr lang="en-US" dirty="0"/>
              <a:t>Each subscribed </a:t>
            </a:r>
            <a:r>
              <a:rPr lang="en-US" dirty="0" err="1"/>
              <a:t>xpath</a:t>
            </a:r>
            <a:r>
              <a:rPr lang="en-US" dirty="0"/>
              <a:t> needs normalization. High effort with many vendor specific YANG modules</a:t>
            </a:r>
          </a:p>
          <a:p>
            <a:pPr marL="285750" indent="-285750">
              <a:buFont typeface="Arial" panose="020B0604020202020204" pitchFamily="34" charset="0"/>
              <a:buChar char="•"/>
            </a:pPr>
            <a:r>
              <a:rPr lang="en-US" dirty="0"/>
              <a:t>Missing end to end open-source implementations</a:t>
            </a:r>
          </a:p>
        </p:txBody>
      </p:sp>
      <p:sp>
        <p:nvSpPr>
          <p:cNvPr id="8" name="Arrow: Right 7">
            <a:extLst>
              <a:ext uri="{FF2B5EF4-FFF2-40B4-BE49-F238E27FC236}">
                <a16:creationId xmlns:a16="http://schemas.microsoft.com/office/drawing/2014/main" id="{EE628FF1-9B01-9ED8-0F23-6506D6559B70}"/>
              </a:ext>
            </a:extLst>
          </p:cNvPr>
          <p:cNvSpPr/>
          <p:nvPr/>
        </p:nvSpPr>
        <p:spPr>
          <a:xfrm>
            <a:off x="4982547" y="4026159"/>
            <a:ext cx="793102" cy="699796"/>
          </a:xfrm>
          <a:prstGeom prst="rightArrow">
            <a:avLst/>
          </a:prstGeom>
          <a:solidFill>
            <a:srgbClr val="FFFF00"/>
          </a:solidFill>
          <a:ln>
            <a:solidFill>
              <a:schemeClr val="accent2">
                <a:lumMod val="60000"/>
                <a:lumOff val="4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87562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90688"/>
            <a:ext cx="10626359"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t>Cisco</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Cisco-IOS-XR-fib-common-oper:mpls-forwarding</a:t>
            </a:r>
            <a:r>
              <a:rPr lang="en-US" sz="1200" dirty="0">
                <a:latin typeface="Courier New" panose="02070309020205020404" pitchFamily="49" charset="0"/>
                <a:cs typeface="Courier New" panose="02070309020205020404" pitchFamily="49" charset="0"/>
              </a:rPr>
              <a:t>/nodes/node[node-name=0/RP0/CPU0]/label-fib/forwarding-details/forwarding-detail</a:t>
            </a:r>
          </a:p>
          <a:p>
            <a:pPr>
              <a:spcBef>
                <a:spcPts val="0"/>
              </a:spcBef>
              <a:spcAft>
                <a:spcPts val="0"/>
              </a:spcAft>
            </a:pPr>
            <a:r>
              <a:rPr lang="en-US" sz="1200" dirty="0">
                <a:latin typeface="Courier New" panose="02070309020205020404" pitchFamily="49" charset="0"/>
                <a:cs typeface="Courier New" panose="02070309020205020404" pitchFamily="49" charset="0"/>
              </a:rPr>
              <a:t>Cisco-IOS-XR-sysadmin-asr9k-envmon-ui:environment/</a:t>
            </a:r>
            <a:r>
              <a:rPr lang="en-US" sz="1200" dirty="0" err="1">
                <a:latin typeface="Courier New" panose="02070309020205020404" pitchFamily="49" charset="0"/>
                <a:cs typeface="Courier New" panose="02070309020205020404" pitchFamily="49" charset="0"/>
              </a:rPr>
              <a:t>oper</a:t>
            </a:r>
            <a:r>
              <a:rPr lang="en-US" sz="1200" dirty="0">
                <a:latin typeface="Courier New" panose="02070309020205020404" pitchFamily="49" charset="0"/>
                <a:cs typeface="Courier New" panose="02070309020205020404" pitchFamily="49" charset="0"/>
              </a:rPr>
              <a:t>/power/location/</a:t>
            </a:r>
            <a:r>
              <a:rPr lang="en-US" sz="1200" dirty="0" err="1">
                <a:latin typeface="Courier New" panose="02070309020205020404" pitchFamily="49" charset="0"/>
                <a:cs typeface="Courier New" panose="02070309020205020404" pitchFamily="49" charset="0"/>
              </a:rPr>
              <a:t>pem_attributes</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Cisco-IOS-XR-envmon-oper:power-management</a:t>
            </a:r>
            <a:r>
              <a:rPr lang="en-US" sz="1200" dirty="0">
                <a:latin typeface="Courier New" panose="02070309020205020404" pitchFamily="49" charset="0"/>
                <a:cs typeface="Courier New" panose="02070309020205020404" pitchFamily="49" charset="0"/>
              </a:rPr>
              <a:t>/rack/producers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Cisco-IOS-XR-nto-misc-oper:memory-summary</a:t>
            </a:r>
            <a:r>
              <a:rPr lang="en-US" sz="1200" dirty="0">
                <a:latin typeface="Courier New" panose="02070309020205020404" pitchFamily="49" charset="0"/>
                <a:cs typeface="Courier New" panose="02070309020205020404" pitchFamily="49" charset="0"/>
              </a:rPr>
              <a:t>/nodes/node/summary</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/interface-table/interface/output</a:t>
            </a:r>
          </a:p>
          <a:p>
            <a:pPr>
              <a:spcBef>
                <a:spcPts val="0"/>
              </a:spcBef>
              <a:spcAft>
                <a:spcPts val="0"/>
              </a:spcAft>
            </a:pPr>
            <a:r>
              <a:rPr lang="en-US" sz="1200" dirty="0" err="1">
                <a:latin typeface="Courier New" panose="02070309020205020404" pitchFamily="49" charset="0"/>
                <a:cs typeface="Courier New" panose="02070309020205020404" pitchFamily="49" charset="0"/>
              </a:rPr>
              <a:t>openconfig-interfaces:interfaces</a:t>
            </a:r>
            <a:r>
              <a:rPr lang="en-US" sz="1200" dirty="0">
                <a:latin typeface="Courier New" panose="02070309020205020404" pitchFamily="49" charset="0"/>
                <a:cs typeface="Courier New" panose="02070309020205020404" pitchFamily="49" charset="0"/>
              </a:rPr>
              <a:t>/interface/state</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Cisco-IOS-XR-wdsysmon-fd-oper:system-monitoring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-utilization/total-</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-one-minute</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Cisco-IOS-XR-wdsysmon-fd-oper:system-monitoring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-utilization/total-</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-five-minute</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Cisco-IOS-XR-wdsysmon-fd-oper:system-monitoring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-utilization/total-</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-fifteen-minute</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a:t>
            </a:r>
          </a:p>
          <a:p>
            <a:r>
              <a:rPr lang="en-US" b="1" dirty="0"/>
              <a:t>Juniper</a:t>
            </a:r>
          </a:p>
          <a:p>
            <a:pPr>
              <a:spcBef>
                <a:spcPts val="0"/>
              </a:spcBef>
              <a:spcAft>
                <a:spcPts val="0"/>
              </a:spcAft>
            </a:pPr>
            <a:r>
              <a:rPr lang="en-US" sz="1200" dirty="0">
                <a:latin typeface="Courier New" panose="02070309020205020404" pitchFamily="49" charset="0"/>
                <a:cs typeface="Courier New" panose="02070309020205020404" pitchFamily="49" charset="0"/>
              </a:rPr>
              <a:t>/components/component[name=Routing Engine0]/properties/property</a:t>
            </a:r>
          </a:p>
          <a:p>
            <a:pPr>
              <a:spcBef>
                <a:spcPts val="0"/>
              </a:spcBef>
              <a:spcAft>
                <a:spcPts val="0"/>
              </a:spcAft>
            </a:pPr>
            <a:r>
              <a:rPr lang="en-US" sz="1200" dirty="0">
                <a:latin typeface="Courier New" panose="02070309020205020404" pitchFamily="49" charset="0"/>
                <a:cs typeface="Courier New" panose="02070309020205020404" pitchFamily="49" charset="0"/>
              </a:rPr>
              <a:t>/components/component[name=Routing Engine1]/properties/property</a:t>
            </a:r>
          </a:p>
          <a:p>
            <a:pPr>
              <a:spcBef>
                <a:spcPts val="0"/>
              </a:spcBef>
              <a:spcAft>
                <a:spcPts val="0"/>
              </a:spcAft>
            </a:pPr>
            <a:r>
              <a:rPr lang="en-US" sz="1200" dirty="0">
                <a:latin typeface="Courier New" panose="02070309020205020404" pitchFamily="49" charset="0"/>
                <a:cs typeface="Courier New" panose="02070309020205020404" pitchFamily="49" charset="0"/>
              </a:rPr>
              <a:t>/interfaces/interface/state</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junos</a:t>
            </a:r>
            <a:r>
              <a:rPr lang="en-US" sz="1200" dirty="0">
                <a:latin typeface="Courier New" panose="02070309020205020404" pitchFamily="49" charset="0"/>
                <a:cs typeface="Courier New" panose="02070309020205020404" pitchFamily="49" charset="0"/>
              </a:rPr>
              <a:t>/services/segment-routing/</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/usage</a:t>
            </a:r>
          </a:p>
          <a:p>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Subscriptions</a:t>
            </a:r>
            <a:br>
              <a:rPr lang="en-US" sz="3600" dirty="0"/>
            </a:br>
            <a:r>
              <a:rPr lang="en-US" sz="2700" dirty="0">
                <a:solidFill>
                  <a:schemeClr val="bg2">
                    <a:lumMod val="75000"/>
                  </a:schemeClr>
                </a:solidFill>
              </a:rPr>
              <a:t>What Deutsche Telekom subscribes to…</a:t>
            </a:r>
          </a:p>
        </p:txBody>
      </p:sp>
    </p:spTree>
    <p:extLst>
      <p:ext uri="{BB962C8B-B14F-4D97-AF65-F5344CB8AC3E}">
        <p14:creationId xmlns:p14="http://schemas.microsoft.com/office/powerpoint/2010/main" val="318358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90688"/>
            <a:ext cx="10626359"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t>Cisco</a:t>
            </a:r>
          </a:p>
          <a:p>
            <a:pPr>
              <a:spcBef>
                <a:spcPts val="0"/>
              </a:spcBef>
              <a:spcAft>
                <a:spcPts val="0"/>
              </a:spcAft>
            </a:pPr>
            <a:r>
              <a:rPr lang="en-US" sz="1200" dirty="0" err="1">
                <a:latin typeface="Courier New" panose="02070309020205020404" pitchFamily="49" charset="0"/>
                <a:cs typeface="Courier New" panose="02070309020205020404" pitchFamily="49" charset="0"/>
              </a:rPr>
              <a:t>openconfig-interfaces:interfaces</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Cisco-IOS-XR-envmon-oper:power-management</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Cisco-IOS-XR-envmon-oper:environmental-monitoring</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Cisco-IOS-XR-nto-misc-oper:memory-summary</a:t>
            </a:r>
            <a:r>
              <a:rPr lang="en-US" sz="1200" dirty="0">
                <a:latin typeface="Courier New" panose="02070309020205020404" pitchFamily="49" charset="0"/>
                <a:cs typeface="Courier New" panose="02070309020205020404" pitchFamily="49" charset="0"/>
              </a:rPr>
              <a:t>/nodes/node/summary</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Cisco-IOS-XR-procmem-oper:processes-memory</a:t>
            </a:r>
            <a:r>
              <a:rPr lang="en-US" sz="1200" dirty="0">
                <a:latin typeface="Courier New" panose="02070309020205020404" pitchFamily="49" charset="0"/>
                <a:cs typeface="Courier New" panose="02070309020205020404" pitchFamily="49" charset="0"/>
              </a:rPr>
              <a:t>/nodes/node/process-ids/process-id</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Cisco-IOS-XR-wdsysmon-fd-oper:system-monitoring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-utilization/total-</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-one-minute</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/interface-table/interface/input/service-policy-names/service-policy-instance/statistics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/interface-table/interface/output/service-policy-names/service-policy-instance/statistics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Cisco-IOS-XR-platforms-ofa-oper:ofa</a:t>
            </a:r>
            <a:r>
              <a:rPr lang="en-US" sz="1200" dirty="0">
                <a:latin typeface="Courier New" panose="02070309020205020404" pitchFamily="49" charset="0"/>
                <a:cs typeface="Courier New" panose="02070309020205020404" pitchFamily="49" charset="0"/>
              </a:rPr>
              <a:t>/stats/nodes/node/Cisco-IOS-XR-8000-platforms-npu-resources-oper:hw-resources-datas/</a:t>
            </a:r>
            <a:r>
              <a:rPr lang="en-US" sz="1200" dirty="0" err="1">
                <a:latin typeface="Courier New" panose="02070309020205020404" pitchFamily="49" charset="0"/>
                <a:cs typeface="Courier New" panose="02070309020205020404" pitchFamily="49" charset="0"/>
              </a:rPr>
              <a:t>hw</a:t>
            </a:r>
            <a:r>
              <a:rPr lang="en-US" sz="1200" dirty="0">
                <a:latin typeface="Courier New" panose="02070309020205020404" pitchFamily="49" charset="0"/>
                <a:cs typeface="Courier New" panose="02070309020205020404" pitchFamily="49" charset="0"/>
              </a:rPr>
              <a:t>-resources-data</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Cisco-IOS-XR-mpls-lsd-oper:mpls-lsd-nodes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mpls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lsd</a:t>
            </a:r>
            <a:r>
              <a:rPr lang="en-US" sz="1200" dirty="0">
                <a:latin typeface="Courier New" panose="02070309020205020404" pitchFamily="49" charset="0"/>
                <a:cs typeface="Courier New" panose="02070309020205020404" pitchFamily="49" charset="0"/>
              </a:rPr>
              <a:t>-node/label-summary</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Cisco-IOS-XR-controller-optics-oper:optics-oper</a:t>
            </a:r>
            <a:r>
              <a:rPr lang="en-US" sz="1200" dirty="0">
                <a:latin typeface="Courier New" panose="02070309020205020404" pitchFamily="49" charset="0"/>
                <a:cs typeface="Courier New" panose="02070309020205020404" pitchFamily="49" charset="0"/>
              </a:rPr>
              <a:t>/optics-ports/optics-port/optics-info</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Cisco-IOS-XR-controller-optics-oper:optics-oper</a:t>
            </a:r>
            <a:r>
              <a:rPr lang="en-US" sz="1200" dirty="0">
                <a:latin typeface="Courier New" panose="02070309020205020404" pitchFamily="49" charset="0"/>
                <a:cs typeface="Courier New" panose="02070309020205020404" pitchFamily="49" charset="0"/>
              </a:rPr>
              <a:t>/optics-ports/optics-port/optics-lanes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Cisco-IOS-XR-invmgr-oper:inventory</a:t>
            </a:r>
            <a:r>
              <a:rPr lang="en-US" sz="1200" dirty="0">
                <a:latin typeface="Courier New" panose="02070309020205020404" pitchFamily="49" charset="0"/>
                <a:cs typeface="Courier New" panose="02070309020205020404" pitchFamily="49" charset="0"/>
              </a:rPr>
              <a:t>/entities/entity/attributes/inv-basic-bag</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Cisco-IOS-XR-mediasvr-linux-oper:media-svr</a:t>
            </a:r>
            <a:r>
              <a:rPr lang="en-US" sz="1200" dirty="0">
                <a:latin typeface="Courier New" panose="02070309020205020404" pitchFamily="49" charset="0"/>
                <a:cs typeface="Courier New" panose="02070309020205020404" pitchFamily="49" charset="0"/>
              </a:rPr>
              <a:t>/nodes/node/partition</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Subscriptions</a:t>
            </a:r>
            <a:br>
              <a:rPr lang="en-US" sz="3600" dirty="0"/>
            </a:br>
            <a:r>
              <a:rPr lang="en-US" sz="2700" dirty="0">
                <a:solidFill>
                  <a:schemeClr val="bg2">
                    <a:lumMod val="75000"/>
                  </a:schemeClr>
                </a:solidFill>
              </a:rPr>
              <a:t>What Bell Canada subscribes to…</a:t>
            </a:r>
          </a:p>
        </p:txBody>
      </p:sp>
    </p:spTree>
    <p:extLst>
      <p:ext uri="{BB962C8B-B14F-4D97-AF65-F5344CB8AC3E}">
        <p14:creationId xmlns:p14="http://schemas.microsoft.com/office/powerpoint/2010/main" val="1921163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90688"/>
            <a:ext cx="10626359"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t>Cisco</a:t>
            </a:r>
          </a:p>
          <a:p>
            <a:pPr>
              <a:spcBef>
                <a:spcPts val="0"/>
              </a:spcBef>
              <a:spcAft>
                <a:spcPts val="0"/>
              </a:spcAft>
            </a:pPr>
            <a:r>
              <a:rPr lang="en-US" sz="1200" dirty="0" err="1">
                <a:latin typeface="Courier New" panose="02070309020205020404" pitchFamily="49" charset="0"/>
                <a:cs typeface="Courier New" panose="02070309020205020404" pitchFamily="49" charset="0"/>
              </a:rPr>
              <a:t>openconfig-interfaces:interfaces</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Cisco-IOS-XR-nto-misc-oper:memory-summary</a:t>
            </a:r>
            <a:r>
              <a:rPr lang="en-US" sz="1200" dirty="0">
                <a:latin typeface="Courier New" panose="02070309020205020404" pitchFamily="49" charset="0"/>
                <a:cs typeface="Courier New" panose="02070309020205020404" pitchFamily="49" charset="0"/>
              </a:rPr>
              <a:t>/nodes/node/summary</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Cisco-IOS-XR-procmem-oper:processes-memory</a:t>
            </a:r>
            <a:r>
              <a:rPr lang="en-US" sz="1200" dirty="0">
                <a:latin typeface="Courier New" panose="02070309020205020404" pitchFamily="49" charset="0"/>
                <a:cs typeface="Courier New" panose="02070309020205020404" pitchFamily="49" charset="0"/>
              </a:rPr>
              <a:t>/nodes/node/process-ids/process-id</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/interface-table/interface/input/service-policy-names/service-policy-instance/statistics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/interface-table/interface/output/service-policy-names/service-policy-instance/statistics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Cisco-IOS-XR-wdsysmon-fd-oper:system-monitoring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-utilization</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Cisco-IOS-XR-sysadmin-fretta-envmon-ui:environment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oper</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Cisco-IOS-XR-envmon-oper:environmental-monitoring</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a:latin typeface="Courier New" panose="02070309020205020404" pitchFamily="49" charset="0"/>
                <a:cs typeface="Courier New" panose="02070309020205020404" pitchFamily="49" charset="0"/>
              </a:rPr>
              <a:t>Cisco-IOS-XR-sysadmin-asr9k-envmon-ui:environment/</a:t>
            </a:r>
            <a:r>
              <a:rPr lang="en-US" sz="1200" dirty="0" err="1">
                <a:latin typeface="Courier New" panose="02070309020205020404" pitchFamily="49" charset="0"/>
                <a:cs typeface="Courier New" panose="02070309020205020404" pitchFamily="49" charset="0"/>
              </a:rPr>
              <a:t>oper</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a:latin typeface="Courier New" panose="02070309020205020404" pitchFamily="49" charset="0"/>
                <a:cs typeface="Courier New" panose="02070309020205020404" pitchFamily="49" charset="0"/>
              </a:rPr>
              <a:t>Cisco-IOS-XR-asr9k-lpts-oper:platform-lptsp-ifib-static/node-statics</a:t>
            </a:r>
          </a:p>
          <a:p>
            <a:pPr>
              <a:spcBef>
                <a:spcPts val="0"/>
              </a:spcBef>
              <a:spcAft>
                <a:spcPts val="0"/>
              </a:spcAft>
            </a:pPr>
            <a:r>
              <a:rPr lang="en-US" sz="1200" dirty="0">
                <a:latin typeface="Courier New" panose="02070309020205020404" pitchFamily="49" charset="0"/>
                <a:cs typeface="Courier New" panose="02070309020205020404" pitchFamily="49" charset="0"/>
              </a:rPr>
              <a:t>Cisco-IOS-XR-asr9k-np-oper:hardware-module-np/nodes/node/</a:t>
            </a:r>
            <a:r>
              <a:rPr lang="en-US" sz="1200" dirty="0" err="1">
                <a:latin typeface="Courier New" panose="02070309020205020404" pitchFamily="49" charset="0"/>
                <a:cs typeface="Courier New" panose="02070309020205020404" pitchFamily="49" charset="0"/>
              </a:rPr>
              <a:t>nps</a:t>
            </a:r>
            <a:r>
              <a:rPr lang="en-US" sz="1200" dirty="0">
                <a:latin typeface="Courier New" panose="02070309020205020404" pitchFamily="49" charset="0"/>
                <a:cs typeface="Courier New" panose="02070309020205020404" pitchFamily="49" charset="0"/>
              </a:rPr>
              <a:t>/np/counters/np-counter</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Cisco-IOS-XR-platforms-ofa-oper:ofa</a:t>
            </a:r>
            <a:r>
              <a:rPr lang="en-US" sz="1200" dirty="0">
                <a:latin typeface="Courier New" panose="02070309020205020404" pitchFamily="49" charset="0"/>
                <a:cs typeface="Courier New" panose="02070309020205020404" pitchFamily="49" charset="0"/>
              </a:rPr>
              <a:t>/stats/nodes/node/Cisco-IOS-XR-NCS-BDplatforms-npu-resources-oper:hw-resources-datas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Cisco-IOS-XR-platforms-ofa-oper:ofa</a:t>
            </a:r>
            <a:r>
              <a:rPr lang="en-US" sz="1200" dirty="0">
                <a:latin typeface="Courier New" panose="02070309020205020404" pitchFamily="49" charset="0"/>
                <a:cs typeface="Courier New" panose="02070309020205020404" pitchFamily="49" charset="0"/>
              </a:rPr>
              <a:t>/stats/nodes/node/Cisco-IOS-XR-8000-platforms-npu-resources-oper:hw-resources-datas/</a:t>
            </a:r>
            <a:r>
              <a:rPr lang="en-US" sz="1200" dirty="0" err="1">
                <a:latin typeface="Courier New" panose="02070309020205020404" pitchFamily="49" charset="0"/>
                <a:cs typeface="Courier New" panose="02070309020205020404" pitchFamily="49" charset="0"/>
              </a:rPr>
              <a:t>hw</a:t>
            </a:r>
            <a:r>
              <a:rPr lang="en-US" sz="1200" dirty="0">
                <a:latin typeface="Courier New" panose="02070309020205020404" pitchFamily="49" charset="0"/>
                <a:cs typeface="Courier New" panose="02070309020205020404" pitchFamily="49" charset="0"/>
              </a:rPr>
              <a:t>-resources-data</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Subscriptions</a:t>
            </a:r>
            <a:br>
              <a:rPr lang="en-US" sz="3600" dirty="0"/>
            </a:br>
            <a:r>
              <a:rPr lang="en-US" sz="2700" dirty="0">
                <a:solidFill>
                  <a:schemeClr val="bg2">
                    <a:lumMod val="75000"/>
                  </a:schemeClr>
                </a:solidFill>
              </a:rPr>
              <a:t>What Swisscom subscribes to…</a:t>
            </a:r>
          </a:p>
        </p:txBody>
      </p:sp>
    </p:spTree>
    <p:extLst>
      <p:ext uri="{BB962C8B-B14F-4D97-AF65-F5344CB8AC3E}">
        <p14:creationId xmlns:p14="http://schemas.microsoft.com/office/powerpoint/2010/main" val="216789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90688"/>
            <a:ext cx="10626359"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t>Huawei</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huawei-ifm:ifm</a:t>
            </a:r>
            <a:r>
              <a:rPr lang="en-US" sz="1200" dirty="0">
                <a:latin typeface="Courier New" panose="02070309020205020404" pitchFamily="49" charset="0"/>
                <a:cs typeface="Courier New" panose="02070309020205020404" pitchFamily="49" charset="0"/>
              </a:rPr>
              <a:t>/interfaces/interface</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huawei-ifm:ifm</a:t>
            </a:r>
            <a:r>
              <a:rPr lang="en-US" sz="1200" dirty="0">
                <a:latin typeface="Courier New" panose="02070309020205020404" pitchFamily="49" charset="0"/>
                <a:cs typeface="Courier New" panose="02070309020205020404" pitchFamily="49" charset="0"/>
              </a:rPr>
              <a:t>/interfaces/interface/dynamic</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huawei-ifm:ifm</a:t>
            </a:r>
            <a:r>
              <a:rPr lang="en-US" sz="1200" dirty="0">
                <a:latin typeface="Courier New" panose="02070309020205020404" pitchFamily="49" charset="0"/>
                <a:cs typeface="Courier New" panose="02070309020205020404" pitchFamily="49" charset="0"/>
              </a:rPr>
              <a:t>/interfaces/interface/mib-statistics</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huawei-ifm:ifm</a:t>
            </a:r>
            <a:r>
              <a:rPr lang="en-US" sz="1200" dirty="0">
                <a:latin typeface="Courier New" panose="02070309020205020404" pitchFamily="49" charset="0"/>
                <a:cs typeface="Courier New" panose="02070309020205020404" pitchFamily="49" charset="0"/>
              </a:rPr>
              <a:t>/interfaces/interface/mib-statistics/</a:t>
            </a:r>
            <a:r>
              <a:rPr lang="en-US" sz="1200" dirty="0" err="1">
                <a:latin typeface="Courier New" panose="02070309020205020404" pitchFamily="49" charset="0"/>
                <a:cs typeface="Courier New" panose="02070309020205020404" pitchFamily="49" charset="0"/>
              </a:rPr>
              <a:t>huawei-pic:eth-port-err-sts</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/access-tables/access-table</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/access-tables/access-table/access-user-</a:t>
            </a:r>
            <a:r>
              <a:rPr lang="en-US" sz="1200" dirty="0" err="1">
                <a:latin typeface="Courier New" panose="02070309020205020404" pitchFamily="49" charset="0"/>
                <a:cs typeface="Courier New" panose="02070309020205020404" pitchFamily="49" charset="0"/>
              </a:rPr>
              <a:t>aaa</a:t>
            </a:r>
            <a:r>
              <a:rPr lang="en-US" sz="1200" dirty="0">
                <a:latin typeface="Courier New" panose="02070309020205020404" pitchFamily="49" charset="0"/>
                <a:cs typeface="Courier New" panose="02070309020205020404" pitchFamily="49" charset="0"/>
              </a:rPr>
              <a:t>-info</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/access-tables/access-table/access-user-basic-info</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/access-tables/access-table/access-user-</a:t>
            </a:r>
            <a:r>
              <a:rPr lang="en-US" sz="1200" dirty="0" err="1">
                <a:latin typeface="Courier New" panose="02070309020205020404" pitchFamily="49" charset="0"/>
                <a:cs typeface="Courier New" panose="02070309020205020404" pitchFamily="49" charset="0"/>
              </a:rPr>
              <a:t>edsg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infos</a:t>
            </a:r>
            <a:r>
              <a:rPr lang="en-US" sz="1200" dirty="0">
                <a:latin typeface="Courier New" panose="02070309020205020404" pitchFamily="49" charset="0"/>
                <a:cs typeface="Courier New" panose="02070309020205020404" pitchFamily="49" charset="0"/>
              </a:rPr>
              <a:t>/access-user-</a:t>
            </a:r>
            <a:r>
              <a:rPr lang="en-US" sz="1200" dirty="0" err="1">
                <a:latin typeface="Courier New" panose="02070309020205020404" pitchFamily="49" charset="0"/>
                <a:cs typeface="Courier New" panose="02070309020205020404" pitchFamily="49" charset="0"/>
              </a:rPr>
              <a:t>edsg</a:t>
            </a:r>
            <a:r>
              <a:rPr lang="en-US" sz="1200" dirty="0">
                <a:latin typeface="Courier New" panose="02070309020205020404" pitchFamily="49" charset="0"/>
                <a:cs typeface="Courier New" panose="02070309020205020404" pitchFamily="49" charset="0"/>
              </a:rPr>
              <a:t>-info</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/online-fail-or-offline-records/online-fail-or-offline-record</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huawei-bras-dhcp-access:bras-dhcp-access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dhcp</a:t>
            </a:r>
            <a:r>
              <a:rPr lang="en-US" sz="1200" dirty="0">
                <a:latin typeface="Courier New" panose="02070309020205020404" pitchFamily="49" charset="0"/>
                <a:cs typeface="Courier New" panose="02070309020205020404" pitchFamily="49" charset="0"/>
              </a:rPr>
              <a:t>-access-statistics</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huawei-bras-dhcp-server:bras-dhcp-server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dhcp</a:t>
            </a:r>
            <a:r>
              <a:rPr lang="en-US" sz="1200" dirty="0">
                <a:latin typeface="Courier New" panose="02070309020205020404" pitchFamily="49" charset="0"/>
                <a:cs typeface="Courier New" panose="02070309020205020404" pitchFamily="49" charset="0"/>
              </a:rPr>
              <a:t>-servers/</a:t>
            </a:r>
            <a:r>
              <a:rPr lang="en-US" sz="1200" dirty="0" err="1">
                <a:latin typeface="Courier New" panose="02070309020205020404" pitchFamily="49" charset="0"/>
                <a:cs typeface="Courier New" panose="02070309020205020404" pitchFamily="49" charset="0"/>
              </a:rPr>
              <a:t>dhcp</a:t>
            </a:r>
            <a:r>
              <a:rPr lang="en-US" sz="1200" dirty="0">
                <a:latin typeface="Courier New" panose="02070309020205020404" pitchFamily="49" charset="0"/>
                <a:cs typeface="Courier New" panose="02070309020205020404" pitchFamily="49" charset="0"/>
              </a:rPr>
              <a:t>-server/statistics</a:t>
            </a:r>
          </a:p>
          <a:p>
            <a:pPr>
              <a:spcBef>
                <a:spcPts val="0"/>
              </a:spcBef>
              <a:spcAft>
                <a:spcPts val="0"/>
              </a:spcAft>
            </a:pPr>
            <a:r>
              <a:rPr lang="en-US" sz="1200" dirty="0">
                <a:latin typeface="Courier New" panose="02070309020205020404" pitchFamily="49" charset="0"/>
                <a:cs typeface="Courier New" panose="02070309020205020404" pitchFamily="49" charset="0"/>
              </a:rPr>
              <a:t>/huawei-bras-dhcpv6-access:bras-dhcpv6-access/dhcpv6-packets-statistics</a:t>
            </a:r>
          </a:p>
          <a:p>
            <a:pPr>
              <a:spcBef>
                <a:spcPts val="0"/>
              </a:spcBef>
              <a:spcAft>
                <a:spcPts val="0"/>
              </a:spcAft>
            </a:pPr>
            <a:r>
              <a:rPr lang="en-US" sz="1200" dirty="0">
                <a:latin typeface="Courier New" panose="02070309020205020404" pitchFamily="49" charset="0"/>
                <a:cs typeface="Courier New" panose="02070309020205020404" pitchFamily="49" charset="0"/>
              </a:rPr>
              <a:t>/huawei-bras-l2tp-access:bras-l2tp-access/lac-tunnels/lac-tunnel</a:t>
            </a:r>
          </a:p>
          <a:p>
            <a:pPr>
              <a:spcBef>
                <a:spcPts val="0"/>
              </a:spcBef>
              <a:spcAft>
                <a:spcPts val="0"/>
              </a:spcAft>
            </a:pPr>
            <a:r>
              <a:rPr lang="en-US" sz="1200" dirty="0">
                <a:latin typeface="Courier New" panose="02070309020205020404" pitchFamily="49" charset="0"/>
                <a:cs typeface="Courier New" panose="02070309020205020404" pitchFamily="49" charset="0"/>
              </a:rPr>
              <a:t>/huawei-bras-l2tp-access:bras-l2tp-access/lac-tunnels/lac-tunnel/redundant</a:t>
            </a:r>
          </a:p>
          <a:p>
            <a:pPr>
              <a:spcBef>
                <a:spcPts val="0"/>
              </a:spcBef>
              <a:spcAft>
                <a:spcPts val="0"/>
              </a:spcAft>
            </a:pPr>
            <a:r>
              <a:rPr lang="en-US" sz="1200" dirty="0">
                <a:latin typeface="Courier New" panose="02070309020205020404" pitchFamily="49" charset="0"/>
                <a:cs typeface="Courier New" panose="02070309020205020404" pitchFamily="49" charset="0"/>
              </a:rPr>
              <a:t>/huawei-bras-l2tp-access:bras-l2tp-access/lac-tunnels/lac-tunnel/statistics</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/domain-statistics/domain-statistic</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huawei-bras-user-statistic:bras-user-statistic</a:t>
            </a:r>
            <a:r>
              <a:rPr lang="en-US" sz="1200" dirty="0">
                <a:latin typeface="Courier New" panose="02070309020205020404" pitchFamily="49" charset="0"/>
                <a:cs typeface="Courier New" panose="02070309020205020404" pitchFamily="49" charset="0"/>
              </a:rPr>
              <a:t>/access-user/summary/by-user-types/by-user-type</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huawei-bras-user-statistic:bras-user-statistic</a:t>
            </a:r>
            <a:r>
              <a:rPr lang="en-US" sz="1200" dirty="0">
                <a:latin typeface="Courier New" panose="02070309020205020404" pitchFamily="49" charset="0"/>
                <a:cs typeface="Courier New" panose="02070309020205020404" pitchFamily="49" charset="0"/>
              </a:rPr>
              <a:t>/access-user/summary/by-</a:t>
            </a:r>
            <a:r>
              <a:rPr lang="en-US" sz="1200" dirty="0" err="1">
                <a:latin typeface="Courier New" panose="02070309020205020404" pitchFamily="49" charset="0"/>
                <a:cs typeface="Courier New" panose="02070309020205020404" pitchFamily="49" charset="0"/>
              </a:rPr>
              <a:t>vpn</a:t>
            </a:r>
            <a:r>
              <a:rPr lang="en-US" sz="1200" dirty="0">
                <a:latin typeface="Courier New" panose="02070309020205020404" pitchFamily="49" charset="0"/>
                <a:cs typeface="Courier New" panose="02070309020205020404" pitchFamily="49" charset="0"/>
              </a:rPr>
              <a:t>-instances/by-</a:t>
            </a:r>
            <a:r>
              <a:rPr lang="en-US" sz="1200" dirty="0" err="1">
                <a:latin typeface="Courier New" panose="02070309020205020404" pitchFamily="49" charset="0"/>
                <a:cs typeface="Courier New" panose="02070309020205020404" pitchFamily="49" charset="0"/>
              </a:rPr>
              <a:t>vpn</a:t>
            </a:r>
            <a:r>
              <a:rPr lang="en-US" sz="1200" dirty="0">
                <a:latin typeface="Courier New" panose="02070309020205020404" pitchFamily="49" charset="0"/>
                <a:cs typeface="Courier New" panose="02070309020205020404" pitchFamily="49" charset="0"/>
              </a:rPr>
              <a:t>-instance</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huawei-ifm:ifm</a:t>
            </a:r>
            <a:r>
              <a:rPr lang="en-US" sz="1200" dirty="0">
                <a:latin typeface="Courier New" panose="02070309020205020404" pitchFamily="49" charset="0"/>
                <a:cs typeface="Courier New" panose="02070309020205020404" pitchFamily="49" charset="0"/>
              </a:rPr>
              <a:t>/interfaces/interface/</a:t>
            </a:r>
            <a:r>
              <a:rPr lang="en-US" sz="1200" dirty="0" err="1">
                <a:latin typeface="Courier New" panose="02070309020205020404" pitchFamily="49" charset="0"/>
                <a:cs typeface="Courier New" panose="02070309020205020404" pitchFamily="49" charset="0"/>
              </a:rPr>
              <a:t>huawei-bras-basic-access:bas</a:t>
            </a:r>
            <a:r>
              <a:rPr lang="en-US" sz="1200" dirty="0">
                <a:latin typeface="Courier New" panose="02070309020205020404" pitchFamily="49" charset="0"/>
                <a:cs typeface="Courier New" panose="02070309020205020404" pitchFamily="49" charset="0"/>
              </a:rPr>
              <a:t>/bas-interface/information</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huawei-radius:radius</a:t>
            </a:r>
            <a:r>
              <a:rPr lang="en-US" sz="1200" dirty="0">
                <a:latin typeface="Courier New" panose="02070309020205020404" pitchFamily="49" charset="0"/>
                <a:cs typeface="Courier New" panose="02070309020205020404" pitchFamily="49" charset="0"/>
              </a:rPr>
              <a:t>/account-packet-statistics/account-packet-statistic</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huawei-radius:radius</a:t>
            </a:r>
            <a:r>
              <a:rPr lang="en-US" sz="1200" dirty="0">
                <a:latin typeface="Courier New" panose="02070309020205020404" pitchFamily="49" charset="0"/>
                <a:cs typeface="Courier New" panose="02070309020205020404" pitchFamily="49" charset="0"/>
              </a:rPr>
              <a:t>/authentication-packet-statistics/authentication-packet-statistic</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huawei-radius:radius</a:t>
            </a:r>
            <a:r>
              <a:rPr lang="en-US" sz="1200" dirty="0">
                <a:latin typeface="Courier New" panose="02070309020205020404" pitchFamily="49" charset="0"/>
                <a:cs typeface="Courier New" panose="02070309020205020404" pitchFamily="49" charset="0"/>
              </a:rPr>
              <a:t>/author-packet-statistics/author-packet-statistic</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Subscriptions</a:t>
            </a:r>
            <a:br>
              <a:rPr lang="en-US" sz="3600" dirty="0"/>
            </a:br>
            <a:r>
              <a:rPr lang="en-US" sz="2700" dirty="0">
                <a:solidFill>
                  <a:schemeClr val="bg2">
                    <a:lumMod val="75000"/>
                  </a:schemeClr>
                </a:solidFill>
              </a:rPr>
              <a:t>What Swisscom subscribes to…</a:t>
            </a:r>
          </a:p>
        </p:txBody>
      </p:sp>
    </p:spTree>
    <p:extLst>
      <p:ext uri="{BB962C8B-B14F-4D97-AF65-F5344CB8AC3E}">
        <p14:creationId xmlns:p14="http://schemas.microsoft.com/office/powerpoint/2010/main" val="2684125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1927</Words>
  <Application>Microsoft Office PowerPoint</Application>
  <PresentationFormat>Widescreen</PresentationFormat>
  <Paragraphs>182</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Courier New</vt:lpstr>
      <vt:lpstr>Times New Roman</vt:lpstr>
      <vt:lpstr>Office Theme</vt:lpstr>
      <vt:lpstr>IETF YANG-Push Implementations and Next Steps Where it started…</vt:lpstr>
      <vt:lpstr>Address YANG Specification and Integration Gaps Aiming for an automated data processing pipeline</vt:lpstr>
      <vt:lpstr>IETF YANG-Push Implementations and Next Steps What we discussed…</vt:lpstr>
      <vt:lpstr>IETF YANG-Push Implementations and Next Steps Who we are and what we like…</vt:lpstr>
      <vt:lpstr>IETF YANG-Push Implementations and Next Steps Challenges and how to solve…</vt:lpstr>
      <vt:lpstr>IETF YANG-Push Subscriptions What Deutsche Telekom subscribes to…</vt:lpstr>
      <vt:lpstr>IETF YANG-Push Subscriptions What Bell Canada subscribes to…</vt:lpstr>
      <vt:lpstr>IETF YANG-Push Subscriptions What Swisscom subscribes to…</vt:lpstr>
      <vt:lpstr>IETF YANG-Push Subscriptions What Swisscom subscribes to…</vt:lpstr>
      <vt:lpstr>IETF YANG-Push Use Cases Operator consolidated…</vt:lpstr>
      <vt:lpstr>IETF YANG-Push Use Cases high level and how frequent…</vt:lpstr>
      <vt:lpstr>IETF YANG-Push Implementations and Next Steps Incremental development…</vt:lpstr>
      <vt:lpstr>IETF YANG-Push Website How do we want to advertise…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262</cp:revision>
  <dcterms:created xsi:type="dcterms:W3CDTF">2019-11-29T14:22:02Z</dcterms:created>
  <dcterms:modified xsi:type="dcterms:W3CDTF">2024-10-29T16:46:31Z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