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041" r:id="rId2"/>
    <p:sldId id="2145706200" r:id="rId3"/>
    <p:sldId id="2145706225" r:id="rId4"/>
    <p:sldId id="2145706236" r:id="rId5"/>
    <p:sldId id="2145706232" r:id="rId6"/>
    <p:sldId id="2145706233" r:id="rId7"/>
    <p:sldId id="2145706227" r:id="rId8"/>
    <p:sldId id="26425" r:id="rId9"/>
    <p:sldId id="26415" r:id="rId10"/>
    <p:sldId id="2145706239" r:id="rId11"/>
    <p:sldId id="2145706241" r:id="rId12"/>
    <p:sldId id="2145706240" r:id="rId13"/>
    <p:sldId id="2145706237" r:id="rId14"/>
    <p:sldId id="2145706238" r:id="rId15"/>
    <p:sldId id="2145706242"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C2C85-998E-4AD4-9ACA-8A8578A23497}" v="2" dt="2024-03-05T13:33:40.669"/>
    <p1510:client id="{A47D5A21-D820-4251-9DE3-0EE7A7287481}" v="11" dt="2024-03-06T12:13:37.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3" autoAdjust="0"/>
    <p:restoredTop sz="94660"/>
  </p:normalViewPr>
  <p:slideViewPr>
    <p:cSldViewPr snapToGrid="0">
      <p:cViewPr varScale="1">
        <p:scale>
          <a:sx n="115" d="100"/>
          <a:sy n="115" d="100"/>
        </p:scale>
        <p:origin x="31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01AC2C85-998E-4AD4-9ACA-8A8578A23497}"/>
    <pc:docChg chg="undo custSel addSld delSld modSld sldOrd">
      <pc:chgData name="Graf Thomas, INI-NET-VNC-HCS" userId="487bc3e3-9ce7-4cdd-b7b4-8899ea88d289" providerId="ADAL" clId="{01AC2C85-998E-4AD4-9ACA-8A8578A23497}" dt="2024-03-05T13:36:55.836" v="656" actId="207"/>
      <pc:docMkLst>
        <pc:docMk/>
      </pc:docMkLst>
      <pc:sldChg chg="modSp mod">
        <pc:chgData name="Graf Thomas, INI-NET-VNC-HCS" userId="487bc3e3-9ce7-4cdd-b7b4-8899ea88d289" providerId="ADAL" clId="{01AC2C85-998E-4AD4-9ACA-8A8578A23497}" dt="2024-03-05T12:01:30.637" v="32" actId="20577"/>
        <pc:sldMkLst>
          <pc:docMk/>
          <pc:sldMk cId="3578665336" sldId="1041"/>
        </pc:sldMkLst>
        <pc:spChg chg="mod">
          <ac:chgData name="Graf Thomas, INI-NET-VNC-HCS" userId="487bc3e3-9ce7-4cdd-b7b4-8899ea88d289" providerId="ADAL" clId="{01AC2C85-998E-4AD4-9ACA-8A8578A23497}" dt="2024-03-05T12:01:18.571" v="7" actId="20577"/>
          <ac:spMkLst>
            <pc:docMk/>
            <pc:sldMk cId="3578665336" sldId="1041"/>
            <ac:spMk id="5" creationId="{C26208B2-0D10-4C23-B2DE-372A62E98644}"/>
          </ac:spMkLst>
        </pc:spChg>
        <pc:spChg chg="mod">
          <ac:chgData name="Graf Thomas, INI-NET-VNC-HCS" userId="487bc3e3-9ce7-4cdd-b7b4-8899ea88d289" providerId="ADAL" clId="{01AC2C85-998E-4AD4-9ACA-8A8578A23497}" dt="2024-03-05T12:01:30.637" v="32" actId="20577"/>
          <ac:spMkLst>
            <pc:docMk/>
            <pc:sldMk cId="3578665336" sldId="1041"/>
            <ac:spMk id="6" creationId="{6CAA0765-1318-4A03-8F91-D3ECC43D8FA7}"/>
          </ac:spMkLst>
        </pc:spChg>
      </pc:sldChg>
      <pc:sldChg chg="modSp mod">
        <pc:chgData name="Graf Thomas, INI-NET-VNC-HCS" userId="487bc3e3-9ce7-4cdd-b7b4-8899ea88d289" providerId="ADAL" clId="{01AC2C85-998E-4AD4-9ACA-8A8578A23497}" dt="2024-03-05T13:36:55.836" v="656" actId="207"/>
        <pc:sldMkLst>
          <pc:docMk/>
          <pc:sldMk cId="2578889968" sldId="26415"/>
        </pc:sldMkLst>
        <pc:spChg chg="mod">
          <ac:chgData name="Graf Thomas, INI-NET-VNC-HCS" userId="487bc3e3-9ce7-4cdd-b7b4-8899ea88d289" providerId="ADAL" clId="{01AC2C85-998E-4AD4-9ACA-8A8578A23497}" dt="2024-03-05T13:36:55.836" v="656" actId="207"/>
          <ac:spMkLst>
            <pc:docMk/>
            <pc:sldMk cId="2578889968" sldId="26415"/>
            <ac:spMk id="3" creationId="{29C0DFD4-432D-4B0C-93DF-790441DCF5B9}"/>
          </ac:spMkLst>
        </pc:spChg>
        <pc:spChg chg="mod">
          <ac:chgData name="Graf Thomas, INI-NET-VNC-HCS" userId="487bc3e3-9ce7-4cdd-b7b4-8899ea88d289" providerId="ADAL" clId="{01AC2C85-998E-4AD4-9ACA-8A8578A23497}" dt="2024-03-05T13:35:00.583" v="609" actId="20577"/>
          <ac:spMkLst>
            <pc:docMk/>
            <pc:sldMk cId="2578889968" sldId="26415"/>
            <ac:spMk id="7" creationId="{BF6DCC5D-2508-4A9B-B734-C8C5147F93FB}"/>
          </ac:spMkLst>
        </pc:spChg>
      </pc:sldChg>
      <pc:sldChg chg="del">
        <pc:chgData name="Graf Thomas, INI-NET-VNC-HCS" userId="487bc3e3-9ce7-4cdd-b7b4-8899ea88d289" providerId="ADAL" clId="{01AC2C85-998E-4AD4-9ACA-8A8578A23497}" dt="2024-03-05T12:02:14.099" v="33" actId="2696"/>
        <pc:sldMkLst>
          <pc:docMk/>
          <pc:sldMk cId="2256840188" sldId="2145706235"/>
        </pc:sldMkLst>
      </pc:sldChg>
      <pc:sldChg chg="addSp delSp modSp add mod ord">
        <pc:chgData name="Graf Thomas, INI-NET-VNC-HCS" userId="487bc3e3-9ce7-4cdd-b7b4-8899ea88d289" providerId="ADAL" clId="{01AC2C85-998E-4AD4-9ACA-8A8578A23497}" dt="2024-03-05T13:36:04.814" v="654" actId="1076"/>
        <pc:sldMkLst>
          <pc:docMk/>
          <pc:sldMk cId="2249733078" sldId="2145706239"/>
        </pc:sldMkLst>
        <pc:spChg chg="add del mod">
          <ac:chgData name="Graf Thomas, INI-NET-VNC-HCS" userId="487bc3e3-9ce7-4cdd-b7b4-8899ea88d289" providerId="ADAL" clId="{01AC2C85-998E-4AD4-9ACA-8A8578A23497}" dt="2024-03-05T13:35:49.932" v="649" actId="478"/>
          <ac:spMkLst>
            <pc:docMk/>
            <pc:sldMk cId="2249733078" sldId="2145706239"/>
            <ac:spMk id="4" creationId="{305DE381-FFB3-5EE4-D857-51F3BD78B506}"/>
          </ac:spMkLst>
        </pc:spChg>
        <pc:spChg chg="mod">
          <ac:chgData name="Graf Thomas, INI-NET-VNC-HCS" userId="487bc3e3-9ce7-4cdd-b7b4-8899ea88d289" providerId="ADAL" clId="{01AC2C85-998E-4AD4-9ACA-8A8578A23497}" dt="2024-03-05T13:22:30.202" v="300" actId="113"/>
          <ac:spMkLst>
            <pc:docMk/>
            <pc:sldMk cId="2249733078" sldId="2145706239"/>
            <ac:spMk id="5" creationId="{0194B37B-813A-99FE-7B78-4D87D8C30D44}"/>
          </ac:spMkLst>
        </pc:spChg>
        <pc:spChg chg="add mod">
          <ac:chgData name="Graf Thomas, INI-NET-VNC-HCS" userId="487bc3e3-9ce7-4cdd-b7b4-8899ea88d289" providerId="ADAL" clId="{01AC2C85-998E-4AD4-9ACA-8A8578A23497}" dt="2024-03-05T13:36:04.814" v="654" actId="1076"/>
          <ac:spMkLst>
            <pc:docMk/>
            <pc:sldMk cId="2249733078" sldId="2145706239"/>
            <ac:spMk id="7" creationId="{33891599-1C33-654D-733C-99580AE756F1}"/>
          </ac:spMkLst>
        </pc:spChg>
        <pc:spChg chg="mod">
          <ac:chgData name="Graf Thomas, INI-NET-VNC-HCS" userId="487bc3e3-9ce7-4cdd-b7b4-8899ea88d289" providerId="ADAL" clId="{01AC2C85-998E-4AD4-9ACA-8A8578A23497}" dt="2024-03-05T13:35:31.599" v="648" actId="20577"/>
          <ac:spMkLst>
            <pc:docMk/>
            <pc:sldMk cId="2249733078" sldId="2145706239"/>
            <ac:spMk id="18" creationId="{B283EDB4-CFDF-D6B9-8AF9-9CFA563360E3}"/>
          </ac:spMkLst>
        </pc:spChg>
        <pc:spChg chg="mod">
          <ac:chgData name="Graf Thomas, INI-NET-VNC-HCS" userId="487bc3e3-9ce7-4cdd-b7b4-8899ea88d289" providerId="ADAL" clId="{01AC2C85-998E-4AD4-9ACA-8A8578A23497}" dt="2024-03-05T12:04:13.256" v="65"/>
          <ac:spMkLst>
            <pc:docMk/>
            <pc:sldMk cId="2249733078" sldId="2145706239"/>
            <ac:spMk id="19" creationId="{56D79134-17A9-8BC8-B7D0-97BCFFB9A6B2}"/>
          </ac:spMkLst>
        </pc:spChg>
        <pc:picChg chg="add mod">
          <ac:chgData name="Graf Thomas, INI-NET-VNC-HCS" userId="487bc3e3-9ce7-4cdd-b7b4-8899ea88d289" providerId="ADAL" clId="{01AC2C85-998E-4AD4-9ACA-8A8578A23497}" dt="2024-03-05T13:23:01.472" v="303" actId="1076"/>
          <ac:picMkLst>
            <pc:docMk/>
            <pc:sldMk cId="2249733078" sldId="2145706239"/>
            <ac:picMk id="3" creationId="{80EF3365-92B8-4BFF-5B4A-D90DDCF803B4}"/>
          </ac:picMkLst>
        </pc:picChg>
      </pc:sldChg>
      <pc:sldChg chg="addSp delSp modSp add del mod">
        <pc:chgData name="Graf Thomas, INI-NET-VNC-HCS" userId="487bc3e3-9ce7-4cdd-b7b4-8899ea88d289" providerId="ADAL" clId="{01AC2C85-998E-4AD4-9ACA-8A8578A23497}" dt="2024-03-05T13:26:55.897" v="324" actId="2696"/>
        <pc:sldMkLst>
          <pc:docMk/>
          <pc:sldMk cId="1850790457" sldId="2145706240"/>
        </pc:sldMkLst>
        <pc:spChg chg="mod">
          <ac:chgData name="Graf Thomas, INI-NET-VNC-HCS" userId="487bc3e3-9ce7-4cdd-b7b4-8899ea88d289" providerId="ADAL" clId="{01AC2C85-998E-4AD4-9ACA-8A8578A23497}" dt="2024-03-05T13:25:42.915" v="313" actId="1076"/>
          <ac:spMkLst>
            <pc:docMk/>
            <pc:sldMk cId="1850790457" sldId="2145706240"/>
            <ac:spMk id="4" creationId="{305DE381-FFB3-5EE4-D857-51F3BD78B506}"/>
          </ac:spMkLst>
        </pc:spChg>
        <pc:spChg chg="add del mod">
          <ac:chgData name="Graf Thomas, INI-NET-VNC-HCS" userId="487bc3e3-9ce7-4cdd-b7b4-8899ea88d289" providerId="ADAL" clId="{01AC2C85-998E-4AD4-9ACA-8A8578A23497}" dt="2024-03-05T13:26:53.519" v="323"/>
          <ac:spMkLst>
            <pc:docMk/>
            <pc:sldMk cId="1850790457" sldId="2145706240"/>
            <ac:spMk id="7" creationId="{932F77E2-F144-5176-57B2-4F3C74AAE600}"/>
          </ac:spMkLst>
        </pc:spChg>
        <pc:spChg chg="del">
          <ac:chgData name="Graf Thomas, INI-NET-VNC-HCS" userId="487bc3e3-9ce7-4cdd-b7b4-8899ea88d289" providerId="ADAL" clId="{01AC2C85-998E-4AD4-9ACA-8A8578A23497}" dt="2024-03-05T13:26:31.689" v="314" actId="478"/>
          <ac:spMkLst>
            <pc:docMk/>
            <pc:sldMk cId="1850790457" sldId="2145706240"/>
            <ac:spMk id="18" creationId="{B283EDB4-CFDF-D6B9-8AF9-9CFA563360E3}"/>
          </ac:spMkLst>
        </pc:spChg>
        <pc:picChg chg="del">
          <ac:chgData name="Graf Thomas, INI-NET-VNC-HCS" userId="487bc3e3-9ce7-4cdd-b7b4-8899ea88d289" providerId="ADAL" clId="{01AC2C85-998E-4AD4-9ACA-8A8578A23497}" dt="2024-03-05T13:25:35.516" v="310" actId="478"/>
          <ac:picMkLst>
            <pc:docMk/>
            <pc:sldMk cId="1850790457" sldId="2145706240"/>
            <ac:picMk id="3" creationId="{80EF3365-92B8-4BFF-5B4A-D90DDCF803B4}"/>
          </ac:picMkLst>
        </pc:picChg>
        <pc:picChg chg="add del mod">
          <ac:chgData name="Graf Thomas, INI-NET-VNC-HCS" userId="487bc3e3-9ce7-4cdd-b7b4-8899ea88d289" providerId="ADAL" clId="{01AC2C85-998E-4AD4-9ACA-8A8578A23497}" dt="2024-03-05T13:26:49.733" v="320" actId="478"/>
          <ac:picMkLst>
            <pc:docMk/>
            <pc:sldMk cId="1850790457" sldId="2145706240"/>
            <ac:picMk id="9" creationId="{6F2C047D-BBF5-AC3D-2BF0-8AA312CF4D74}"/>
          </ac:picMkLst>
        </pc:picChg>
      </pc:sldChg>
    </pc:docChg>
  </pc:docChgLst>
  <pc:docChgLst>
    <pc:chgData name="Graf Thomas, INI-NET-VNC-HCS" userId="487bc3e3-9ce7-4cdd-b7b4-8899ea88d289" providerId="ADAL" clId="{A47D5A21-D820-4251-9DE3-0EE7A7287481}"/>
    <pc:docChg chg="undo custSel addSld delSld modSld sldOrd">
      <pc:chgData name="Graf Thomas, INI-NET-VNC-HCS" userId="487bc3e3-9ce7-4cdd-b7b4-8899ea88d289" providerId="ADAL" clId="{A47D5A21-D820-4251-9DE3-0EE7A7287481}" dt="2024-03-06T12:16:50.226" v="1740"/>
      <pc:docMkLst>
        <pc:docMk/>
      </pc:docMkLst>
      <pc:sldChg chg="modSp mod">
        <pc:chgData name="Graf Thomas, INI-NET-VNC-HCS" userId="487bc3e3-9ce7-4cdd-b7b4-8899ea88d289" providerId="ADAL" clId="{A47D5A21-D820-4251-9DE3-0EE7A7287481}" dt="2024-03-06T07:56:24.608" v="45" actId="20577"/>
        <pc:sldMkLst>
          <pc:docMk/>
          <pc:sldMk cId="3578665336" sldId="1041"/>
        </pc:sldMkLst>
        <pc:spChg chg="mod">
          <ac:chgData name="Graf Thomas, INI-NET-VNC-HCS" userId="487bc3e3-9ce7-4cdd-b7b4-8899ea88d289" providerId="ADAL" clId="{A47D5A21-D820-4251-9DE3-0EE7A7287481}" dt="2024-03-06T07:56:24.608" v="45" actId="20577"/>
          <ac:spMkLst>
            <pc:docMk/>
            <pc:sldMk cId="3578665336" sldId="1041"/>
            <ac:spMk id="5" creationId="{C26208B2-0D10-4C23-B2DE-372A62E98644}"/>
          </ac:spMkLst>
        </pc:spChg>
        <pc:spChg chg="mod">
          <ac:chgData name="Graf Thomas, INI-NET-VNC-HCS" userId="487bc3e3-9ce7-4cdd-b7b4-8899ea88d289" providerId="ADAL" clId="{A47D5A21-D820-4251-9DE3-0EE7A7287481}" dt="2024-03-06T07:55:18.982" v="10" actId="20577"/>
          <ac:spMkLst>
            <pc:docMk/>
            <pc:sldMk cId="3578665336" sldId="1041"/>
            <ac:spMk id="6" creationId="{6CAA0765-1318-4A03-8F91-D3ECC43D8FA7}"/>
          </ac:spMkLst>
        </pc:spChg>
      </pc:sldChg>
      <pc:sldChg chg="modSp mod ord">
        <pc:chgData name="Graf Thomas, INI-NET-VNC-HCS" userId="487bc3e3-9ce7-4cdd-b7b4-8899ea88d289" providerId="ADAL" clId="{A47D5A21-D820-4251-9DE3-0EE7A7287481}" dt="2024-03-06T08:42:50.020" v="1458"/>
        <pc:sldMkLst>
          <pc:docMk/>
          <pc:sldMk cId="2578889968" sldId="26415"/>
        </pc:sldMkLst>
        <pc:spChg chg="mod">
          <ac:chgData name="Graf Thomas, INI-NET-VNC-HCS" userId="487bc3e3-9ce7-4cdd-b7b4-8899ea88d289" providerId="ADAL" clId="{A47D5A21-D820-4251-9DE3-0EE7A7287481}" dt="2024-03-06T07:58:02.982" v="47" actId="20577"/>
          <ac:spMkLst>
            <pc:docMk/>
            <pc:sldMk cId="2578889968" sldId="26415"/>
            <ac:spMk id="7" creationId="{BF6DCC5D-2508-4A9B-B734-C8C5147F93FB}"/>
          </ac:spMkLst>
        </pc:spChg>
      </pc:sldChg>
      <pc:sldChg chg="modSp mod">
        <pc:chgData name="Graf Thomas, INI-NET-VNC-HCS" userId="487bc3e3-9ce7-4cdd-b7b4-8899ea88d289" providerId="ADAL" clId="{A47D5A21-D820-4251-9DE3-0EE7A7287481}" dt="2024-03-06T07:59:58.859" v="49" actId="20577"/>
        <pc:sldMkLst>
          <pc:docMk/>
          <pc:sldMk cId="320697580" sldId="26425"/>
        </pc:sldMkLst>
        <pc:spChg chg="mod">
          <ac:chgData name="Graf Thomas, INI-NET-VNC-HCS" userId="487bc3e3-9ce7-4cdd-b7b4-8899ea88d289" providerId="ADAL" clId="{A47D5A21-D820-4251-9DE3-0EE7A7287481}" dt="2024-03-06T07:59:58.859" v="49" actId="20577"/>
          <ac:spMkLst>
            <pc:docMk/>
            <pc:sldMk cId="320697580" sldId="26425"/>
            <ac:spMk id="6" creationId="{ABB61075-2877-B162-7D8F-97EC17B8DF39}"/>
          </ac:spMkLst>
        </pc:spChg>
      </pc:sldChg>
      <pc:sldChg chg="del">
        <pc:chgData name="Graf Thomas, INI-NET-VNC-HCS" userId="487bc3e3-9ce7-4cdd-b7b4-8899ea88d289" providerId="ADAL" clId="{A47D5A21-D820-4251-9DE3-0EE7A7287481}" dt="2024-03-06T11:45:24.047" v="1460" actId="47"/>
        <pc:sldMkLst>
          <pc:docMk/>
          <pc:sldMk cId="4069880896" sldId="2145706223"/>
        </pc:sldMkLst>
      </pc:sldChg>
      <pc:sldChg chg="addSp delSp modSp mod">
        <pc:chgData name="Graf Thomas, INI-NET-VNC-HCS" userId="487bc3e3-9ce7-4cdd-b7b4-8899ea88d289" providerId="ADAL" clId="{A47D5A21-D820-4251-9DE3-0EE7A7287481}" dt="2024-03-06T12:13:48.225" v="1739" actId="1076"/>
        <pc:sldMkLst>
          <pc:docMk/>
          <pc:sldMk cId="1081037514" sldId="2145706225"/>
        </pc:sldMkLst>
        <pc:spChg chg="add mod">
          <ac:chgData name="Graf Thomas, INI-NET-VNC-HCS" userId="487bc3e3-9ce7-4cdd-b7b4-8899ea88d289" providerId="ADAL" clId="{A47D5A21-D820-4251-9DE3-0EE7A7287481}" dt="2024-03-06T12:13:10.597" v="1731" actId="1076"/>
          <ac:spMkLst>
            <pc:docMk/>
            <pc:sldMk cId="1081037514" sldId="2145706225"/>
            <ac:spMk id="14" creationId="{A1EA8359-DC79-8122-1266-D00A47BFEBE7}"/>
          </ac:spMkLst>
        </pc:spChg>
        <pc:spChg chg="mod">
          <ac:chgData name="Graf Thomas, INI-NET-VNC-HCS" userId="487bc3e3-9ce7-4cdd-b7b4-8899ea88d289" providerId="ADAL" clId="{A47D5A21-D820-4251-9DE3-0EE7A7287481}" dt="2024-03-06T12:07:28.243" v="1658" actId="20577"/>
          <ac:spMkLst>
            <pc:docMk/>
            <pc:sldMk cId="1081037514" sldId="2145706225"/>
            <ac:spMk id="29" creationId="{5DF5E834-66E3-AE49-4040-1D628970A3FC}"/>
          </ac:spMkLst>
        </pc:spChg>
        <pc:spChg chg="mod">
          <ac:chgData name="Graf Thomas, INI-NET-VNC-HCS" userId="487bc3e3-9ce7-4cdd-b7b4-8899ea88d289" providerId="ADAL" clId="{A47D5A21-D820-4251-9DE3-0EE7A7287481}" dt="2024-03-06T12:04:20.645" v="1575" actId="1037"/>
          <ac:spMkLst>
            <pc:docMk/>
            <pc:sldMk cId="1081037514" sldId="2145706225"/>
            <ac:spMk id="30" creationId="{BA1C20F7-8218-7EF6-0AE8-992862F0E030}"/>
          </ac:spMkLst>
        </pc:spChg>
        <pc:spChg chg="mod">
          <ac:chgData name="Graf Thomas, INI-NET-VNC-HCS" userId="487bc3e3-9ce7-4cdd-b7b4-8899ea88d289" providerId="ADAL" clId="{A47D5A21-D820-4251-9DE3-0EE7A7287481}" dt="2024-03-06T12:13:30.735" v="1732" actId="21"/>
          <ac:spMkLst>
            <pc:docMk/>
            <pc:sldMk cId="1081037514" sldId="2145706225"/>
            <ac:spMk id="39" creationId="{E2C5DAC4-E571-363C-E57D-8F3EA7B6E611}"/>
          </ac:spMkLst>
        </pc:spChg>
        <pc:spChg chg="mod">
          <ac:chgData name="Graf Thomas, INI-NET-VNC-HCS" userId="487bc3e3-9ce7-4cdd-b7b4-8899ea88d289" providerId="ADAL" clId="{A47D5A21-D820-4251-9DE3-0EE7A7287481}" dt="2024-03-06T12:12:32.871" v="1715" actId="1076"/>
          <ac:spMkLst>
            <pc:docMk/>
            <pc:sldMk cId="1081037514" sldId="2145706225"/>
            <ac:spMk id="41" creationId="{1686B893-78A4-3D56-EECA-A2AEF814D57E}"/>
          </ac:spMkLst>
        </pc:spChg>
        <pc:spChg chg="del">
          <ac:chgData name="Graf Thomas, INI-NET-VNC-HCS" userId="487bc3e3-9ce7-4cdd-b7b4-8899ea88d289" providerId="ADAL" clId="{A47D5A21-D820-4251-9DE3-0EE7A7287481}" dt="2024-03-06T12:04:05.930" v="1531" actId="478"/>
          <ac:spMkLst>
            <pc:docMk/>
            <pc:sldMk cId="1081037514" sldId="2145706225"/>
            <ac:spMk id="44" creationId="{0633B95D-D798-3465-C482-2E6F7E2DFE46}"/>
          </ac:spMkLst>
        </pc:spChg>
        <pc:spChg chg="del">
          <ac:chgData name="Graf Thomas, INI-NET-VNC-HCS" userId="487bc3e3-9ce7-4cdd-b7b4-8899ea88d289" providerId="ADAL" clId="{A47D5A21-D820-4251-9DE3-0EE7A7287481}" dt="2024-03-06T12:04:05.930" v="1531" actId="478"/>
          <ac:spMkLst>
            <pc:docMk/>
            <pc:sldMk cId="1081037514" sldId="2145706225"/>
            <ac:spMk id="46" creationId="{910C6A2B-4068-DF2D-9256-79E34275A27E}"/>
          </ac:spMkLst>
        </pc:spChg>
        <pc:spChg chg="mod">
          <ac:chgData name="Graf Thomas, INI-NET-VNC-HCS" userId="487bc3e3-9ce7-4cdd-b7b4-8899ea88d289" providerId="ADAL" clId="{A47D5A21-D820-4251-9DE3-0EE7A7287481}" dt="2024-03-06T12:04:09.459" v="1533" actId="1076"/>
          <ac:spMkLst>
            <pc:docMk/>
            <pc:sldMk cId="1081037514" sldId="2145706225"/>
            <ac:spMk id="48" creationId="{A48B1DB7-BCDC-5D18-F56D-8A1447F1B8BA}"/>
          </ac:spMkLst>
        </pc:spChg>
        <pc:spChg chg="add mod">
          <ac:chgData name="Graf Thomas, INI-NET-VNC-HCS" userId="487bc3e3-9ce7-4cdd-b7b4-8899ea88d289" providerId="ADAL" clId="{A47D5A21-D820-4251-9DE3-0EE7A7287481}" dt="2024-03-06T12:13:00.466" v="1730" actId="20577"/>
          <ac:spMkLst>
            <pc:docMk/>
            <pc:sldMk cId="1081037514" sldId="2145706225"/>
            <ac:spMk id="49" creationId="{9DA38AA2-A8F2-8D1B-FF42-9920ACF088FF}"/>
          </ac:spMkLst>
        </pc:spChg>
        <pc:spChg chg="add mod">
          <ac:chgData name="Graf Thomas, INI-NET-VNC-HCS" userId="487bc3e3-9ce7-4cdd-b7b4-8899ea88d289" providerId="ADAL" clId="{A47D5A21-D820-4251-9DE3-0EE7A7287481}" dt="2024-03-06T12:13:48.225" v="1739" actId="1076"/>
          <ac:spMkLst>
            <pc:docMk/>
            <pc:sldMk cId="1081037514" sldId="2145706225"/>
            <ac:spMk id="50" creationId="{E6F4D9EF-7813-54D5-B0A7-BB6DFF65B9B1}"/>
          </ac:spMkLst>
        </pc:spChg>
        <pc:grpChg chg="mod">
          <ac:chgData name="Graf Thomas, INI-NET-VNC-HCS" userId="487bc3e3-9ce7-4cdd-b7b4-8899ea88d289" providerId="ADAL" clId="{A47D5A21-D820-4251-9DE3-0EE7A7287481}" dt="2024-03-06T12:06:24.309" v="1640" actId="1038"/>
          <ac:grpSpMkLst>
            <pc:docMk/>
            <pc:sldMk cId="1081037514" sldId="2145706225"/>
            <ac:grpSpMk id="2" creationId="{593A3D2C-AF3C-4647-1B02-6C5086C62287}"/>
          </ac:grpSpMkLst>
        </pc:grpChg>
        <pc:grpChg chg="mod">
          <ac:chgData name="Graf Thomas, INI-NET-VNC-HCS" userId="487bc3e3-9ce7-4cdd-b7b4-8899ea88d289" providerId="ADAL" clId="{A47D5A21-D820-4251-9DE3-0EE7A7287481}" dt="2024-03-06T12:04:20.645" v="1575" actId="1037"/>
          <ac:grpSpMkLst>
            <pc:docMk/>
            <pc:sldMk cId="1081037514" sldId="2145706225"/>
            <ac:grpSpMk id="7" creationId="{746914D8-DC97-6FCE-CCEC-831AF8343A92}"/>
          </ac:grpSpMkLst>
        </pc:grpChg>
        <pc:grpChg chg="mod">
          <ac:chgData name="Graf Thomas, INI-NET-VNC-HCS" userId="487bc3e3-9ce7-4cdd-b7b4-8899ea88d289" providerId="ADAL" clId="{A47D5A21-D820-4251-9DE3-0EE7A7287481}" dt="2024-03-06T12:04:20.645" v="1575" actId="1037"/>
          <ac:grpSpMkLst>
            <pc:docMk/>
            <pc:sldMk cId="1081037514" sldId="2145706225"/>
            <ac:grpSpMk id="10" creationId="{2A39462A-F04D-B596-7A41-2767D485510C}"/>
          </ac:grpSpMkLst>
        </pc:grpChg>
        <pc:grpChg chg="mod">
          <ac:chgData name="Graf Thomas, INI-NET-VNC-HCS" userId="487bc3e3-9ce7-4cdd-b7b4-8899ea88d289" providerId="ADAL" clId="{A47D5A21-D820-4251-9DE3-0EE7A7287481}" dt="2024-03-06T12:04:20.645" v="1575" actId="1037"/>
          <ac:grpSpMkLst>
            <pc:docMk/>
            <pc:sldMk cId="1081037514" sldId="2145706225"/>
            <ac:grpSpMk id="13" creationId="{C27136FF-F3FA-F76D-A713-2F31CB874934}"/>
          </ac:grpSpMkLst>
        </pc:grpChg>
        <pc:grpChg chg="mod">
          <ac:chgData name="Graf Thomas, INI-NET-VNC-HCS" userId="487bc3e3-9ce7-4cdd-b7b4-8899ea88d289" providerId="ADAL" clId="{A47D5A21-D820-4251-9DE3-0EE7A7287481}" dt="2024-03-06T12:04:20.645" v="1575" actId="1037"/>
          <ac:grpSpMkLst>
            <pc:docMk/>
            <pc:sldMk cId="1081037514" sldId="2145706225"/>
            <ac:grpSpMk id="17" creationId="{CEB0384D-AE7F-401C-F7FF-BDAEA866A31A}"/>
          </ac:grpSpMkLst>
        </pc:grpChg>
        <pc:grpChg chg="mod">
          <ac:chgData name="Graf Thomas, INI-NET-VNC-HCS" userId="487bc3e3-9ce7-4cdd-b7b4-8899ea88d289" providerId="ADAL" clId="{A47D5A21-D820-4251-9DE3-0EE7A7287481}" dt="2024-03-06T12:04:20.645" v="1575" actId="1037"/>
          <ac:grpSpMkLst>
            <pc:docMk/>
            <pc:sldMk cId="1081037514" sldId="2145706225"/>
            <ac:grpSpMk id="20" creationId="{1B5435B3-AE86-5E3B-7DD7-612D9AD30695}"/>
          </ac:grpSpMkLst>
        </pc:grpChg>
        <pc:grpChg chg="mod">
          <ac:chgData name="Graf Thomas, INI-NET-VNC-HCS" userId="487bc3e3-9ce7-4cdd-b7b4-8899ea88d289" providerId="ADAL" clId="{A47D5A21-D820-4251-9DE3-0EE7A7287481}" dt="2024-03-06T12:04:20.645" v="1575" actId="1037"/>
          <ac:grpSpMkLst>
            <pc:docMk/>
            <pc:sldMk cId="1081037514" sldId="2145706225"/>
            <ac:grpSpMk id="23" creationId="{43DA79DF-E42D-79DA-2E63-37571E43F0EB}"/>
          </ac:grpSpMkLst>
        </pc:grpChg>
        <pc:picChg chg="mod">
          <ac:chgData name="Graf Thomas, INI-NET-VNC-HCS" userId="487bc3e3-9ce7-4cdd-b7b4-8899ea88d289" providerId="ADAL" clId="{A47D5A21-D820-4251-9DE3-0EE7A7287481}" dt="2024-03-06T12:04:20.645" v="1575" actId="1037"/>
          <ac:picMkLst>
            <pc:docMk/>
            <pc:sldMk cId="1081037514" sldId="2145706225"/>
            <ac:picMk id="27" creationId="{2C9830F3-CBF4-D372-DBC5-8AB3BCB5DD2A}"/>
          </ac:picMkLst>
        </pc:picChg>
        <pc:picChg chg="mod">
          <ac:chgData name="Graf Thomas, INI-NET-VNC-HCS" userId="487bc3e3-9ce7-4cdd-b7b4-8899ea88d289" providerId="ADAL" clId="{A47D5A21-D820-4251-9DE3-0EE7A7287481}" dt="2024-03-06T12:04:20.645" v="1575" actId="1037"/>
          <ac:picMkLst>
            <pc:docMk/>
            <pc:sldMk cId="1081037514" sldId="2145706225"/>
            <ac:picMk id="28" creationId="{17EB060B-2351-6AC0-7856-F33CB052400F}"/>
          </ac:picMkLst>
        </pc:picChg>
        <pc:picChg chg="mod">
          <ac:chgData name="Graf Thomas, INI-NET-VNC-HCS" userId="487bc3e3-9ce7-4cdd-b7b4-8899ea88d289" providerId="ADAL" clId="{A47D5A21-D820-4251-9DE3-0EE7A7287481}" dt="2024-03-06T12:04:20.645" v="1575" actId="1037"/>
          <ac:picMkLst>
            <pc:docMk/>
            <pc:sldMk cId="1081037514" sldId="2145706225"/>
            <ac:picMk id="31" creationId="{17DF8467-9125-3982-1295-79F29C9B0DC8}"/>
          </ac:picMkLst>
        </pc:picChg>
        <pc:picChg chg="mod">
          <ac:chgData name="Graf Thomas, INI-NET-VNC-HCS" userId="487bc3e3-9ce7-4cdd-b7b4-8899ea88d289" providerId="ADAL" clId="{A47D5A21-D820-4251-9DE3-0EE7A7287481}" dt="2024-03-06T12:06:24.309" v="1640" actId="1038"/>
          <ac:picMkLst>
            <pc:docMk/>
            <pc:sldMk cId="1081037514" sldId="2145706225"/>
            <ac:picMk id="32" creationId="{C770A491-1DB5-77FC-712B-35F7A47E2F99}"/>
          </ac:picMkLst>
        </pc:picChg>
        <pc:picChg chg="mod">
          <ac:chgData name="Graf Thomas, INI-NET-VNC-HCS" userId="487bc3e3-9ce7-4cdd-b7b4-8899ea88d289" providerId="ADAL" clId="{A47D5A21-D820-4251-9DE3-0EE7A7287481}" dt="2024-03-06T12:04:20.645" v="1575" actId="1037"/>
          <ac:picMkLst>
            <pc:docMk/>
            <pc:sldMk cId="1081037514" sldId="2145706225"/>
            <ac:picMk id="33" creationId="{17CD1AF5-AD78-AA80-9E26-C4515CC45BFA}"/>
          </ac:picMkLst>
        </pc:picChg>
        <pc:picChg chg="mod">
          <ac:chgData name="Graf Thomas, INI-NET-VNC-HCS" userId="487bc3e3-9ce7-4cdd-b7b4-8899ea88d289" providerId="ADAL" clId="{A47D5A21-D820-4251-9DE3-0EE7A7287481}" dt="2024-03-06T12:04:20.645" v="1575" actId="1037"/>
          <ac:picMkLst>
            <pc:docMk/>
            <pc:sldMk cId="1081037514" sldId="2145706225"/>
            <ac:picMk id="34" creationId="{0DF49D5E-4B86-6869-98D7-DE092FC30B18}"/>
          </ac:picMkLst>
        </pc:picChg>
        <pc:picChg chg="mod">
          <ac:chgData name="Graf Thomas, INI-NET-VNC-HCS" userId="487bc3e3-9ce7-4cdd-b7b4-8899ea88d289" providerId="ADAL" clId="{A47D5A21-D820-4251-9DE3-0EE7A7287481}" dt="2024-03-06T12:04:20.645" v="1575" actId="1037"/>
          <ac:picMkLst>
            <pc:docMk/>
            <pc:sldMk cId="1081037514" sldId="2145706225"/>
            <ac:picMk id="35" creationId="{76768564-2BA7-E325-FE43-6D4CE762CDAA}"/>
          </ac:picMkLst>
        </pc:picChg>
        <pc:picChg chg="mod">
          <ac:chgData name="Graf Thomas, INI-NET-VNC-HCS" userId="487bc3e3-9ce7-4cdd-b7b4-8899ea88d289" providerId="ADAL" clId="{A47D5A21-D820-4251-9DE3-0EE7A7287481}" dt="2024-03-06T12:04:20.645" v="1575" actId="1037"/>
          <ac:picMkLst>
            <pc:docMk/>
            <pc:sldMk cId="1081037514" sldId="2145706225"/>
            <ac:picMk id="36" creationId="{BA0A7074-FC27-6B8B-F899-8DDE2533BB10}"/>
          </ac:picMkLst>
        </pc:picChg>
        <pc:picChg chg="mod">
          <ac:chgData name="Graf Thomas, INI-NET-VNC-HCS" userId="487bc3e3-9ce7-4cdd-b7b4-8899ea88d289" providerId="ADAL" clId="{A47D5A21-D820-4251-9DE3-0EE7A7287481}" dt="2024-03-06T12:04:20.645" v="1575" actId="1037"/>
          <ac:picMkLst>
            <pc:docMk/>
            <pc:sldMk cId="1081037514" sldId="2145706225"/>
            <ac:picMk id="37" creationId="{D966A7CE-25D4-DED2-6D45-788D6CB73BA2}"/>
          </ac:picMkLst>
        </pc:picChg>
        <pc:picChg chg="del">
          <ac:chgData name="Graf Thomas, INI-NET-VNC-HCS" userId="487bc3e3-9ce7-4cdd-b7b4-8899ea88d289" providerId="ADAL" clId="{A47D5A21-D820-4251-9DE3-0EE7A7287481}" dt="2024-03-06T12:04:05.930" v="1531" actId="478"/>
          <ac:picMkLst>
            <pc:docMk/>
            <pc:sldMk cId="1081037514" sldId="2145706225"/>
            <ac:picMk id="43" creationId="{D8C02CC5-A9C9-F866-A5DB-BA4EC3307654}"/>
          </ac:picMkLst>
        </pc:picChg>
        <pc:picChg chg="del">
          <ac:chgData name="Graf Thomas, INI-NET-VNC-HCS" userId="487bc3e3-9ce7-4cdd-b7b4-8899ea88d289" providerId="ADAL" clId="{A47D5A21-D820-4251-9DE3-0EE7A7287481}" dt="2024-03-06T12:04:05.930" v="1531" actId="478"/>
          <ac:picMkLst>
            <pc:docMk/>
            <pc:sldMk cId="1081037514" sldId="2145706225"/>
            <ac:picMk id="45" creationId="{EFDD0C3B-512D-293E-E727-46B89BD86D4B}"/>
          </ac:picMkLst>
        </pc:picChg>
        <pc:cxnChg chg="mod">
          <ac:chgData name="Graf Thomas, INI-NET-VNC-HCS" userId="487bc3e3-9ce7-4cdd-b7b4-8899ea88d289" providerId="ADAL" clId="{A47D5A21-D820-4251-9DE3-0EE7A7287481}" dt="2024-03-06T12:04:20.645" v="1575" actId="1037"/>
          <ac:cxnSpMkLst>
            <pc:docMk/>
            <pc:sldMk cId="1081037514" sldId="2145706225"/>
            <ac:cxnSpMk id="26" creationId="{E14B17EC-9407-E3A2-1F7C-D47095BE2DDB}"/>
          </ac:cxnSpMkLst>
        </pc:cxnChg>
        <pc:cxnChg chg="mod">
          <ac:chgData name="Graf Thomas, INI-NET-VNC-HCS" userId="487bc3e3-9ce7-4cdd-b7b4-8899ea88d289" providerId="ADAL" clId="{A47D5A21-D820-4251-9DE3-0EE7A7287481}" dt="2024-03-06T12:04:20.645" v="1575" actId="1037"/>
          <ac:cxnSpMkLst>
            <pc:docMk/>
            <pc:sldMk cId="1081037514" sldId="2145706225"/>
            <ac:cxnSpMk id="38" creationId="{10DC3853-02C8-D495-EDB1-B0129F6F9E30}"/>
          </ac:cxnSpMkLst>
        </pc:cxnChg>
        <pc:cxnChg chg="mod">
          <ac:chgData name="Graf Thomas, INI-NET-VNC-HCS" userId="487bc3e3-9ce7-4cdd-b7b4-8899ea88d289" providerId="ADAL" clId="{A47D5A21-D820-4251-9DE3-0EE7A7287481}" dt="2024-03-06T12:04:20.645" v="1575" actId="1037"/>
          <ac:cxnSpMkLst>
            <pc:docMk/>
            <pc:sldMk cId="1081037514" sldId="2145706225"/>
            <ac:cxnSpMk id="40" creationId="{9BC6E6D7-2688-CCDB-6A6C-7880291A8339}"/>
          </ac:cxnSpMkLst>
        </pc:cxnChg>
        <pc:cxnChg chg="mod">
          <ac:chgData name="Graf Thomas, INI-NET-VNC-HCS" userId="487bc3e3-9ce7-4cdd-b7b4-8899ea88d289" providerId="ADAL" clId="{A47D5A21-D820-4251-9DE3-0EE7A7287481}" dt="2024-03-06T12:04:20.645" v="1575" actId="1037"/>
          <ac:cxnSpMkLst>
            <pc:docMk/>
            <pc:sldMk cId="1081037514" sldId="2145706225"/>
            <ac:cxnSpMk id="42" creationId="{3CD8EA4A-314A-BB28-E712-414D5F01E35F}"/>
          </ac:cxnSpMkLst>
        </pc:cxnChg>
        <pc:cxnChg chg="mod">
          <ac:chgData name="Graf Thomas, INI-NET-VNC-HCS" userId="487bc3e3-9ce7-4cdd-b7b4-8899ea88d289" providerId="ADAL" clId="{A47D5A21-D820-4251-9DE3-0EE7A7287481}" dt="2024-03-06T12:06:24.309" v="1640" actId="1038"/>
          <ac:cxnSpMkLst>
            <pc:docMk/>
            <pc:sldMk cId="1081037514" sldId="2145706225"/>
            <ac:cxnSpMk id="47" creationId="{1E3CC50D-6BF1-E751-D746-D130EE998D4B}"/>
          </ac:cxnSpMkLst>
        </pc:cxnChg>
      </pc:sldChg>
      <pc:sldChg chg="del">
        <pc:chgData name="Graf Thomas, INI-NET-VNC-HCS" userId="487bc3e3-9ce7-4cdd-b7b4-8899ea88d289" providerId="ADAL" clId="{A47D5A21-D820-4251-9DE3-0EE7A7287481}" dt="2024-03-06T11:45:20.570" v="1459" actId="47"/>
        <pc:sldMkLst>
          <pc:docMk/>
          <pc:sldMk cId="3384652948" sldId="2145706226"/>
        </pc:sldMkLst>
      </pc:sldChg>
      <pc:sldChg chg="del">
        <pc:chgData name="Graf Thomas, INI-NET-VNC-HCS" userId="487bc3e3-9ce7-4cdd-b7b4-8899ea88d289" providerId="ADAL" clId="{A47D5A21-D820-4251-9DE3-0EE7A7287481}" dt="2024-03-06T11:45:20.570" v="1459" actId="47"/>
        <pc:sldMkLst>
          <pc:docMk/>
          <pc:sldMk cId="663711217" sldId="2145706234"/>
        </pc:sldMkLst>
      </pc:sldChg>
      <pc:sldChg chg="addSp delSp modSp mod">
        <pc:chgData name="Graf Thomas, INI-NET-VNC-HCS" userId="487bc3e3-9ce7-4cdd-b7b4-8899ea88d289" providerId="ADAL" clId="{A47D5A21-D820-4251-9DE3-0EE7A7287481}" dt="2024-03-06T08:42:06.947" v="1454" actId="1037"/>
        <pc:sldMkLst>
          <pc:docMk/>
          <pc:sldMk cId="2249733078" sldId="2145706239"/>
        </pc:sldMkLst>
        <pc:spChg chg="add mod">
          <ac:chgData name="Graf Thomas, INI-NET-VNC-HCS" userId="487bc3e3-9ce7-4cdd-b7b4-8899ea88d289" providerId="ADAL" clId="{A47D5A21-D820-4251-9DE3-0EE7A7287481}" dt="2024-03-06T08:19:30.339" v="604" actId="14100"/>
          <ac:spMkLst>
            <pc:docMk/>
            <pc:sldMk cId="2249733078" sldId="2145706239"/>
            <ac:spMk id="2" creationId="{EBBAF0DF-61DF-B89D-2978-12F7F1BE7C53}"/>
          </ac:spMkLst>
        </pc:spChg>
        <pc:spChg chg="del mod">
          <ac:chgData name="Graf Thomas, INI-NET-VNC-HCS" userId="487bc3e3-9ce7-4cdd-b7b4-8899ea88d289" providerId="ADAL" clId="{A47D5A21-D820-4251-9DE3-0EE7A7287481}" dt="2024-03-06T08:20:04.337" v="605" actId="478"/>
          <ac:spMkLst>
            <pc:docMk/>
            <pc:sldMk cId="2249733078" sldId="2145706239"/>
            <ac:spMk id="5" creationId="{0194B37B-813A-99FE-7B78-4D87D8C30D44}"/>
          </ac:spMkLst>
        </pc:spChg>
        <pc:spChg chg="mod">
          <ac:chgData name="Graf Thomas, INI-NET-VNC-HCS" userId="487bc3e3-9ce7-4cdd-b7b4-8899ea88d289" providerId="ADAL" clId="{A47D5A21-D820-4251-9DE3-0EE7A7287481}" dt="2024-03-06T08:42:06.947" v="1454" actId="1037"/>
          <ac:spMkLst>
            <pc:docMk/>
            <pc:sldMk cId="2249733078" sldId="2145706239"/>
            <ac:spMk id="7" creationId="{33891599-1C33-654D-733C-99580AE756F1}"/>
          </ac:spMkLst>
        </pc:spChg>
        <pc:spChg chg="del">
          <ac:chgData name="Graf Thomas, INI-NET-VNC-HCS" userId="487bc3e3-9ce7-4cdd-b7b4-8899ea88d289" providerId="ADAL" clId="{A47D5A21-D820-4251-9DE3-0EE7A7287481}" dt="2024-03-06T08:13:19.192" v="556" actId="478"/>
          <ac:spMkLst>
            <pc:docMk/>
            <pc:sldMk cId="2249733078" sldId="2145706239"/>
            <ac:spMk id="18" creationId="{B283EDB4-CFDF-D6B9-8AF9-9CFA563360E3}"/>
          </ac:spMkLst>
        </pc:spChg>
        <pc:spChg chg="mod">
          <ac:chgData name="Graf Thomas, INI-NET-VNC-HCS" userId="487bc3e3-9ce7-4cdd-b7b4-8899ea88d289" providerId="ADAL" clId="{A47D5A21-D820-4251-9DE3-0EE7A7287481}" dt="2024-03-06T08:12:18.980" v="540" actId="20577"/>
          <ac:spMkLst>
            <pc:docMk/>
            <pc:sldMk cId="2249733078" sldId="2145706239"/>
            <ac:spMk id="19" creationId="{56D79134-17A9-8BC8-B7D0-97BCFFB9A6B2}"/>
          </ac:spMkLst>
        </pc:spChg>
        <pc:picChg chg="mod">
          <ac:chgData name="Graf Thomas, INI-NET-VNC-HCS" userId="487bc3e3-9ce7-4cdd-b7b4-8899ea88d289" providerId="ADAL" clId="{A47D5A21-D820-4251-9DE3-0EE7A7287481}" dt="2024-03-06T08:20:12.631" v="608" actId="1076"/>
          <ac:picMkLst>
            <pc:docMk/>
            <pc:sldMk cId="2249733078" sldId="2145706239"/>
            <ac:picMk id="3" creationId="{80EF3365-92B8-4BFF-5B4A-D90DDCF803B4}"/>
          </ac:picMkLst>
        </pc:picChg>
      </pc:sldChg>
      <pc:sldChg chg="addSp delSp modSp add mod ord">
        <pc:chgData name="Graf Thomas, INI-NET-VNC-HCS" userId="487bc3e3-9ce7-4cdd-b7b4-8899ea88d289" providerId="ADAL" clId="{A47D5A21-D820-4251-9DE3-0EE7A7287481}" dt="2024-03-06T12:16:50.226" v="1740"/>
        <pc:sldMkLst>
          <pc:docMk/>
          <pc:sldMk cId="540899312" sldId="2145706240"/>
        </pc:sldMkLst>
        <pc:spChg chg="mod">
          <ac:chgData name="Graf Thomas, INI-NET-VNC-HCS" userId="487bc3e3-9ce7-4cdd-b7b4-8899ea88d289" providerId="ADAL" clId="{A47D5A21-D820-4251-9DE3-0EE7A7287481}" dt="2024-03-06T08:07:56.785" v="481" actId="20577"/>
          <ac:spMkLst>
            <pc:docMk/>
            <pc:sldMk cId="540899312" sldId="2145706240"/>
            <ac:spMk id="3" creationId="{29C0DFD4-432D-4B0C-93DF-790441DCF5B9}"/>
          </ac:spMkLst>
        </pc:spChg>
        <pc:spChg chg="mod">
          <ac:chgData name="Graf Thomas, INI-NET-VNC-HCS" userId="487bc3e3-9ce7-4cdd-b7b4-8899ea88d289" providerId="ADAL" clId="{A47D5A21-D820-4251-9DE3-0EE7A7287481}" dt="2024-03-06T08:03:02.504" v="91" actId="20577"/>
          <ac:spMkLst>
            <pc:docMk/>
            <pc:sldMk cId="540899312" sldId="2145706240"/>
            <ac:spMk id="6" creationId="{ABB61075-2877-B162-7D8F-97EC17B8DF39}"/>
          </ac:spMkLst>
        </pc:spChg>
        <pc:spChg chg="mod">
          <ac:chgData name="Graf Thomas, INI-NET-VNC-HCS" userId="487bc3e3-9ce7-4cdd-b7b4-8899ea88d289" providerId="ADAL" clId="{A47D5A21-D820-4251-9DE3-0EE7A7287481}" dt="2024-03-06T08:09:51.948" v="509" actId="14100"/>
          <ac:spMkLst>
            <pc:docMk/>
            <pc:sldMk cId="540899312" sldId="2145706240"/>
            <ac:spMk id="7" creationId="{E751AA3A-A181-4E76-CC75-041686EB2C20}"/>
          </ac:spMkLst>
        </pc:spChg>
        <pc:spChg chg="del">
          <ac:chgData name="Graf Thomas, INI-NET-VNC-HCS" userId="487bc3e3-9ce7-4cdd-b7b4-8899ea88d289" providerId="ADAL" clId="{A47D5A21-D820-4251-9DE3-0EE7A7287481}" dt="2024-03-06T08:02:42.666" v="67" actId="478"/>
          <ac:spMkLst>
            <pc:docMk/>
            <pc:sldMk cId="540899312" sldId="2145706240"/>
            <ac:spMk id="8" creationId="{8F5B7433-6C2C-9F79-E743-B4F7F3199C49}"/>
          </ac:spMkLst>
        </pc:spChg>
        <pc:spChg chg="del mod">
          <ac:chgData name="Graf Thomas, INI-NET-VNC-HCS" userId="487bc3e3-9ce7-4cdd-b7b4-8899ea88d289" providerId="ADAL" clId="{A47D5A21-D820-4251-9DE3-0EE7A7287481}" dt="2024-03-06T08:02:40.931" v="65" actId="478"/>
          <ac:spMkLst>
            <pc:docMk/>
            <pc:sldMk cId="540899312" sldId="2145706240"/>
            <ac:spMk id="9" creationId="{94BED9E1-5205-DBA5-3A77-348AA6C3053F}"/>
          </ac:spMkLst>
        </pc:spChg>
        <pc:spChg chg="mod ord">
          <ac:chgData name="Graf Thomas, INI-NET-VNC-HCS" userId="487bc3e3-9ce7-4cdd-b7b4-8899ea88d289" providerId="ADAL" clId="{A47D5A21-D820-4251-9DE3-0EE7A7287481}" dt="2024-03-06T12:16:50.226" v="1740"/>
          <ac:spMkLst>
            <pc:docMk/>
            <pc:sldMk cId="540899312" sldId="2145706240"/>
            <ac:spMk id="17" creationId="{8F78EE4C-6EFD-4363-A98F-3E5608669DF5}"/>
          </ac:spMkLst>
        </pc:spChg>
        <pc:spChg chg="mod">
          <ac:chgData name="Graf Thomas, INI-NET-VNC-HCS" userId="487bc3e3-9ce7-4cdd-b7b4-8899ea88d289" providerId="ADAL" clId="{A47D5A21-D820-4251-9DE3-0EE7A7287481}" dt="2024-03-06T08:08:52.629" v="495" actId="14100"/>
          <ac:spMkLst>
            <pc:docMk/>
            <pc:sldMk cId="540899312" sldId="2145706240"/>
            <ac:spMk id="19" creationId="{B0AC9776-B227-44FD-A2AC-1FDE0B6F1445}"/>
          </ac:spMkLst>
        </pc:spChg>
        <pc:spChg chg="add del mod">
          <ac:chgData name="Graf Thomas, INI-NET-VNC-HCS" userId="487bc3e3-9ce7-4cdd-b7b4-8899ea88d289" providerId="ADAL" clId="{A47D5A21-D820-4251-9DE3-0EE7A7287481}" dt="2024-03-06T08:09:15.077" v="502" actId="478"/>
          <ac:spMkLst>
            <pc:docMk/>
            <pc:sldMk cId="540899312" sldId="2145706240"/>
            <ac:spMk id="21" creationId="{9106F30F-B7CF-5436-5E34-E5CFC4951F22}"/>
          </ac:spMkLst>
        </pc:spChg>
        <pc:spChg chg="add mod">
          <ac:chgData name="Graf Thomas, INI-NET-VNC-HCS" userId="487bc3e3-9ce7-4cdd-b7b4-8899ea88d289" providerId="ADAL" clId="{A47D5A21-D820-4251-9DE3-0EE7A7287481}" dt="2024-03-06T08:11:28.703" v="537" actId="1035"/>
          <ac:spMkLst>
            <pc:docMk/>
            <pc:sldMk cId="540899312" sldId="2145706240"/>
            <ac:spMk id="24" creationId="{1F53FB5C-08C3-503A-DD3F-DC336AED5134}"/>
          </ac:spMkLst>
        </pc:spChg>
        <pc:spChg chg="add mod">
          <ac:chgData name="Graf Thomas, INI-NET-VNC-HCS" userId="487bc3e3-9ce7-4cdd-b7b4-8899ea88d289" providerId="ADAL" clId="{A47D5A21-D820-4251-9DE3-0EE7A7287481}" dt="2024-03-06T08:11:31.543" v="539" actId="1035"/>
          <ac:spMkLst>
            <pc:docMk/>
            <pc:sldMk cId="540899312" sldId="2145706240"/>
            <ac:spMk id="25" creationId="{69934E68-7859-6F55-01F2-D3CD39C036AD}"/>
          </ac:spMkLst>
        </pc:spChg>
        <pc:cxnChg chg="add del mod">
          <ac:chgData name="Graf Thomas, INI-NET-VNC-HCS" userId="487bc3e3-9ce7-4cdd-b7b4-8899ea88d289" providerId="ADAL" clId="{A47D5A21-D820-4251-9DE3-0EE7A7287481}" dt="2024-03-06T08:10:30.262" v="518" actId="478"/>
          <ac:cxnSpMkLst>
            <pc:docMk/>
            <pc:sldMk cId="540899312" sldId="2145706240"/>
            <ac:cxnSpMk id="5" creationId="{B5C93F77-8663-9285-57A3-E6858FE15544}"/>
          </ac:cxnSpMkLst>
        </pc:cxnChg>
        <pc:cxnChg chg="mod">
          <ac:chgData name="Graf Thomas, INI-NET-VNC-HCS" userId="487bc3e3-9ce7-4cdd-b7b4-8899ea88d289" providerId="ADAL" clId="{A47D5A21-D820-4251-9DE3-0EE7A7287481}" dt="2024-03-06T08:10:36.823" v="521" actId="14100"/>
          <ac:cxnSpMkLst>
            <pc:docMk/>
            <pc:sldMk cId="540899312" sldId="2145706240"/>
            <ac:cxnSpMk id="13" creationId="{ABDEEB90-F9DE-4579-466A-4391823DABF7}"/>
          </ac:cxnSpMkLst>
        </pc:cxnChg>
        <pc:cxnChg chg="del">
          <ac:chgData name="Graf Thomas, INI-NET-VNC-HCS" userId="487bc3e3-9ce7-4cdd-b7b4-8899ea88d289" providerId="ADAL" clId="{A47D5A21-D820-4251-9DE3-0EE7A7287481}" dt="2024-03-06T08:02:39.878" v="64" actId="478"/>
          <ac:cxnSpMkLst>
            <pc:docMk/>
            <pc:sldMk cId="540899312" sldId="2145706240"/>
            <ac:cxnSpMk id="14" creationId="{971CE727-7DCB-9E98-7B9C-B1ACC28EC9FF}"/>
          </ac:cxnSpMkLst>
        </pc:cxnChg>
        <pc:cxnChg chg="add del mod">
          <ac:chgData name="Graf Thomas, INI-NET-VNC-HCS" userId="487bc3e3-9ce7-4cdd-b7b4-8899ea88d289" providerId="ADAL" clId="{A47D5A21-D820-4251-9DE3-0EE7A7287481}" dt="2024-03-06T08:10:30.262" v="518" actId="478"/>
          <ac:cxnSpMkLst>
            <pc:docMk/>
            <pc:sldMk cId="540899312" sldId="2145706240"/>
            <ac:cxnSpMk id="15" creationId="{DD511543-E679-D3D2-84E3-71435C52775B}"/>
          </ac:cxnSpMkLst>
        </pc:cxnChg>
        <pc:cxnChg chg="mod">
          <ac:chgData name="Graf Thomas, INI-NET-VNC-HCS" userId="487bc3e3-9ce7-4cdd-b7b4-8899ea88d289" providerId="ADAL" clId="{A47D5A21-D820-4251-9DE3-0EE7A7287481}" dt="2024-03-06T08:08:24.973" v="488" actId="14100"/>
          <ac:cxnSpMkLst>
            <pc:docMk/>
            <pc:sldMk cId="540899312" sldId="2145706240"/>
            <ac:cxnSpMk id="22" creationId="{5EE7A184-4440-4663-A713-45C43FB41FBD}"/>
          </ac:cxnSpMkLst>
        </pc:cxnChg>
        <pc:cxnChg chg="del">
          <ac:chgData name="Graf Thomas, INI-NET-VNC-HCS" userId="487bc3e3-9ce7-4cdd-b7b4-8899ea88d289" providerId="ADAL" clId="{A47D5A21-D820-4251-9DE3-0EE7A7287481}" dt="2024-03-06T08:02:41.743" v="66" actId="478"/>
          <ac:cxnSpMkLst>
            <pc:docMk/>
            <pc:sldMk cId="540899312" sldId="2145706240"/>
            <ac:cxnSpMk id="23" creationId="{D8988D8C-34C7-42B3-BD73-F0A5B399F9DF}"/>
          </ac:cxnSpMkLst>
        </pc:cxnChg>
        <pc:cxnChg chg="add mod">
          <ac:chgData name="Graf Thomas, INI-NET-VNC-HCS" userId="487bc3e3-9ce7-4cdd-b7b4-8899ea88d289" providerId="ADAL" clId="{A47D5A21-D820-4251-9DE3-0EE7A7287481}" dt="2024-03-06T08:10:56.158" v="527" actId="14100"/>
          <ac:cxnSpMkLst>
            <pc:docMk/>
            <pc:sldMk cId="540899312" sldId="2145706240"/>
            <ac:cxnSpMk id="26" creationId="{26AA4EF1-0515-5E5A-5D45-BE133079F190}"/>
          </ac:cxnSpMkLst>
        </pc:cxnChg>
        <pc:cxnChg chg="add mod">
          <ac:chgData name="Graf Thomas, INI-NET-VNC-HCS" userId="487bc3e3-9ce7-4cdd-b7b4-8899ea88d289" providerId="ADAL" clId="{A47D5A21-D820-4251-9DE3-0EE7A7287481}" dt="2024-03-06T08:10:43.570" v="523" actId="14100"/>
          <ac:cxnSpMkLst>
            <pc:docMk/>
            <pc:sldMk cId="540899312" sldId="2145706240"/>
            <ac:cxnSpMk id="27" creationId="{D1F71D91-0AD5-1DD4-6BC3-A469C348859D}"/>
          </ac:cxnSpMkLst>
        </pc:cxnChg>
      </pc:sldChg>
      <pc:sldChg chg="addSp delSp modSp add mod">
        <pc:chgData name="Graf Thomas, INI-NET-VNC-HCS" userId="487bc3e3-9ce7-4cdd-b7b4-8899ea88d289" providerId="ADAL" clId="{A47D5A21-D820-4251-9DE3-0EE7A7287481}" dt="2024-03-06T08:34:11.165" v="1002"/>
        <pc:sldMkLst>
          <pc:docMk/>
          <pc:sldMk cId="1152209015" sldId="2145706241"/>
        </pc:sldMkLst>
        <pc:spChg chg="del">
          <ac:chgData name="Graf Thomas, INI-NET-VNC-HCS" userId="487bc3e3-9ce7-4cdd-b7b4-8899ea88d289" providerId="ADAL" clId="{A47D5A21-D820-4251-9DE3-0EE7A7287481}" dt="2024-03-06T08:23:08.868" v="615" actId="478"/>
          <ac:spMkLst>
            <pc:docMk/>
            <pc:sldMk cId="1152209015" sldId="2145706241"/>
            <ac:spMk id="5" creationId="{0194B37B-813A-99FE-7B78-4D87D8C30D44}"/>
          </ac:spMkLst>
        </pc:spChg>
        <pc:spChg chg="del">
          <ac:chgData name="Graf Thomas, INI-NET-VNC-HCS" userId="487bc3e3-9ce7-4cdd-b7b4-8899ea88d289" providerId="ADAL" clId="{A47D5A21-D820-4251-9DE3-0EE7A7287481}" dt="2024-03-06T08:23:49.733" v="620" actId="478"/>
          <ac:spMkLst>
            <pc:docMk/>
            <pc:sldMk cId="1152209015" sldId="2145706241"/>
            <ac:spMk id="7" creationId="{33891599-1C33-654D-733C-99580AE756F1}"/>
          </ac:spMkLst>
        </pc:spChg>
        <pc:spChg chg="add del mod">
          <ac:chgData name="Graf Thomas, INI-NET-VNC-HCS" userId="487bc3e3-9ce7-4cdd-b7b4-8899ea88d289" providerId="ADAL" clId="{A47D5A21-D820-4251-9DE3-0EE7A7287481}" dt="2024-03-06T08:28:25.770" v="662" actId="478"/>
          <ac:spMkLst>
            <pc:docMk/>
            <pc:sldMk cId="1152209015" sldId="2145706241"/>
            <ac:spMk id="12" creationId="{72E3852A-9643-A0F7-EA42-826E30A20956}"/>
          </ac:spMkLst>
        </pc:spChg>
        <pc:spChg chg="add mod">
          <ac:chgData name="Graf Thomas, INI-NET-VNC-HCS" userId="487bc3e3-9ce7-4cdd-b7b4-8899ea88d289" providerId="ADAL" clId="{A47D5A21-D820-4251-9DE3-0EE7A7287481}" dt="2024-03-06T08:33:13.434" v="1000" actId="14100"/>
          <ac:spMkLst>
            <pc:docMk/>
            <pc:sldMk cId="1152209015" sldId="2145706241"/>
            <ac:spMk id="13" creationId="{493592BC-0380-9705-ADC3-87ACEDBEFCB8}"/>
          </ac:spMkLst>
        </pc:spChg>
        <pc:spChg chg="del mod">
          <ac:chgData name="Graf Thomas, INI-NET-VNC-HCS" userId="487bc3e3-9ce7-4cdd-b7b4-8899ea88d289" providerId="ADAL" clId="{A47D5A21-D820-4251-9DE3-0EE7A7287481}" dt="2024-03-06T08:28:25.770" v="662" actId="478"/>
          <ac:spMkLst>
            <pc:docMk/>
            <pc:sldMk cId="1152209015" sldId="2145706241"/>
            <ac:spMk id="18" creationId="{B283EDB4-CFDF-D6B9-8AF9-9CFA563360E3}"/>
          </ac:spMkLst>
        </pc:spChg>
        <pc:spChg chg="mod ord">
          <ac:chgData name="Graf Thomas, INI-NET-VNC-HCS" userId="487bc3e3-9ce7-4cdd-b7b4-8899ea88d289" providerId="ADAL" clId="{A47D5A21-D820-4251-9DE3-0EE7A7287481}" dt="2024-03-06T08:34:11.165" v="1002"/>
          <ac:spMkLst>
            <pc:docMk/>
            <pc:sldMk cId="1152209015" sldId="2145706241"/>
            <ac:spMk id="19" creationId="{56D79134-17A9-8BC8-B7D0-97BCFFB9A6B2}"/>
          </ac:spMkLst>
        </pc:spChg>
        <pc:picChg chg="del">
          <ac:chgData name="Graf Thomas, INI-NET-VNC-HCS" userId="487bc3e3-9ce7-4cdd-b7b4-8899ea88d289" providerId="ADAL" clId="{A47D5A21-D820-4251-9DE3-0EE7A7287481}" dt="2024-03-06T08:23:10.579" v="616" actId="478"/>
          <ac:picMkLst>
            <pc:docMk/>
            <pc:sldMk cId="1152209015" sldId="2145706241"/>
            <ac:picMk id="3" creationId="{80EF3365-92B8-4BFF-5B4A-D90DDCF803B4}"/>
          </ac:picMkLst>
        </pc:picChg>
        <pc:picChg chg="add del mod">
          <ac:chgData name="Graf Thomas, INI-NET-VNC-HCS" userId="487bc3e3-9ce7-4cdd-b7b4-8899ea88d289" providerId="ADAL" clId="{A47D5A21-D820-4251-9DE3-0EE7A7287481}" dt="2024-03-06T08:24:19.907" v="622" actId="478"/>
          <ac:picMkLst>
            <pc:docMk/>
            <pc:sldMk cId="1152209015" sldId="2145706241"/>
            <ac:picMk id="4" creationId="{4A504816-27EF-6849-221E-44744933C16F}"/>
          </ac:picMkLst>
        </pc:picChg>
        <pc:picChg chg="add mod">
          <ac:chgData name="Graf Thomas, INI-NET-VNC-HCS" userId="487bc3e3-9ce7-4cdd-b7b4-8899ea88d289" providerId="ADAL" clId="{A47D5A21-D820-4251-9DE3-0EE7A7287481}" dt="2024-03-06T08:26:50.956" v="659" actId="1076"/>
          <ac:picMkLst>
            <pc:docMk/>
            <pc:sldMk cId="1152209015" sldId="2145706241"/>
            <ac:picMk id="9" creationId="{E42F4B34-76CD-F72D-9B81-89CB1330329D}"/>
          </ac:picMkLst>
        </pc:picChg>
        <pc:picChg chg="add del">
          <ac:chgData name="Graf Thomas, INI-NET-VNC-HCS" userId="487bc3e3-9ce7-4cdd-b7b4-8899ea88d289" providerId="ADAL" clId="{A47D5A21-D820-4251-9DE3-0EE7A7287481}" dt="2024-03-06T08:24:52.187" v="627" actId="478"/>
          <ac:picMkLst>
            <pc:docMk/>
            <pc:sldMk cId="1152209015" sldId="2145706241"/>
            <ac:picMk id="11" creationId="{CB909C06-14D6-EA59-6069-BB7A3F4E1F7F}"/>
          </ac:picMkLst>
        </pc:picChg>
      </pc:sldChg>
      <pc:sldChg chg="modSp add mod">
        <pc:chgData name="Graf Thomas, INI-NET-VNC-HCS" userId="487bc3e3-9ce7-4cdd-b7b4-8899ea88d289" providerId="ADAL" clId="{A47D5A21-D820-4251-9DE3-0EE7A7287481}" dt="2024-03-06T08:41:03.419" v="1449"/>
        <pc:sldMkLst>
          <pc:docMk/>
          <pc:sldMk cId="2617504443" sldId="2145706242"/>
        </pc:sldMkLst>
        <pc:spChg chg="mod">
          <ac:chgData name="Graf Thomas, INI-NET-VNC-HCS" userId="487bc3e3-9ce7-4cdd-b7b4-8899ea88d289" providerId="ADAL" clId="{A47D5A21-D820-4251-9DE3-0EE7A7287481}" dt="2024-03-06T08:35:16.352" v="1004"/>
          <ac:spMkLst>
            <pc:docMk/>
            <pc:sldMk cId="2617504443" sldId="2145706242"/>
            <ac:spMk id="2" creationId="{FF20F271-6F0D-4AC0-BB1D-F5C338165C13}"/>
          </ac:spMkLst>
        </pc:spChg>
        <pc:spChg chg="mod">
          <ac:chgData name="Graf Thomas, INI-NET-VNC-HCS" userId="487bc3e3-9ce7-4cdd-b7b4-8899ea88d289" providerId="ADAL" clId="{A47D5A21-D820-4251-9DE3-0EE7A7287481}" dt="2024-03-06T08:41:03.419" v="1449"/>
          <ac:spMkLst>
            <pc:docMk/>
            <pc:sldMk cId="2617504443" sldId="2145706242"/>
            <ac:spMk id="3" creationId="{29C0DFD4-432D-4B0C-93DF-790441DCF5B9}"/>
          </ac:spMkLst>
        </pc:spChg>
      </pc:sldChg>
    </pc:docChg>
  </pc:docChgLst>
  <pc:docChgLst>
    <pc:chgData name="Graf Thomas, INI-NET-VNC-HCS" userId="487bc3e3-9ce7-4cdd-b7b4-8899ea88d289" providerId="ADAL" clId="{FF1E8771-B1E8-4CEC-B725-4345F27D3194}"/>
    <pc:docChg chg="undo redo custSel addSld delSld modSld sldOrd">
      <pc:chgData name="Graf Thomas, INI-NET-VNC-HCS" userId="487bc3e3-9ce7-4cdd-b7b4-8899ea88d289" providerId="ADAL" clId="{FF1E8771-B1E8-4CEC-B725-4345F27D3194}" dt="2023-11-07T12:40:28.631" v="4365" actId="20577"/>
      <pc:docMkLst>
        <pc:docMk/>
      </pc:docMkLst>
      <pc:sldChg chg="modSp add mod">
        <pc:chgData name="Graf Thomas, INI-NET-VNC-HCS" userId="487bc3e3-9ce7-4cdd-b7b4-8899ea88d289" providerId="ADAL" clId="{FF1E8771-B1E8-4CEC-B725-4345F27D3194}" dt="2023-10-29T07:51:39.100" v="2599"/>
        <pc:sldMkLst>
          <pc:docMk/>
          <pc:sldMk cId="3578665336" sldId="1041"/>
        </pc:sldMkLst>
        <pc:spChg chg="mod">
          <ac:chgData name="Graf Thomas, INI-NET-VNC-HCS" userId="487bc3e3-9ce7-4cdd-b7b4-8899ea88d289" providerId="ADAL" clId="{FF1E8771-B1E8-4CEC-B725-4345F27D3194}" dt="2023-10-29T07:51:39.100" v="2599"/>
          <ac:spMkLst>
            <pc:docMk/>
            <pc:sldMk cId="3578665336" sldId="1041"/>
            <ac:spMk id="5" creationId="{C26208B2-0D10-4C23-B2DE-372A62E98644}"/>
          </ac:spMkLst>
        </pc:spChg>
        <pc:spChg chg="mod">
          <ac:chgData name="Graf Thomas, INI-NET-VNC-HCS" userId="487bc3e3-9ce7-4cdd-b7b4-8899ea88d289" providerId="ADAL" clId="{FF1E8771-B1E8-4CEC-B725-4345F27D3194}" dt="2023-10-29T07:51:14.112" v="2596" actId="20577"/>
          <ac:spMkLst>
            <pc:docMk/>
            <pc:sldMk cId="3578665336" sldId="1041"/>
            <ac:spMk id="6" creationId="{6CAA0765-1318-4A03-8F91-D3ECC43D8FA7}"/>
          </ac:spMkLst>
        </pc:spChg>
      </pc:sldChg>
      <pc:sldChg chg="del">
        <pc:chgData name="Graf Thomas, INI-NET-VNC-HCS" userId="487bc3e3-9ce7-4cdd-b7b4-8899ea88d289" providerId="ADAL" clId="{FF1E8771-B1E8-4CEC-B725-4345F27D3194}" dt="2023-10-28T09:18:27.609" v="1522" actId="47"/>
        <pc:sldMkLst>
          <pc:docMk/>
          <pc:sldMk cId="958437681" sldId="26413"/>
        </pc:sldMkLst>
      </pc:sldChg>
      <pc:sldChg chg="del">
        <pc:chgData name="Graf Thomas, INI-NET-VNC-HCS" userId="487bc3e3-9ce7-4cdd-b7b4-8899ea88d289" providerId="ADAL" clId="{FF1E8771-B1E8-4CEC-B725-4345F27D3194}" dt="2023-10-28T09:18:13.119" v="1521" actId="47"/>
        <pc:sldMkLst>
          <pc:docMk/>
          <pc:sldMk cId="731853391" sldId="26414"/>
        </pc:sldMkLst>
      </pc:sldChg>
      <pc:sldChg chg="modSp mod ord">
        <pc:chgData name="Graf Thomas, INI-NET-VNC-HCS" userId="487bc3e3-9ce7-4cdd-b7b4-8899ea88d289" providerId="ADAL" clId="{FF1E8771-B1E8-4CEC-B725-4345F27D3194}" dt="2023-11-07T12:40:28.631" v="4365" actId="20577"/>
        <pc:sldMkLst>
          <pc:docMk/>
          <pc:sldMk cId="2578889968" sldId="26415"/>
        </pc:sldMkLst>
        <pc:spChg chg="mod">
          <ac:chgData name="Graf Thomas, INI-NET-VNC-HCS" userId="487bc3e3-9ce7-4cdd-b7b4-8899ea88d289" providerId="ADAL" clId="{FF1E8771-B1E8-4CEC-B725-4345F27D3194}" dt="2023-10-29T08:40:06.208" v="3878" actId="20577"/>
          <ac:spMkLst>
            <pc:docMk/>
            <pc:sldMk cId="2578889968" sldId="26415"/>
            <ac:spMk id="2" creationId="{FF20F271-6F0D-4AC0-BB1D-F5C338165C13}"/>
          </ac:spMkLst>
        </pc:spChg>
        <pc:spChg chg="mod">
          <ac:chgData name="Graf Thomas, INI-NET-VNC-HCS" userId="487bc3e3-9ce7-4cdd-b7b4-8899ea88d289" providerId="ADAL" clId="{FF1E8771-B1E8-4CEC-B725-4345F27D3194}" dt="2023-11-07T12:40:28.631" v="4365" actId="20577"/>
          <ac:spMkLst>
            <pc:docMk/>
            <pc:sldMk cId="2578889968" sldId="26415"/>
            <ac:spMk id="3" creationId="{29C0DFD4-432D-4B0C-93DF-790441DCF5B9}"/>
          </ac:spMkLst>
        </pc:spChg>
        <pc:spChg chg="mod">
          <ac:chgData name="Graf Thomas, INI-NET-VNC-HCS" userId="487bc3e3-9ce7-4cdd-b7b4-8899ea88d289" providerId="ADAL" clId="{FF1E8771-B1E8-4CEC-B725-4345F27D3194}" dt="2023-10-29T08:54:59.184" v="4181" actId="20577"/>
          <ac:spMkLst>
            <pc:docMk/>
            <pc:sldMk cId="2578889968" sldId="26415"/>
            <ac:spMk id="7" creationId="{BF6DCC5D-2508-4A9B-B734-C8C5147F93FB}"/>
          </ac:spMkLst>
        </pc:spChg>
        <pc:picChg chg="mod">
          <ac:chgData name="Graf Thomas, INI-NET-VNC-HCS" userId="487bc3e3-9ce7-4cdd-b7b4-8899ea88d289" providerId="ADAL" clId="{FF1E8771-B1E8-4CEC-B725-4345F27D3194}" dt="2023-10-29T08:40:13.984" v="3880" actId="1076"/>
          <ac:picMkLst>
            <pc:docMk/>
            <pc:sldMk cId="2578889968" sldId="26415"/>
            <ac:picMk id="6" creationId="{D4F5E154-1C25-441B-90CF-A1443F6D1EF8}"/>
          </ac:picMkLst>
        </pc:picChg>
      </pc:sldChg>
      <pc:sldChg chg="del">
        <pc:chgData name="Graf Thomas, INI-NET-VNC-HCS" userId="487bc3e3-9ce7-4cdd-b7b4-8899ea88d289" providerId="ADAL" clId="{FF1E8771-B1E8-4CEC-B725-4345F27D3194}" dt="2023-10-28T09:18:13.119" v="1521" actId="47"/>
        <pc:sldMkLst>
          <pc:docMk/>
          <pc:sldMk cId="491102176" sldId="26417"/>
        </pc:sldMkLst>
      </pc:sldChg>
      <pc:sldChg chg="del">
        <pc:chgData name="Graf Thomas, INI-NET-VNC-HCS" userId="487bc3e3-9ce7-4cdd-b7b4-8899ea88d289" providerId="ADAL" clId="{FF1E8771-B1E8-4CEC-B725-4345F27D3194}" dt="2023-10-28T09:18:27.609" v="1522" actId="47"/>
        <pc:sldMkLst>
          <pc:docMk/>
          <pc:sldMk cId="3264932988" sldId="26418"/>
        </pc:sldMkLst>
      </pc:sldChg>
      <pc:sldChg chg="del">
        <pc:chgData name="Graf Thomas, INI-NET-VNC-HCS" userId="487bc3e3-9ce7-4cdd-b7b4-8899ea88d289" providerId="ADAL" clId="{FF1E8771-B1E8-4CEC-B725-4345F27D3194}" dt="2023-10-28T09:18:13.119" v="1521" actId="47"/>
        <pc:sldMkLst>
          <pc:docMk/>
          <pc:sldMk cId="1845302357" sldId="26419"/>
        </pc:sldMkLst>
      </pc:sldChg>
      <pc:sldChg chg="del">
        <pc:chgData name="Graf Thomas, INI-NET-VNC-HCS" userId="487bc3e3-9ce7-4cdd-b7b4-8899ea88d289" providerId="ADAL" clId="{FF1E8771-B1E8-4CEC-B725-4345F27D3194}" dt="2023-10-28T09:18:13.119" v="1521" actId="47"/>
        <pc:sldMkLst>
          <pc:docMk/>
          <pc:sldMk cId="1791309709" sldId="26420"/>
        </pc:sldMkLst>
      </pc:sldChg>
      <pc:sldChg chg="del">
        <pc:chgData name="Graf Thomas, INI-NET-VNC-HCS" userId="487bc3e3-9ce7-4cdd-b7b4-8899ea88d289" providerId="ADAL" clId="{FF1E8771-B1E8-4CEC-B725-4345F27D3194}" dt="2023-10-28T09:18:13.119" v="1521" actId="47"/>
        <pc:sldMkLst>
          <pc:docMk/>
          <pc:sldMk cId="1585153174" sldId="26421"/>
        </pc:sldMkLst>
      </pc:sldChg>
      <pc:sldChg chg="del">
        <pc:chgData name="Graf Thomas, INI-NET-VNC-HCS" userId="487bc3e3-9ce7-4cdd-b7b4-8899ea88d289" providerId="ADAL" clId="{FF1E8771-B1E8-4CEC-B725-4345F27D3194}" dt="2023-10-28T09:18:13.119" v="1521" actId="47"/>
        <pc:sldMkLst>
          <pc:docMk/>
          <pc:sldMk cId="1088069469" sldId="26422"/>
        </pc:sldMkLst>
      </pc:sldChg>
      <pc:sldChg chg="del">
        <pc:chgData name="Graf Thomas, INI-NET-VNC-HCS" userId="487bc3e3-9ce7-4cdd-b7b4-8899ea88d289" providerId="ADAL" clId="{FF1E8771-B1E8-4CEC-B725-4345F27D3194}" dt="2023-10-28T09:18:13.119" v="1521" actId="47"/>
        <pc:sldMkLst>
          <pc:docMk/>
          <pc:sldMk cId="1407006386" sldId="26423"/>
        </pc:sldMkLst>
      </pc:sldChg>
      <pc:sldChg chg="addSp delSp modSp mod">
        <pc:chgData name="Graf Thomas, INI-NET-VNC-HCS" userId="487bc3e3-9ce7-4cdd-b7b4-8899ea88d289" providerId="ADAL" clId="{FF1E8771-B1E8-4CEC-B725-4345F27D3194}" dt="2023-10-29T08:55:21.493" v="4206" actId="20577"/>
        <pc:sldMkLst>
          <pc:docMk/>
          <pc:sldMk cId="320697580" sldId="26425"/>
        </pc:sldMkLst>
        <pc:spChg chg="del mod">
          <ac:chgData name="Graf Thomas, INI-NET-VNC-HCS" userId="487bc3e3-9ce7-4cdd-b7b4-8899ea88d289" providerId="ADAL" clId="{FF1E8771-B1E8-4CEC-B725-4345F27D3194}" dt="2023-10-29T08:45:49.401" v="4026" actId="478"/>
          <ac:spMkLst>
            <pc:docMk/>
            <pc:sldMk cId="320697580" sldId="26425"/>
            <ac:spMk id="2" creationId="{FF20F271-6F0D-4AC0-BB1D-F5C338165C13}"/>
          </ac:spMkLst>
        </pc:spChg>
        <pc:spChg chg="mod">
          <ac:chgData name="Graf Thomas, INI-NET-VNC-HCS" userId="487bc3e3-9ce7-4cdd-b7b4-8899ea88d289" providerId="ADAL" clId="{FF1E8771-B1E8-4CEC-B725-4345F27D3194}" dt="2023-10-29T08:49:12.517" v="4109" actId="20577"/>
          <ac:spMkLst>
            <pc:docMk/>
            <pc:sldMk cId="320697580" sldId="26425"/>
            <ac:spMk id="3" creationId="{29C0DFD4-432D-4B0C-93DF-790441DCF5B9}"/>
          </ac:spMkLst>
        </pc:spChg>
        <pc:spChg chg="add del mod">
          <ac:chgData name="Graf Thomas, INI-NET-VNC-HCS" userId="487bc3e3-9ce7-4cdd-b7b4-8899ea88d289" providerId="ADAL" clId="{FF1E8771-B1E8-4CEC-B725-4345F27D3194}" dt="2023-10-29T08:45:52.946" v="4027" actId="478"/>
          <ac:spMkLst>
            <pc:docMk/>
            <pc:sldMk cId="320697580" sldId="26425"/>
            <ac:spMk id="5" creationId="{12A9AC5C-B00D-CFD0-CBCF-2955AEF6878A}"/>
          </ac:spMkLst>
        </pc:spChg>
        <pc:spChg chg="add mod">
          <ac:chgData name="Graf Thomas, INI-NET-VNC-HCS" userId="487bc3e3-9ce7-4cdd-b7b4-8899ea88d289" providerId="ADAL" clId="{FF1E8771-B1E8-4CEC-B725-4345F27D3194}" dt="2023-10-29T08:55:21.493" v="4206" actId="20577"/>
          <ac:spMkLst>
            <pc:docMk/>
            <pc:sldMk cId="320697580" sldId="26425"/>
            <ac:spMk id="6" creationId="{ABB61075-2877-B162-7D8F-97EC17B8DF39}"/>
          </ac:spMkLst>
        </pc:spChg>
        <pc:spChg chg="add mod">
          <ac:chgData name="Graf Thomas, INI-NET-VNC-HCS" userId="487bc3e3-9ce7-4cdd-b7b4-8899ea88d289" providerId="ADAL" clId="{FF1E8771-B1E8-4CEC-B725-4345F27D3194}" dt="2023-10-29T08:49:45.941" v="4112" actId="692"/>
          <ac:spMkLst>
            <pc:docMk/>
            <pc:sldMk cId="320697580" sldId="26425"/>
            <ac:spMk id="7" creationId="{E751AA3A-A181-4E76-CC75-041686EB2C20}"/>
          </ac:spMkLst>
        </pc:spChg>
        <pc:spChg chg="add mod">
          <ac:chgData name="Graf Thomas, INI-NET-VNC-HCS" userId="487bc3e3-9ce7-4cdd-b7b4-8899ea88d289" providerId="ADAL" clId="{FF1E8771-B1E8-4CEC-B725-4345F27D3194}" dt="2023-10-29T08:49:56.491" v="4114" actId="692"/>
          <ac:spMkLst>
            <pc:docMk/>
            <pc:sldMk cId="320697580" sldId="26425"/>
            <ac:spMk id="8" creationId="{8F5B7433-6C2C-9F79-E743-B4F7F3199C49}"/>
          </ac:spMkLst>
        </pc:spChg>
        <pc:spChg chg="add mod">
          <ac:chgData name="Graf Thomas, INI-NET-VNC-HCS" userId="487bc3e3-9ce7-4cdd-b7b4-8899ea88d289" providerId="ADAL" clId="{FF1E8771-B1E8-4CEC-B725-4345F27D3194}" dt="2023-10-29T08:50:02.554" v="4116" actId="207"/>
          <ac:spMkLst>
            <pc:docMk/>
            <pc:sldMk cId="320697580" sldId="26425"/>
            <ac:spMk id="9" creationId="{94BED9E1-5205-DBA5-3A77-348AA6C3053F}"/>
          </ac:spMkLst>
        </pc:spChg>
        <pc:spChg chg="del">
          <ac:chgData name="Graf Thomas, INI-NET-VNC-HCS" userId="487bc3e3-9ce7-4cdd-b7b4-8899ea88d289" providerId="ADAL" clId="{FF1E8771-B1E8-4CEC-B725-4345F27D3194}" dt="2023-10-29T08:46:23.047" v="4074" actId="478"/>
          <ac:spMkLst>
            <pc:docMk/>
            <pc:sldMk cId="320697580" sldId="26425"/>
            <ac:spMk id="10" creationId="{DD44A8BB-E798-49BE-808F-AC92A5F105A6}"/>
          </ac:spMkLst>
        </pc:spChg>
        <pc:spChg chg="add mod">
          <ac:chgData name="Graf Thomas, INI-NET-VNC-HCS" userId="487bc3e3-9ce7-4cdd-b7b4-8899ea88d289" providerId="ADAL" clId="{FF1E8771-B1E8-4CEC-B725-4345F27D3194}" dt="2023-10-29T08:48:54.193" v="4101" actId="1076"/>
          <ac:spMkLst>
            <pc:docMk/>
            <pc:sldMk cId="320697580" sldId="26425"/>
            <ac:spMk id="12" creationId="{90965FCC-A737-3300-B8E1-B0BE166E90FD}"/>
          </ac:spMkLst>
        </pc:spChg>
        <pc:spChg chg="mod">
          <ac:chgData name="Graf Thomas, INI-NET-VNC-HCS" userId="487bc3e3-9ce7-4cdd-b7b4-8899ea88d289" providerId="ADAL" clId="{FF1E8771-B1E8-4CEC-B725-4345F27D3194}" dt="2023-10-29T08:47:58.159" v="4090" actId="1076"/>
          <ac:spMkLst>
            <pc:docMk/>
            <pc:sldMk cId="320697580" sldId="26425"/>
            <ac:spMk id="17" creationId="{8F78EE4C-6EFD-4363-A98F-3E5608669DF5}"/>
          </ac:spMkLst>
        </pc:spChg>
        <pc:spChg chg="add del mod">
          <ac:chgData name="Graf Thomas, INI-NET-VNC-HCS" userId="487bc3e3-9ce7-4cdd-b7b4-8899ea88d289" providerId="ADAL" clId="{FF1E8771-B1E8-4CEC-B725-4345F27D3194}" dt="2023-10-29T08:47:51.266" v="4087" actId="14100"/>
          <ac:spMkLst>
            <pc:docMk/>
            <pc:sldMk cId="320697580" sldId="26425"/>
            <ac:spMk id="19" creationId="{B0AC9776-B227-44FD-A2AC-1FDE0B6F1445}"/>
          </ac:spMkLst>
        </pc:spChg>
        <pc:spChg chg="del">
          <ac:chgData name="Graf Thomas, INI-NET-VNC-HCS" userId="487bc3e3-9ce7-4cdd-b7b4-8899ea88d289" providerId="ADAL" clId="{FF1E8771-B1E8-4CEC-B725-4345F27D3194}" dt="2023-10-29T08:47:26.210" v="4079" actId="478"/>
          <ac:spMkLst>
            <pc:docMk/>
            <pc:sldMk cId="320697580" sldId="26425"/>
            <ac:spMk id="20" creationId="{63E8849D-2264-4DF7-A868-9C9CF1546A76}"/>
          </ac:spMkLst>
        </pc:spChg>
        <pc:cxnChg chg="add mod">
          <ac:chgData name="Graf Thomas, INI-NET-VNC-HCS" userId="487bc3e3-9ce7-4cdd-b7b4-8899ea88d289" providerId="ADAL" clId="{FF1E8771-B1E8-4CEC-B725-4345F27D3194}" dt="2023-10-29T08:50:27.376" v="4125" actId="1076"/>
          <ac:cxnSpMkLst>
            <pc:docMk/>
            <pc:sldMk cId="320697580" sldId="26425"/>
            <ac:cxnSpMk id="13" creationId="{ABDEEB90-F9DE-4579-466A-4391823DABF7}"/>
          </ac:cxnSpMkLst>
        </pc:cxnChg>
        <pc:cxnChg chg="add mod">
          <ac:chgData name="Graf Thomas, INI-NET-VNC-HCS" userId="487bc3e3-9ce7-4cdd-b7b4-8899ea88d289" providerId="ADAL" clId="{FF1E8771-B1E8-4CEC-B725-4345F27D3194}" dt="2023-10-29T08:50:30.550" v="4127" actId="1076"/>
          <ac:cxnSpMkLst>
            <pc:docMk/>
            <pc:sldMk cId="320697580" sldId="26425"/>
            <ac:cxnSpMk id="14" creationId="{971CE727-7DCB-9E98-7B9C-B1ACC28EC9FF}"/>
          </ac:cxnSpMkLst>
        </pc:cxnChg>
        <pc:cxnChg chg="add del mod">
          <ac:chgData name="Graf Thomas, INI-NET-VNC-HCS" userId="487bc3e3-9ce7-4cdd-b7b4-8899ea88d289" providerId="ADAL" clId="{FF1E8771-B1E8-4CEC-B725-4345F27D3194}" dt="2023-10-29T08:50:24.693" v="4124" actId="1076"/>
          <ac:cxnSpMkLst>
            <pc:docMk/>
            <pc:sldMk cId="320697580" sldId="26425"/>
            <ac:cxnSpMk id="22" creationId="{5EE7A184-4440-4663-A713-45C43FB41FBD}"/>
          </ac:cxnSpMkLst>
        </pc:cxnChg>
        <pc:cxnChg chg="add del mod">
          <ac:chgData name="Graf Thomas, INI-NET-VNC-HCS" userId="487bc3e3-9ce7-4cdd-b7b4-8899ea88d289" providerId="ADAL" clId="{FF1E8771-B1E8-4CEC-B725-4345F27D3194}" dt="2023-10-29T08:50:28.713" v="4126" actId="1076"/>
          <ac:cxnSpMkLst>
            <pc:docMk/>
            <pc:sldMk cId="320697580" sldId="26425"/>
            <ac:cxnSpMk id="23" creationId="{D8988D8C-34C7-42B3-BD73-F0A5B399F9DF}"/>
          </ac:cxnSpMkLst>
        </pc:cxnChg>
      </pc:sldChg>
      <pc:sldChg chg="addSp delSp modSp mod">
        <pc:chgData name="Graf Thomas, INI-NET-VNC-HCS" userId="487bc3e3-9ce7-4cdd-b7b4-8899ea88d289" providerId="ADAL" clId="{FF1E8771-B1E8-4CEC-B725-4345F27D3194}" dt="2023-10-29T07:56:40.704" v="2735" actId="1076"/>
        <pc:sldMkLst>
          <pc:docMk/>
          <pc:sldMk cId="3241116723" sldId="2145706200"/>
        </pc:sldMkLst>
        <pc:spChg chg="add del mod">
          <ac:chgData name="Graf Thomas, INI-NET-VNC-HCS" userId="487bc3e3-9ce7-4cdd-b7b4-8899ea88d289" providerId="ADAL" clId="{FF1E8771-B1E8-4CEC-B725-4345F27D3194}" dt="2023-10-28T08:18:25.939" v="43" actId="478"/>
          <ac:spMkLst>
            <pc:docMk/>
            <pc:sldMk cId="3241116723" sldId="2145706200"/>
            <ac:spMk id="3" creationId="{78B40BFC-2F8D-85F7-4EE0-A8FAC5717580}"/>
          </ac:spMkLst>
        </pc:spChg>
        <pc:spChg chg="add del">
          <ac:chgData name="Graf Thomas, INI-NET-VNC-HCS" userId="487bc3e3-9ce7-4cdd-b7b4-8899ea88d289" providerId="ADAL" clId="{FF1E8771-B1E8-4CEC-B725-4345F27D3194}" dt="2023-10-28T08:19:09.481" v="49" actId="478"/>
          <ac:spMkLst>
            <pc:docMk/>
            <pc:sldMk cId="3241116723" sldId="2145706200"/>
            <ac:spMk id="4" creationId="{D81DEC37-A600-4F6C-AE22-C81D97BEC259}"/>
          </ac:spMkLst>
        </pc:spChg>
        <pc:spChg chg="mod">
          <ac:chgData name="Graf Thomas, INI-NET-VNC-HCS" userId="487bc3e3-9ce7-4cdd-b7b4-8899ea88d289" providerId="ADAL" clId="{FF1E8771-B1E8-4CEC-B725-4345F27D3194}" dt="2023-10-29T07:56:40.704" v="2735" actId="1076"/>
          <ac:spMkLst>
            <pc:docMk/>
            <pc:sldMk cId="3241116723" sldId="2145706200"/>
            <ac:spMk id="5" creationId="{8CAEE21E-0CF2-4355-A68A-655C5FDE8F93}"/>
          </ac:spMkLst>
        </pc:spChg>
        <pc:spChg chg="add del mod">
          <ac:chgData name="Graf Thomas, INI-NET-VNC-HCS" userId="487bc3e3-9ce7-4cdd-b7b4-8899ea88d289" providerId="ADAL" clId="{FF1E8771-B1E8-4CEC-B725-4345F27D3194}" dt="2023-10-28T08:19:12.196" v="50" actId="478"/>
          <ac:spMkLst>
            <pc:docMk/>
            <pc:sldMk cId="3241116723" sldId="2145706200"/>
            <ac:spMk id="9" creationId="{C220B36C-3F68-7216-8D84-0F727CFA5B77}"/>
          </ac:spMkLst>
        </pc:spChg>
        <pc:spChg chg="add del">
          <ac:chgData name="Graf Thomas, INI-NET-VNC-HCS" userId="487bc3e3-9ce7-4cdd-b7b4-8899ea88d289" providerId="ADAL" clId="{FF1E8771-B1E8-4CEC-B725-4345F27D3194}" dt="2023-10-29T07:52:06.892" v="2602" actId="478"/>
          <ac:spMkLst>
            <pc:docMk/>
            <pc:sldMk cId="3241116723" sldId="2145706200"/>
            <ac:spMk id="11" creationId="{7082F2AB-F540-FA93-63CF-435C58904E21}"/>
          </ac:spMkLst>
        </pc:spChg>
        <pc:spChg chg="add mod">
          <ac:chgData name="Graf Thomas, INI-NET-VNC-HCS" userId="487bc3e3-9ce7-4cdd-b7b4-8899ea88d289" providerId="ADAL" clId="{FF1E8771-B1E8-4CEC-B725-4345F27D3194}" dt="2023-10-29T07:53:49.732" v="2688" actId="20577"/>
          <ac:spMkLst>
            <pc:docMk/>
            <pc:sldMk cId="3241116723" sldId="2145706200"/>
            <ac:spMk id="13" creationId="{509802C0-BFFB-9B0F-A529-E60CDD518439}"/>
          </ac:spMkLst>
        </pc:spChg>
        <pc:spChg chg="add mod">
          <ac:chgData name="Graf Thomas, INI-NET-VNC-HCS" userId="487bc3e3-9ce7-4cdd-b7b4-8899ea88d289" providerId="ADAL" clId="{FF1E8771-B1E8-4CEC-B725-4345F27D3194}" dt="2023-10-29T07:56:15.662" v="2732" actId="313"/>
          <ac:spMkLst>
            <pc:docMk/>
            <pc:sldMk cId="3241116723" sldId="2145706200"/>
            <ac:spMk id="16" creationId="{54281388-E93D-AC26-49A1-DA5D5EEB0D3B}"/>
          </ac:spMkLst>
        </pc:spChg>
        <pc:picChg chg="add mod">
          <ac:chgData name="Graf Thomas, INI-NET-VNC-HCS" userId="487bc3e3-9ce7-4cdd-b7b4-8899ea88d289" providerId="ADAL" clId="{FF1E8771-B1E8-4CEC-B725-4345F27D3194}" dt="2023-10-29T07:56:40.704" v="2735" actId="1076"/>
          <ac:picMkLst>
            <pc:docMk/>
            <pc:sldMk cId="3241116723" sldId="2145706200"/>
            <ac:picMk id="7" creationId="{EABEFBDA-754E-5E90-E343-A2FC2B103139}"/>
          </ac:picMkLst>
        </pc:picChg>
        <pc:picChg chg="del">
          <ac:chgData name="Graf Thomas, INI-NET-VNC-HCS" userId="487bc3e3-9ce7-4cdd-b7b4-8899ea88d289" providerId="ADAL" clId="{FF1E8771-B1E8-4CEC-B725-4345F27D3194}" dt="2023-10-28T08:18:28.415" v="44" actId="478"/>
          <ac:picMkLst>
            <pc:docMk/>
            <pc:sldMk cId="3241116723" sldId="2145706200"/>
            <ac:picMk id="12" creationId="{640B9623-81DE-4C90-ABB0-B84BCC0CD700}"/>
          </ac:picMkLst>
        </pc:picChg>
        <pc:picChg chg="add mod">
          <ac:chgData name="Graf Thomas, INI-NET-VNC-HCS" userId="487bc3e3-9ce7-4cdd-b7b4-8899ea88d289" providerId="ADAL" clId="{FF1E8771-B1E8-4CEC-B725-4345F27D3194}" dt="2023-10-29T07:56:21.258" v="2734" actId="14100"/>
          <ac:picMkLst>
            <pc:docMk/>
            <pc:sldMk cId="3241116723" sldId="2145706200"/>
            <ac:picMk id="14" creationId="{0546AC53-5398-E0CF-0807-B7B55276F143}"/>
          </ac:picMkLst>
        </pc:picChg>
      </pc:sldChg>
      <pc:sldChg chg="del">
        <pc:chgData name="Graf Thomas, INI-NET-VNC-HCS" userId="487bc3e3-9ce7-4cdd-b7b4-8899ea88d289" providerId="ADAL" clId="{FF1E8771-B1E8-4CEC-B725-4345F27D3194}" dt="2023-10-28T09:18:13.119" v="1521" actId="47"/>
        <pc:sldMkLst>
          <pc:docMk/>
          <pc:sldMk cId="670772560" sldId="2145706220"/>
        </pc:sldMkLst>
      </pc:sldChg>
      <pc:sldChg chg="del">
        <pc:chgData name="Graf Thomas, INI-NET-VNC-HCS" userId="487bc3e3-9ce7-4cdd-b7b4-8899ea88d289" providerId="ADAL" clId="{FF1E8771-B1E8-4CEC-B725-4345F27D3194}" dt="2023-10-28T09:18:27.609" v="1522" actId="47"/>
        <pc:sldMkLst>
          <pc:docMk/>
          <pc:sldMk cId="187382668" sldId="2145706221"/>
        </pc:sldMkLst>
      </pc:sldChg>
      <pc:sldChg chg="modSp add del mod">
        <pc:chgData name="Graf Thomas, INI-NET-VNC-HCS" userId="487bc3e3-9ce7-4cdd-b7b4-8899ea88d289" providerId="ADAL" clId="{FF1E8771-B1E8-4CEC-B725-4345F27D3194}" dt="2023-10-29T07:51:43.118" v="2600" actId="2696"/>
        <pc:sldMkLst>
          <pc:docMk/>
          <pc:sldMk cId="3877386623" sldId="2145706222"/>
        </pc:sldMkLst>
        <pc:spChg chg="mod">
          <ac:chgData name="Graf Thomas, INI-NET-VNC-HCS" userId="487bc3e3-9ce7-4cdd-b7b4-8899ea88d289" providerId="ADAL" clId="{FF1E8771-B1E8-4CEC-B725-4345F27D3194}" dt="2023-10-28T09:26:58.012" v="1968" actId="255"/>
          <ac:spMkLst>
            <pc:docMk/>
            <pc:sldMk cId="3877386623" sldId="2145706222"/>
            <ac:spMk id="5" creationId="{C26208B2-0D10-4C23-B2DE-372A62E98644}"/>
          </ac:spMkLst>
        </pc:spChg>
        <pc:spChg chg="mod">
          <ac:chgData name="Graf Thomas, INI-NET-VNC-HCS" userId="487bc3e3-9ce7-4cdd-b7b4-8899ea88d289" providerId="ADAL" clId="{FF1E8771-B1E8-4CEC-B725-4345F27D3194}" dt="2023-10-28T08:16:54.027" v="41" actId="6549"/>
          <ac:spMkLst>
            <pc:docMk/>
            <pc:sldMk cId="3877386623" sldId="2145706222"/>
            <ac:spMk id="6" creationId="{6CAA0765-1318-4A03-8F91-D3ECC43D8FA7}"/>
          </ac:spMkLst>
        </pc:spChg>
      </pc:sldChg>
      <pc:sldChg chg="addSp delSp modSp add mod">
        <pc:chgData name="Graf Thomas, INI-NET-VNC-HCS" userId="487bc3e3-9ce7-4cdd-b7b4-8899ea88d289" providerId="ADAL" clId="{FF1E8771-B1E8-4CEC-B725-4345F27D3194}" dt="2023-10-29T07:59:33.748" v="2765" actId="20577"/>
        <pc:sldMkLst>
          <pc:docMk/>
          <pc:sldMk cId="4069880896" sldId="2145706223"/>
        </pc:sldMkLst>
        <pc:spChg chg="mod">
          <ac:chgData name="Graf Thomas, INI-NET-VNC-HCS" userId="487bc3e3-9ce7-4cdd-b7b4-8899ea88d289" providerId="ADAL" clId="{FF1E8771-B1E8-4CEC-B725-4345F27D3194}" dt="2023-10-29T07:59:33.748" v="2765" actId="20577"/>
          <ac:spMkLst>
            <pc:docMk/>
            <pc:sldMk cId="4069880896" sldId="2145706223"/>
            <ac:spMk id="5" creationId="{8CAEE21E-0CF2-4355-A68A-655C5FDE8F93}"/>
          </ac:spMkLst>
        </pc:spChg>
        <pc:spChg chg="add mod">
          <ac:chgData name="Graf Thomas, INI-NET-VNC-HCS" userId="487bc3e3-9ce7-4cdd-b7b4-8899ea88d289" providerId="ADAL" clId="{FF1E8771-B1E8-4CEC-B725-4345F27D3194}" dt="2023-10-29T07:59:21.014" v="2750"/>
          <ac:spMkLst>
            <pc:docMk/>
            <pc:sldMk cId="4069880896" sldId="2145706223"/>
            <ac:spMk id="11" creationId="{40A04100-F076-DAB6-1085-5E0EF7172DAB}"/>
          </ac:spMkLst>
        </pc:spChg>
        <pc:picChg chg="add mod">
          <ac:chgData name="Graf Thomas, INI-NET-VNC-HCS" userId="487bc3e3-9ce7-4cdd-b7b4-8899ea88d289" providerId="ADAL" clId="{FF1E8771-B1E8-4CEC-B725-4345F27D3194}" dt="2023-10-29T07:58:03.592" v="2749" actId="1076"/>
          <ac:picMkLst>
            <pc:docMk/>
            <pc:sldMk cId="4069880896" sldId="2145706223"/>
            <ac:picMk id="2" creationId="{CAC6AFE7-9E00-8F75-F11B-1BCC7C44516F}"/>
          </ac:picMkLst>
        </pc:picChg>
        <pc:picChg chg="add mod">
          <ac:chgData name="Graf Thomas, INI-NET-VNC-HCS" userId="487bc3e3-9ce7-4cdd-b7b4-8899ea88d289" providerId="ADAL" clId="{FF1E8771-B1E8-4CEC-B725-4345F27D3194}" dt="2023-10-29T07:58:03.592" v="2749" actId="1076"/>
          <ac:picMkLst>
            <pc:docMk/>
            <pc:sldMk cId="4069880896" sldId="2145706223"/>
            <ac:picMk id="3" creationId="{821EFBD6-787D-0C6C-ED10-A605F40A8D8F}"/>
          </ac:picMkLst>
        </pc:picChg>
        <pc:picChg chg="add mod">
          <ac:chgData name="Graf Thomas, INI-NET-VNC-HCS" userId="487bc3e3-9ce7-4cdd-b7b4-8899ea88d289" providerId="ADAL" clId="{FF1E8771-B1E8-4CEC-B725-4345F27D3194}" dt="2023-10-29T07:58:03.592" v="2749" actId="1076"/>
          <ac:picMkLst>
            <pc:docMk/>
            <pc:sldMk cId="4069880896" sldId="2145706223"/>
            <ac:picMk id="4" creationId="{ACAFE401-33F5-F82C-0DC6-613499D4D48D}"/>
          </ac:picMkLst>
        </pc:picChg>
        <pc:picChg chg="del">
          <ac:chgData name="Graf Thomas, INI-NET-VNC-HCS" userId="487bc3e3-9ce7-4cdd-b7b4-8899ea88d289" providerId="ADAL" clId="{FF1E8771-B1E8-4CEC-B725-4345F27D3194}" dt="2023-10-28T08:24:35.575" v="110" actId="478"/>
          <ac:picMkLst>
            <pc:docMk/>
            <pc:sldMk cId="4069880896" sldId="2145706223"/>
            <ac:picMk id="7" creationId="{EABEFBDA-754E-5E90-E343-A2FC2B103139}"/>
          </ac:picMkLst>
        </pc:picChg>
        <pc:picChg chg="add mod">
          <ac:chgData name="Graf Thomas, INI-NET-VNC-HCS" userId="487bc3e3-9ce7-4cdd-b7b4-8899ea88d289" providerId="ADAL" clId="{FF1E8771-B1E8-4CEC-B725-4345F27D3194}" dt="2023-10-29T07:58:03.592" v="2749" actId="1076"/>
          <ac:picMkLst>
            <pc:docMk/>
            <pc:sldMk cId="4069880896" sldId="2145706223"/>
            <ac:picMk id="8" creationId="{2D995290-8F96-2A23-C57A-20F3C56E2489}"/>
          </ac:picMkLst>
        </pc:picChg>
        <pc:picChg chg="add mod ord">
          <ac:chgData name="Graf Thomas, INI-NET-VNC-HCS" userId="487bc3e3-9ce7-4cdd-b7b4-8899ea88d289" providerId="ADAL" clId="{FF1E8771-B1E8-4CEC-B725-4345F27D3194}" dt="2023-10-29T07:58:03.592" v="2749" actId="1076"/>
          <ac:picMkLst>
            <pc:docMk/>
            <pc:sldMk cId="4069880896" sldId="2145706223"/>
            <ac:picMk id="9" creationId="{1A48724C-7346-9984-24F3-0B26A0AECD57}"/>
          </ac:picMkLst>
        </pc:picChg>
        <pc:picChg chg="add mod">
          <ac:chgData name="Graf Thomas, INI-NET-VNC-HCS" userId="487bc3e3-9ce7-4cdd-b7b4-8899ea88d289" providerId="ADAL" clId="{FF1E8771-B1E8-4CEC-B725-4345F27D3194}" dt="2023-10-29T07:58:03.592" v="2749" actId="1076"/>
          <ac:picMkLst>
            <pc:docMk/>
            <pc:sldMk cId="4069880896" sldId="2145706223"/>
            <ac:picMk id="10" creationId="{4DDF3E02-EF53-608C-EDDD-DE4670241A69}"/>
          </ac:picMkLst>
        </pc:picChg>
      </pc:sldChg>
      <pc:sldChg chg="addSp delSp modSp add del mod">
        <pc:chgData name="Graf Thomas, INI-NET-VNC-HCS" userId="487bc3e3-9ce7-4cdd-b7b4-8899ea88d289" providerId="ADAL" clId="{FF1E8771-B1E8-4CEC-B725-4345F27D3194}" dt="2023-10-29T07:57:05.291" v="2736" actId="2696"/>
        <pc:sldMkLst>
          <pc:docMk/>
          <pc:sldMk cId="3605676960" sldId="2145706224"/>
        </pc:sldMkLst>
        <pc:spChg chg="mod">
          <ac:chgData name="Graf Thomas, INI-NET-VNC-HCS" userId="487bc3e3-9ce7-4cdd-b7b4-8899ea88d289" providerId="ADAL" clId="{FF1E8771-B1E8-4CEC-B725-4345F27D3194}" dt="2023-10-29T07:40:56.736" v="2517" actId="20577"/>
          <ac:spMkLst>
            <pc:docMk/>
            <pc:sldMk cId="3605676960" sldId="2145706224"/>
            <ac:spMk id="5" creationId="{8CAEE21E-0CF2-4355-A68A-655C5FDE8F93}"/>
          </ac:spMkLst>
        </pc:spChg>
        <pc:picChg chg="del">
          <ac:chgData name="Graf Thomas, INI-NET-VNC-HCS" userId="487bc3e3-9ce7-4cdd-b7b4-8899ea88d289" providerId="ADAL" clId="{FF1E8771-B1E8-4CEC-B725-4345F27D3194}" dt="2023-10-28T08:29:11.143" v="186" actId="478"/>
          <ac:picMkLst>
            <pc:docMk/>
            <pc:sldMk cId="3605676960" sldId="2145706224"/>
            <ac:picMk id="2" creationId="{CAC6AFE7-9E00-8F75-F11B-1BCC7C44516F}"/>
          </ac:picMkLst>
        </pc:picChg>
        <pc:picChg chg="del">
          <ac:chgData name="Graf Thomas, INI-NET-VNC-HCS" userId="487bc3e3-9ce7-4cdd-b7b4-8899ea88d289" providerId="ADAL" clId="{FF1E8771-B1E8-4CEC-B725-4345F27D3194}" dt="2023-10-28T08:29:11.143" v="186" actId="478"/>
          <ac:picMkLst>
            <pc:docMk/>
            <pc:sldMk cId="3605676960" sldId="2145706224"/>
            <ac:picMk id="3" creationId="{821EFBD6-787D-0C6C-ED10-A605F40A8D8F}"/>
          </ac:picMkLst>
        </pc:picChg>
        <pc:picChg chg="del">
          <ac:chgData name="Graf Thomas, INI-NET-VNC-HCS" userId="487bc3e3-9ce7-4cdd-b7b4-8899ea88d289" providerId="ADAL" clId="{FF1E8771-B1E8-4CEC-B725-4345F27D3194}" dt="2023-10-28T08:29:11.143" v="186" actId="478"/>
          <ac:picMkLst>
            <pc:docMk/>
            <pc:sldMk cId="3605676960" sldId="2145706224"/>
            <ac:picMk id="4" creationId="{ACAFE401-33F5-F82C-0DC6-613499D4D48D}"/>
          </ac:picMkLst>
        </pc:picChg>
        <pc:picChg chg="add del mod">
          <ac:chgData name="Graf Thomas, INI-NET-VNC-HCS" userId="487bc3e3-9ce7-4cdd-b7b4-8899ea88d289" providerId="ADAL" clId="{FF1E8771-B1E8-4CEC-B725-4345F27D3194}" dt="2023-10-28T08:29:50.360" v="200" actId="478"/>
          <ac:picMkLst>
            <pc:docMk/>
            <pc:sldMk cId="3605676960" sldId="2145706224"/>
            <ac:picMk id="7" creationId="{D5A15702-762E-F19B-3860-E4BC9987E9D3}"/>
          </ac:picMkLst>
        </pc:picChg>
        <pc:picChg chg="del">
          <ac:chgData name="Graf Thomas, INI-NET-VNC-HCS" userId="487bc3e3-9ce7-4cdd-b7b4-8899ea88d289" providerId="ADAL" clId="{FF1E8771-B1E8-4CEC-B725-4345F27D3194}" dt="2023-10-28T08:29:11.143" v="186" actId="478"/>
          <ac:picMkLst>
            <pc:docMk/>
            <pc:sldMk cId="3605676960" sldId="2145706224"/>
            <ac:picMk id="8" creationId="{2D995290-8F96-2A23-C57A-20F3C56E2489}"/>
          </ac:picMkLst>
        </pc:picChg>
        <pc:picChg chg="del">
          <ac:chgData name="Graf Thomas, INI-NET-VNC-HCS" userId="487bc3e3-9ce7-4cdd-b7b4-8899ea88d289" providerId="ADAL" clId="{FF1E8771-B1E8-4CEC-B725-4345F27D3194}" dt="2023-10-28T08:29:11.143" v="186" actId="478"/>
          <ac:picMkLst>
            <pc:docMk/>
            <pc:sldMk cId="3605676960" sldId="2145706224"/>
            <ac:picMk id="9" creationId="{1A48724C-7346-9984-24F3-0B26A0AECD57}"/>
          </ac:picMkLst>
        </pc:picChg>
        <pc:picChg chg="del">
          <ac:chgData name="Graf Thomas, INI-NET-VNC-HCS" userId="487bc3e3-9ce7-4cdd-b7b4-8899ea88d289" providerId="ADAL" clId="{FF1E8771-B1E8-4CEC-B725-4345F27D3194}" dt="2023-10-28T08:29:11.143" v="186" actId="478"/>
          <ac:picMkLst>
            <pc:docMk/>
            <pc:sldMk cId="3605676960" sldId="2145706224"/>
            <ac:picMk id="10" creationId="{4DDF3E02-EF53-608C-EDDD-DE4670241A69}"/>
          </ac:picMkLst>
        </pc:picChg>
        <pc:picChg chg="add del mod">
          <ac:chgData name="Graf Thomas, INI-NET-VNC-HCS" userId="487bc3e3-9ce7-4cdd-b7b4-8899ea88d289" providerId="ADAL" clId="{FF1E8771-B1E8-4CEC-B725-4345F27D3194}" dt="2023-10-28T08:32:00.603" v="208" actId="478"/>
          <ac:picMkLst>
            <pc:docMk/>
            <pc:sldMk cId="3605676960" sldId="2145706224"/>
            <ac:picMk id="12" creationId="{FF03ED57-FD10-C6DA-EE91-945F96AC2E4B}"/>
          </ac:picMkLst>
        </pc:picChg>
        <pc:picChg chg="add mod">
          <ac:chgData name="Graf Thomas, INI-NET-VNC-HCS" userId="487bc3e3-9ce7-4cdd-b7b4-8899ea88d289" providerId="ADAL" clId="{FF1E8771-B1E8-4CEC-B725-4345F27D3194}" dt="2023-10-28T08:33:52.401" v="224" actId="1076"/>
          <ac:picMkLst>
            <pc:docMk/>
            <pc:sldMk cId="3605676960" sldId="2145706224"/>
            <ac:picMk id="14" creationId="{791A1741-3313-42A8-1084-2A489832CDC0}"/>
          </ac:picMkLst>
        </pc:picChg>
      </pc:sldChg>
      <pc:sldChg chg="addSp delSp modSp add mod">
        <pc:chgData name="Graf Thomas, INI-NET-VNC-HCS" userId="487bc3e3-9ce7-4cdd-b7b4-8899ea88d289" providerId="ADAL" clId="{FF1E8771-B1E8-4CEC-B725-4345F27D3194}" dt="2023-10-29T08:03:54.656" v="2848" actId="1076"/>
        <pc:sldMkLst>
          <pc:docMk/>
          <pc:sldMk cId="1081037514" sldId="2145706225"/>
        </pc:sldMkLst>
        <pc:spChg chg="mod">
          <ac:chgData name="Graf Thomas, INI-NET-VNC-HCS" userId="487bc3e3-9ce7-4cdd-b7b4-8899ea88d289" providerId="ADAL" clId="{FF1E8771-B1E8-4CEC-B725-4345F27D3194}" dt="2023-10-28T08:37:02.109" v="250"/>
          <ac:spMkLst>
            <pc:docMk/>
            <pc:sldMk cId="1081037514" sldId="2145706225"/>
            <ac:spMk id="3" creationId="{21A2E246-8977-0C56-8169-DA0A27B49547}"/>
          </ac:spMkLst>
        </pc:spChg>
        <pc:spChg chg="mod">
          <ac:chgData name="Graf Thomas, INI-NET-VNC-HCS" userId="487bc3e3-9ce7-4cdd-b7b4-8899ea88d289" providerId="ADAL" clId="{FF1E8771-B1E8-4CEC-B725-4345F27D3194}" dt="2023-10-28T08:37:02.109" v="250"/>
          <ac:spMkLst>
            <pc:docMk/>
            <pc:sldMk cId="1081037514" sldId="2145706225"/>
            <ac:spMk id="4" creationId="{A20B2D5A-928F-260A-3CF1-C2C4CAA43CFA}"/>
          </ac:spMkLst>
        </pc:spChg>
        <pc:spChg chg="del mod">
          <ac:chgData name="Graf Thomas, INI-NET-VNC-HCS" userId="487bc3e3-9ce7-4cdd-b7b4-8899ea88d289" providerId="ADAL" clId="{FF1E8771-B1E8-4CEC-B725-4345F27D3194}" dt="2023-10-29T08:03:28.913" v="2844" actId="478"/>
          <ac:spMkLst>
            <pc:docMk/>
            <pc:sldMk cId="1081037514" sldId="2145706225"/>
            <ac:spMk id="5" creationId="{8CAEE21E-0CF2-4355-A68A-655C5FDE8F93}"/>
          </ac:spMkLst>
        </pc:spChg>
        <pc:spChg chg="mod">
          <ac:chgData name="Graf Thomas, INI-NET-VNC-HCS" userId="487bc3e3-9ce7-4cdd-b7b4-8899ea88d289" providerId="ADAL" clId="{FF1E8771-B1E8-4CEC-B725-4345F27D3194}" dt="2023-10-28T08:37:02.109" v="250"/>
          <ac:spMkLst>
            <pc:docMk/>
            <pc:sldMk cId="1081037514" sldId="2145706225"/>
            <ac:spMk id="8" creationId="{677D70B8-28D4-9C31-9D94-D3052A1620BA}"/>
          </ac:spMkLst>
        </pc:spChg>
        <pc:spChg chg="mod">
          <ac:chgData name="Graf Thomas, INI-NET-VNC-HCS" userId="487bc3e3-9ce7-4cdd-b7b4-8899ea88d289" providerId="ADAL" clId="{FF1E8771-B1E8-4CEC-B725-4345F27D3194}" dt="2023-10-28T08:37:02.109" v="250"/>
          <ac:spMkLst>
            <pc:docMk/>
            <pc:sldMk cId="1081037514" sldId="2145706225"/>
            <ac:spMk id="9" creationId="{A7D4BF0B-6AC3-4AA9-E8BD-1253A110E4C1}"/>
          </ac:spMkLst>
        </pc:spChg>
        <pc:spChg chg="mod">
          <ac:chgData name="Graf Thomas, INI-NET-VNC-HCS" userId="487bc3e3-9ce7-4cdd-b7b4-8899ea88d289" providerId="ADAL" clId="{FF1E8771-B1E8-4CEC-B725-4345F27D3194}" dt="2023-10-28T08:37:02.109" v="250"/>
          <ac:spMkLst>
            <pc:docMk/>
            <pc:sldMk cId="1081037514" sldId="2145706225"/>
            <ac:spMk id="11" creationId="{BC202C79-EF00-4794-A5E7-54FD1AD6FFEC}"/>
          </ac:spMkLst>
        </pc:spChg>
        <pc:spChg chg="mod">
          <ac:chgData name="Graf Thomas, INI-NET-VNC-HCS" userId="487bc3e3-9ce7-4cdd-b7b4-8899ea88d289" providerId="ADAL" clId="{FF1E8771-B1E8-4CEC-B725-4345F27D3194}" dt="2023-10-28T08:37:02.109" v="250"/>
          <ac:spMkLst>
            <pc:docMk/>
            <pc:sldMk cId="1081037514" sldId="2145706225"/>
            <ac:spMk id="12" creationId="{D0BEF0AD-9BD5-957F-DF20-EA76A3E6320A}"/>
          </ac:spMkLst>
        </pc:spChg>
        <pc:spChg chg="mod">
          <ac:chgData name="Graf Thomas, INI-NET-VNC-HCS" userId="487bc3e3-9ce7-4cdd-b7b4-8899ea88d289" providerId="ADAL" clId="{FF1E8771-B1E8-4CEC-B725-4345F27D3194}" dt="2023-10-28T08:37:02.109" v="250"/>
          <ac:spMkLst>
            <pc:docMk/>
            <pc:sldMk cId="1081037514" sldId="2145706225"/>
            <ac:spMk id="15" creationId="{F228A6D5-55A8-F878-625A-2CFBC2A4CC8C}"/>
          </ac:spMkLst>
        </pc:spChg>
        <pc:spChg chg="mod">
          <ac:chgData name="Graf Thomas, INI-NET-VNC-HCS" userId="487bc3e3-9ce7-4cdd-b7b4-8899ea88d289" providerId="ADAL" clId="{FF1E8771-B1E8-4CEC-B725-4345F27D3194}" dt="2023-10-28T08:37:02.109" v="250"/>
          <ac:spMkLst>
            <pc:docMk/>
            <pc:sldMk cId="1081037514" sldId="2145706225"/>
            <ac:spMk id="16" creationId="{B76F4586-6C16-9488-8080-DC2366DDC57B}"/>
          </ac:spMkLst>
        </pc:spChg>
        <pc:spChg chg="mod">
          <ac:chgData name="Graf Thomas, INI-NET-VNC-HCS" userId="487bc3e3-9ce7-4cdd-b7b4-8899ea88d289" providerId="ADAL" clId="{FF1E8771-B1E8-4CEC-B725-4345F27D3194}" dt="2023-10-28T08:37:02.109" v="250"/>
          <ac:spMkLst>
            <pc:docMk/>
            <pc:sldMk cId="1081037514" sldId="2145706225"/>
            <ac:spMk id="18" creationId="{710443C2-A213-C93E-D7DE-9256AD74C9AA}"/>
          </ac:spMkLst>
        </pc:spChg>
        <pc:spChg chg="mod">
          <ac:chgData name="Graf Thomas, INI-NET-VNC-HCS" userId="487bc3e3-9ce7-4cdd-b7b4-8899ea88d289" providerId="ADAL" clId="{FF1E8771-B1E8-4CEC-B725-4345F27D3194}" dt="2023-10-28T08:37:02.109" v="250"/>
          <ac:spMkLst>
            <pc:docMk/>
            <pc:sldMk cId="1081037514" sldId="2145706225"/>
            <ac:spMk id="19" creationId="{B0C54029-2E2D-F6C0-FCED-13B25FD81DFE}"/>
          </ac:spMkLst>
        </pc:spChg>
        <pc:spChg chg="mod">
          <ac:chgData name="Graf Thomas, INI-NET-VNC-HCS" userId="487bc3e3-9ce7-4cdd-b7b4-8899ea88d289" providerId="ADAL" clId="{FF1E8771-B1E8-4CEC-B725-4345F27D3194}" dt="2023-10-28T08:37:02.109" v="250"/>
          <ac:spMkLst>
            <pc:docMk/>
            <pc:sldMk cId="1081037514" sldId="2145706225"/>
            <ac:spMk id="21" creationId="{8B96C491-62EA-C102-02AE-9C35C6819F7C}"/>
          </ac:spMkLst>
        </pc:spChg>
        <pc:spChg chg="mod">
          <ac:chgData name="Graf Thomas, INI-NET-VNC-HCS" userId="487bc3e3-9ce7-4cdd-b7b4-8899ea88d289" providerId="ADAL" clId="{FF1E8771-B1E8-4CEC-B725-4345F27D3194}" dt="2023-10-28T08:37:02.109" v="250"/>
          <ac:spMkLst>
            <pc:docMk/>
            <pc:sldMk cId="1081037514" sldId="2145706225"/>
            <ac:spMk id="22" creationId="{CD5EEA4E-05C6-79F3-6419-252AE948AC1F}"/>
          </ac:spMkLst>
        </pc:spChg>
        <pc:spChg chg="mod">
          <ac:chgData name="Graf Thomas, INI-NET-VNC-HCS" userId="487bc3e3-9ce7-4cdd-b7b4-8899ea88d289" providerId="ADAL" clId="{FF1E8771-B1E8-4CEC-B725-4345F27D3194}" dt="2023-10-28T08:37:02.109" v="250"/>
          <ac:spMkLst>
            <pc:docMk/>
            <pc:sldMk cId="1081037514" sldId="2145706225"/>
            <ac:spMk id="24" creationId="{AF618EBE-6571-2ABA-C463-166B9EC84BF4}"/>
          </ac:spMkLst>
        </pc:spChg>
        <pc:spChg chg="mod">
          <ac:chgData name="Graf Thomas, INI-NET-VNC-HCS" userId="487bc3e3-9ce7-4cdd-b7b4-8899ea88d289" providerId="ADAL" clId="{FF1E8771-B1E8-4CEC-B725-4345F27D3194}" dt="2023-10-28T08:37:02.109" v="250"/>
          <ac:spMkLst>
            <pc:docMk/>
            <pc:sldMk cId="1081037514" sldId="2145706225"/>
            <ac:spMk id="25" creationId="{6E4AAC49-253A-16CD-EEDC-0B1795F09A96}"/>
          </ac:spMkLst>
        </pc:spChg>
        <pc:spChg chg="add mod">
          <ac:chgData name="Graf Thomas, INI-NET-VNC-HCS" userId="487bc3e3-9ce7-4cdd-b7b4-8899ea88d289" providerId="ADAL" clId="{FF1E8771-B1E8-4CEC-B725-4345F27D3194}" dt="2023-10-29T08:03:44" v="2846" actId="1076"/>
          <ac:spMkLst>
            <pc:docMk/>
            <pc:sldMk cId="1081037514" sldId="2145706225"/>
            <ac:spMk id="29" creationId="{5DF5E834-66E3-AE49-4040-1D628970A3FC}"/>
          </ac:spMkLst>
        </pc:spChg>
        <pc:spChg chg="add mod">
          <ac:chgData name="Graf Thomas, INI-NET-VNC-HCS" userId="487bc3e3-9ce7-4cdd-b7b4-8899ea88d289" providerId="ADAL" clId="{FF1E8771-B1E8-4CEC-B725-4345F27D3194}" dt="2023-10-29T08:03:44" v="2846" actId="1076"/>
          <ac:spMkLst>
            <pc:docMk/>
            <pc:sldMk cId="1081037514" sldId="2145706225"/>
            <ac:spMk id="30" creationId="{BA1C20F7-8218-7EF6-0AE8-992862F0E030}"/>
          </ac:spMkLst>
        </pc:spChg>
        <pc:spChg chg="add mod">
          <ac:chgData name="Graf Thomas, INI-NET-VNC-HCS" userId="487bc3e3-9ce7-4cdd-b7b4-8899ea88d289" providerId="ADAL" clId="{FF1E8771-B1E8-4CEC-B725-4345F27D3194}" dt="2023-10-29T08:03:44" v="2846" actId="1076"/>
          <ac:spMkLst>
            <pc:docMk/>
            <pc:sldMk cId="1081037514" sldId="2145706225"/>
            <ac:spMk id="39" creationId="{E2C5DAC4-E571-363C-E57D-8F3EA7B6E611}"/>
          </ac:spMkLst>
        </pc:spChg>
        <pc:spChg chg="add mod">
          <ac:chgData name="Graf Thomas, INI-NET-VNC-HCS" userId="487bc3e3-9ce7-4cdd-b7b4-8899ea88d289" providerId="ADAL" clId="{FF1E8771-B1E8-4CEC-B725-4345F27D3194}" dt="2023-10-29T08:03:44" v="2846" actId="1076"/>
          <ac:spMkLst>
            <pc:docMk/>
            <pc:sldMk cId="1081037514" sldId="2145706225"/>
            <ac:spMk id="41" creationId="{1686B893-78A4-3D56-EECA-A2AEF814D57E}"/>
          </ac:spMkLst>
        </pc:spChg>
        <pc:spChg chg="add mod">
          <ac:chgData name="Graf Thomas, INI-NET-VNC-HCS" userId="487bc3e3-9ce7-4cdd-b7b4-8899ea88d289" providerId="ADAL" clId="{FF1E8771-B1E8-4CEC-B725-4345F27D3194}" dt="2023-10-29T08:03:44" v="2846" actId="1076"/>
          <ac:spMkLst>
            <pc:docMk/>
            <pc:sldMk cId="1081037514" sldId="2145706225"/>
            <ac:spMk id="44" creationId="{0633B95D-D798-3465-C482-2E6F7E2DFE46}"/>
          </ac:spMkLst>
        </pc:spChg>
        <pc:spChg chg="add mod">
          <ac:chgData name="Graf Thomas, INI-NET-VNC-HCS" userId="487bc3e3-9ce7-4cdd-b7b4-8899ea88d289" providerId="ADAL" clId="{FF1E8771-B1E8-4CEC-B725-4345F27D3194}" dt="2023-10-29T08:03:44" v="2846" actId="1076"/>
          <ac:spMkLst>
            <pc:docMk/>
            <pc:sldMk cId="1081037514" sldId="2145706225"/>
            <ac:spMk id="46" creationId="{910C6A2B-4068-DF2D-9256-79E34275A27E}"/>
          </ac:spMkLst>
        </pc:spChg>
        <pc:spChg chg="add mod">
          <ac:chgData name="Graf Thomas, INI-NET-VNC-HCS" userId="487bc3e3-9ce7-4cdd-b7b4-8899ea88d289" providerId="ADAL" clId="{FF1E8771-B1E8-4CEC-B725-4345F27D3194}" dt="2023-10-29T08:03:54.656" v="2848" actId="1076"/>
          <ac:spMkLst>
            <pc:docMk/>
            <pc:sldMk cId="1081037514" sldId="2145706225"/>
            <ac:spMk id="48" creationId="{A48B1DB7-BCDC-5D18-F56D-8A1447F1B8BA}"/>
          </ac:spMkLst>
        </pc:spChg>
        <pc:grpChg chg="add mod">
          <ac:chgData name="Graf Thomas, INI-NET-VNC-HCS" userId="487bc3e3-9ce7-4cdd-b7b4-8899ea88d289" providerId="ADAL" clId="{FF1E8771-B1E8-4CEC-B725-4345F27D3194}" dt="2023-10-29T08:03:44" v="2846" actId="1076"/>
          <ac:grpSpMkLst>
            <pc:docMk/>
            <pc:sldMk cId="1081037514" sldId="2145706225"/>
            <ac:grpSpMk id="2" creationId="{593A3D2C-AF3C-4647-1B02-6C5086C62287}"/>
          </ac:grpSpMkLst>
        </pc:grpChg>
        <pc:grpChg chg="add mod">
          <ac:chgData name="Graf Thomas, INI-NET-VNC-HCS" userId="487bc3e3-9ce7-4cdd-b7b4-8899ea88d289" providerId="ADAL" clId="{FF1E8771-B1E8-4CEC-B725-4345F27D3194}" dt="2023-10-29T08:03:44" v="2846" actId="1076"/>
          <ac:grpSpMkLst>
            <pc:docMk/>
            <pc:sldMk cId="1081037514" sldId="2145706225"/>
            <ac:grpSpMk id="7" creationId="{746914D8-DC97-6FCE-CCEC-831AF8343A92}"/>
          </ac:grpSpMkLst>
        </pc:grpChg>
        <pc:grpChg chg="add mod">
          <ac:chgData name="Graf Thomas, INI-NET-VNC-HCS" userId="487bc3e3-9ce7-4cdd-b7b4-8899ea88d289" providerId="ADAL" clId="{FF1E8771-B1E8-4CEC-B725-4345F27D3194}" dt="2023-10-29T08:03:44" v="2846" actId="1076"/>
          <ac:grpSpMkLst>
            <pc:docMk/>
            <pc:sldMk cId="1081037514" sldId="2145706225"/>
            <ac:grpSpMk id="10" creationId="{2A39462A-F04D-B596-7A41-2767D485510C}"/>
          </ac:grpSpMkLst>
        </pc:grpChg>
        <pc:grpChg chg="add mod">
          <ac:chgData name="Graf Thomas, INI-NET-VNC-HCS" userId="487bc3e3-9ce7-4cdd-b7b4-8899ea88d289" providerId="ADAL" clId="{FF1E8771-B1E8-4CEC-B725-4345F27D3194}" dt="2023-10-29T08:03:44" v="2846" actId="1076"/>
          <ac:grpSpMkLst>
            <pc:docMk/>
            <pc:sldMk cId="1081037514" sldId="2145706225"/>
            <ac:grpSpMk id="13" creationId="{C27136FF-F3FA-F76D-A713-2F31CB874934}"/>
          </ac:grpSpMkLst>
        </pc:grpChg>
        <pc:grpChg chg="add mod">
          <ac:chgData name="Graf Thomas, INI-NET-VNC-HCS" userId="487bc3e3-9ce7-4cdd-b7b4-8899ea88d289" providerId="ADAL" clId="{FF1E8771-B1E8-4CEC-B725-4345F27D3194}" dt="2023-10-29T08:03:44" v="2846" actId="1076"/>
          <ac:grpSpMkLst>
            <pc:docMk/>
            <pc:sldMk cId="1081037514" sldId="2145706225"/>
            <ac:grpSpMk id="17" creationId="{CEB0384D-AE7F-401C-F7FF-BDAEA866A31A}"/>
          </ac:grpSpMkLst>
        </pc:grpChg>
        <pc:grpChg chg="add mod">
          <ac:chgData name="Graf Thomas, INI-NET-VNC-HCS" userId="487bc3e3-9ce7-4cdd-b7b4-8899ea88d289" providerId="ADAL" clId="{FF1E8771-B1E8-4CEC-B725-4345F27D3194}" dt="2023-10-29T08:03:44" v="2846" actId="1076"/>
          <ac:grpSpMkLst>
            <pc:docMk/>
            <pc:sldMk cId="1081037514" sldId="2145706225"/>
            <ac:grpSpMk id="20" creationId="{1B5435B3-AE86-5E3B-7DD7-612D9AD30695}"/>
          </ac:grpSpMkLst>
        </pc:grpChg>
        <pc:grpChg chg="add mod">
          <ac:chgData name="Graf Thomas, INI-NET-VNC-HCS" userId="487bc3e3-9ce7-4cdd-b7b4-8899ea88d289" providerId="ADAL" clId="{FF1E8771-B1E8-4CEC-B725-4345F27D3194}" dt="2023-10-29T08:03:44" v="2846" actId="1076"/>
          <ac:grpSpMkLst>
            <pc:docMk/>
            <pc:sldMk cId="1081037514" sldId="2145706225"/>
            <ac:grpSpMk id="23" creationId="{43DA79DF-E42D-79DA-2E63-37571E43F0EB}"/>
          </ac:grpSpMkLst>
        </pc:grpChg>
        <pc:picChg chg="del">
          <ac:chgData name="Graf Thomas, INI-NET-VNC-HCS" userId="487bc3e3-9ce7-4cdd-b7b4-8899ea88d289" providerId="ADAL" clId="{FF1E8771-B1E8-4CEC-B725-4345F27D3194}" dt="2023-10-28T08:37:01.554" v="249" actId="478"/>
          <ac:picMkLst>
            <pc:docMk/>
            <pc:sldMk cId="1081037514" sldId="2145706225"/>
            <ac:picMk id="14" creationId="{791A1741-3313-42A8-1084-2A489832CDC0}"/>
          </ac:picMkLst>
        </pc:picChg>
        <pc:picChg chg="add mod">
          <ac:chgData name="Graf Thomas, INI-NET-VNC-HCS" userId="487bc3e3-9ce7-4cdd-b7b4-8899ea88d289" providerId="ADAL" clId="{FF1E8771-B1E8-4CEC-B725-4345F27D3194}" dt="2023-10-29T08:03:44" v="2846" actId="1076"/>
          <ac:picMkLst>
            <pc:docMk/>
            <pc:sldMk cId="1081037514" sldId="2145706225"/>
            <ac:picMk id="27" creationId="{2C9830F3-CBF4-D372-DBC5-8AB3BCB5DD2A}"/>
          </ac:picMkLst>
        </pc:picChg>
        <pc:picChg chg="add mod">
          <ac:chgData name="Graf Thomas, INI-NET-VNC-HCS" userId="487bc3e3-9ce7-4cdd-b7b4-8899ea88d289" providerId="ADAL" clId="{FF1E8771-B1E8-4CEC-B725-4345F27D3194}" dt="2023-10-29T08:03:44" v="2846" actId="1076"/>
          <ac:picMkLst>
            <pc:docMk/>
            <pc:sldMk cId="1081037514" sldId="2145706225"/>
            <ac:picMk id="28" creationId="{17EB060B-2351-6AC0-7856-F33CB052400F}"/>
          </ac:picMkLst>
        </pc:picChg>
        <pc:picChg chg="add mod">
          <ac:chgData name="Graf Thomas, INI-NET-VNC-HCS" userId="487bc3e3-9ce7-4cdd-b7b4-8899ea88d289" providerId="ADAL" clId="{FF1E8771-B1E8-4CEC-B725-4345F27D3194}" dt="2023-10-29T08:03:44" v="2846" actId="1076"/>
          <ac:picMkLst>
            <pc:docMk/>
            <pc:sldMk cId="1081037514" sldId="2145706225"/>
            <ac:picMk id="31" creationId="{17DF8467-9125-3982-1295-79F29C9B0DC8}"/>
          </ac:picMkLst>
        </pc:picChg>
        <pc:picChg chg="add mod">
          <ac:chgData name="Graf Thomas, INI-NET-VNC-HCS" userId="487bc3e3-9ce7-4cdd-b7b4-8899ea88d289" providerId="ADAL" clId="{FF1E8771-B1E8-4CEC-B725-4345F27D3194}" dt="2023-10-29T08:03:44" v="2846" actId="1076"/>
          <ac:picMkLst>
            <pc:docMk/>
            <pc:sldMk cId="1081037514" sldId="2145706225"/>
            <ac:picMk id="32" creationId="{C770A491-1DB5-77FC-712B-35F7A47E2F99}"/>
          </ac:picMkLst>
        </pc:picChg>
        <pc:picChg chg="add mod">
          <ac:chgData name="Graf Thomas, INI-NET-VNC-HCS" userId="487bc3e3-9ce7-4cdd-b7b4-8899ea88d289" providerId="ADAL" clId="{FF1E8771-B1E8-4CEC-B725-4345F27D3194}" dt="2023-10-29T08:03:44" v="2846" actId="1076"/>
          <ac:picMkLst>
            <pc:docMk/>
            <pc:sldMk cId="1081037514" sldId="2145706225"/>
            <ac:picMk id="33" creationId="{17CD1AF5-AD78-AA80-9E26-C4515CC45BFA}"/>
          </ac:picMkLst>
        </pc:picChg>
        <pc:picChg chg="add mod">
          <ac:chgData name="Graf Thomas, INI-NET-VNC-HCS" userId="487bc3e3-9ce7-4cdd-b7b4-8899ea88d289" providerId="ADAL" clId="{FF1E8771-B1E8-4CEC-B725-4345F27D3194}" dt="2023-10-29T08:03:44" v="2846" actId="1076"/>
          <ac:picMkLst>
            <pc:docMk/>
            <pc:sldMk cId="1081037514" sldId="2145706225"/>
            <ac:picMk id="34" creationId="{0DF49D5E-4B86-6869-98D7-DE092FC30B18}"/>
          </ac:picMkLst>
        </pc:picChg>
        <pc:picChg chg="add mod">
          <ac:chgData name="Graf Thomas, INI-NET-VNC-HCS" userId="487bc3e3-9ce7-4cdd-b7b4-8899ea88d289" providerId="ADAL" clId="{FF1E8771-B1E8-4CEC-B725-4345F27D3194}" dt="2023-10-29T08:03:44" v="2846" actId="1076"/>
          <ac:picMkLst>
            <pc:docMk/>
            <pc:sldMk cId="1081037514" sldId="2145706225"/>
            <ac:picMk id="35" creationId="{76768564-2BA7-E325-FE43-6D4CE762CDAA}"/>
          </ac:picMkLst>
        </pc:picChg>
        <pc:picChg chg="add mod">
          <ac:chgData name="Graf Thomas, INI-NET-VNC-HCS" userId="487bc3e3-9ce7-4cdd-b7b4-8899ea88d289" providerId="ADAL" clId="{FF1E8771-B1E8-4CEC-B725-4345F27D3194}" dt="2023-10-29T08:03:44" v="2846" actId="1076"/>
          <ac:picMkLst>
            <pc:docMk/>
            <pc:sldMk cId="1081037514" sldId="2145706225"/>
            <ac:picMk id="36" creationId="{BA0A7074-FC27-6B8B-F899-8DDE2533BB10}"/>
          </ac:picMkLst>
        </pc:picChg>
        <pc:picChg chg="add mod">
          <ac:chgData name="Graf Thomas, INI-NET-VNC-HCS" userId="487bc3e3-9ce7-4cdd-b7b4-8899ea88d289" providerId="ADAL" clId="{FF1E8771-B1E8-4CEC-B725-4345F27D3194}" dt="2023-10-29T08:03:44" v="2846" actId="1076"/>
          <ac:picMkLst>
            <pc:docMk/>
            <pc:sldMk cId="1081037514" sldId="2145706225"/>
            <ac:picMk id="37" creationId="{D966A7CE-25D4-DED2-6D45-788D6CB73BA2}"/>
          </ac:picMkLst>
        </pc:picChg>
        <pc:picChg chg="add mod">
          <ac:chgData name="Graf Thomas, INI-NET-VNC-HCS" userId="487bc3e3-9ce7-4cdd-b7b4-8899ea88d289" providerId="ADAL" clId="{FF1E8771-B1E8-4CEC-B725-4345F27D3194}" dt="2023-10-29T08:03:44" v="2846" actId="1076"/>
          <ac:picMkLst>
            <pc:docMk/>
            <pc:sldMk cId="1081037514" sldId="2145706225"/>
            <ac:picMk id="43" creationId="{D8C02CC5-A9C9-F866-A5DB-BA4EC3307654}"/>
          </ac:picMkLst>
        </pc:picChg>
        <pc:picChg chg="add mod">
          <ac:chgData name="Graf Thomas, INI-NET-VNC-HCS" userId="487bc3e3-9ce7-4cdd-b7b4-8899ea88d289" providerId="ADAL" clId="{FF1E8771-B1E8-4CEC-B725-4345F27D3194}" dt="2023-10-29T08:03:44" v="2846" actId="1076"/>
          <ac:picMkLst>
            <pc:docMk/>
            <pc:sldMk cId="1081037514" sldId="2145706225"/>
            <ac:picMk id="45" creationId="{EFDD0C3B-512D-293E-E727-46B89BD86D4B}"/>
          </ac:picMkLst>
        </pc:picChg>
        <pc:cxnChg chg="add mod">
          <ac:chgData name="Graf Thomas, INI-NET-VNC-HCS" userId="487bc3e3-9ce7-4cdd-b7b4-8899ea88d289" providerId="ADAL" clId="{FF1E8771-B1E8-4CEC-B725-4345F27D3194}" dt="2023-10-29T08:03:44" v="2846" actId="1076"/>
          <ac:cxnSpMkLst>
            <pc:docMk/>
            <pc:sldMk cId="1081037514" sldId="2145706225"/>
            <ac:cxnSpMk id="26" creationId="{E14B17EC-9407-E3A2-1F7C-D47095BE2DDB}"/>
          </ac:cxnSpMkLst>
        </pc:cxnChg>
        <pc:cxnChg chg="add mod">
          <ac:chgData name="Graf Thomas, INI-NET-VNC-HCS" userId="487bc3e3-9ce7-4cdd-b7b4-8899ea88d289" providerId="ADAL" clId="{FF1E8771-B1E8-4CEC-B725-4345F27D3194}" dt="2023-10-29T08:03:44" v="2846" actId="1076"/>
          <ac:cxnSpMkLst>
            <pc:docMk/>
            <pc:sldMk cId="1081037514" sldId="2145706225"/>
            <ac:cxnSpMk id="38" creationId="{10DC3853-02C8-D495-EDB1-B0129F6F9E30}"/>
          </ac:cxnSpMkLst>
        </pc:cxnChg>
        <pc:cxnChg chg="add mod">
          <ac:chgData name="Graf Thomas, INI-NET-VNC-HCS" userId="487bc3e3-9ce7-4cdd-b7b4-8899ea88d289" providerId="ADAL" clId="{FF1E8771-B1E8-4CEC-B725-4345F27D3194}" dt="2023-10-29T08:03:44" v="2846" actId="1076"/>
          <ac:cxnSpMkLst>
            <pc:docMk/>
            <pc:sldMk cId="1081037514" sldId="2145706225"/>
            <ac:cxnSpMk id="40" creationId="{9BC6E6D7-2688-CCDB-6A6C-7880291A8339}"/>
          </ac:cxnSpMkLst>
        </pc:cxnChg>
        <pc:cxnChg chg="add mod">
          <ac:chgData name="Graf Thomas, INI-NET-VNC-HCS" userId="487bc3e3-9ce7-4cdd-b7b4-8899ea88d289" providerId="ADAL" clId="{FF1E8771-B1E8-4CEC-B725-4345F27D3194}" dt="2023-10-29T08:03:44" v="2846" actId="1076"/>
          <ac:cxnSpMkLst>
            <pc:docMk/>
            <pc:sldMk cId="1081037514" sldId="2145706225"/>
            <ac:cxnSpMk id="42" creationId="{3CD8EA4A-314A-BB28-E712-414D5F01E35F}"/>
          </ac:cxnSpMkLst>
        </pc:cxnChg>
        <pc:cxnChg chg="add mod">
          <ac:chgData name="Graf Thomas, INI-NET-VNC-HCS" userId="487bc3e3-9ce7-4cdd-b7b4-8899ea88d289" providerId="ADAL" clId="{FF1E8771-B1E8-4CEC-B725-4345F27D3194}" dt="2023-10-29T08:03:44" v="2846" actId="1076"/>
          <ac:cxnSpMkLst>
            <pc:docMk/>
            <pc:sldMk cId="1081037514" sldId="2145706225"/>
            <ac:cxnSpMk id="47" creationId="{1E3CC50D-6BF1-E751-D746-D130EE998D4B}"/>
          </ac:cxnSpMkLst>
        </pc:cxnChg>
      </pc:sldChg>
      <pc:sldChg chg="addSp delSp modSp add mod ord">
        <pc:chgData name="Graf Thomas, INI-NET-VNC-HCS" userId="487bc3e3-9ce7-4cdd-b7b4-8899ea88d289" providerId="ADAL" clId="{FF1E8771-B1E8-4CEC-B725-4345F27D3194}" dt="2023-10-29T08:31:13.021" v="3854" actId="113"/>
        <pc:sldMkLst>
          <pc:docMk/>
          <pc:sldMk cId="3384652948" sldId="2145706226"/>
        </pc:sldMkLst>
        <pc:spChg chg="add mod">
          <ac:chgData name="Graf Thomas, INI-NET-VNC-HCS" userId="487bc3e3-9ce7-4cdd-b7b4-8899ea88d289" providerId="ADAL" clId="{FF1E8771-B1E8-4CEC-B725-4345F27D3194}" dt="2023-10-29T08:30:32.668" v="3850" actId="108"/>
          <ac:spMkLst>
            <pc:docMk/>
            <pc:sldMk cId="3384652948" sldId="2145706226"/>
            <ac:spMk id="2" creationId="{0E0DAD8A-94CD-EADA-C24A-D442928BA111}"/>
          </ac:spMkLst>
        </pc:spChg>
        <pc:spChg chg="add mod">
          <ac:chgData name="Graf Thomas, INI-NET-VNC-HCS" userId="487bc3e3-9ce7-4cdd-b7b4-8899ea88d289" providerId="ADAL" clId="{FF1E8771-B1E8-4CEC-B725-4345F27D3194}" dt="2023-10-29T08:31:13.021" v="3854" actId="113"/>
          <ac:spMkLst>
            <pc:docMk/>
            <pc:sldMk cId="3384652948" sldId="2145706226"/>
            <ac:spMk id="3" creationId="{01913334-AF3D-1C65-5BD7-83A59BC04A95}"/>
          </ac:spMkLst>
        </pc:spChg>
        <pc:spChg chg="add mod">
          <ac:chgData name="Graf Thomas, INI-NET-VNC-HCS" userId="487bc3e3-9ce7-4cdd-b7b4-8899ea88d289" providerId="ADAL" clId="{FF1E8771-B1E8-4CEC-B725-4345F27D3194}" dt="2023-10-29T08:05:27.480" v="3003" actId="790"/>
          <ac:spMkLst>
            <pc:docMk/>
            <pc:sldMk cId="3384652948" sldId="2145706226"/>
            <ac:spMk id="4" creationId="{24F2E4A1-9E2D-0EF1-0811-4E46B062701C}"/>
          </ac:spMkLst>
        </pc:spChg>
        <pc:spChg chg="del">
          <ac:chgData name="Graf Thomas, INI-NET-VNC-HCS" userId="487bc3e3-9ce7-4cdd-b7b4-8899ea88d289" providerId="ADAL" clId="{FF1E8771-B1E8-4CEC-B725-4345F27D3194}" dt="2023-10-28T08:40:29.778" v="293" actId="478"/>
          <ac:spMkLst>
            <pc:docMk/>
            <pc:sldMk cId="3384652948" sldId="2145706226"/>
            <ac:spMk id="5" creationId="{8CAEE21E-0CF2-4355-A68A-655C5FDE8F93}"/>
          </ac:spMkLst>
        </pc:spChg>
        <pc:spChg chg="mod">
          <ac:chgData name="Graf Thomas, INI-NET-VNC-HCS" userId="487bc3e3-9ce7-4cdd-b7b4-8899ea88d289" providerId="ADAL" clId="{FF1E8771-B1E8-4CEC-B725-4345F27D3194}" dt="2023-10-29T08:05:27.480" v="3003" actId="790"/>
          <ac:spMkLst>
            <pc:docMk/>
            <pc:sldMk cId="3384652948" sldId="2145706226"/>
            <ac:spMk id="6" creationId="{024DC3B6-499C-4E15-9336-2F15A0DFB843}"/>
          </ac:spMkLst>
        </pc:spChg>
        <pc:spChg chg="add mod">
          <ac:chgData name="Graf Thomas, INI-NET-VNC-HCS" userId="487bc3e3-9ce7-4cdd-b7b4-8899ea88d289" providerId="ADAL" clId="{FF1E8771-B1E8-4CEC-B725-4345F27D3194}" dt="2023-10-29T08:05:27.480" v="3003" actId="790"/>
          <ac:spMkLst>
            <pc:docMk/>
            <pc:sldMk cId="3384652948" sldId="2145706226"/>
            <ac:spMk id="7" creationId="{2727A73F-4E58-7304-CF16-627D8D6C87D5}"/>
          </ac:spMkLst>
        </pc:spChg>
        <pc:spChg chg="add mod">
          <ac:chgData name="Graf Thomas, INI-NET-VNC-HCS" userId="487bc3e3-9ce7-4cdd-b7b4-8899ea88d289" providerId="ADAL" clId="{FF1E8771-B1E8-4CEC-B725-4345F27D3194}" dt="2023-10-29T08:05:27.480" v="3003" actId="790"/>
          <ac:spMkLst>
            <pc:docMk/>
            <pc:sldMk cId="3384652948" sldId="2145706226"/>
            <ac:spMk id="8" creationId="{AC97AA67-80C3-B6F7-F631-98BE70FEFABA}"/>
          </ac:spMkLst>
        </pc:spChg>
        <pc:spChg chg="add mod">
          <ac:chgData name="Graf Thomas, INI-NET-VNC-HCS" userId="487bc3e3-9ce7-4cdd-b7b4-8899ea88d289" providerId="ADAL" clId="{FF1E8771-B1E8-4CEC-B725-4345F27D3194}" dt="2023-10-29T08:05:27.480" v="3003" actId="790"/>
          <ac:spMkLst>
            <pc:docMk/>
            <pc:sldMk cId="3384652948" sldId="2145706226"/>
            <ac:spMk id="9" creationId="{AE8C7DD3-D1F1-0DFF-EE87-6F292DE4F59F}"/>
          </ac:spMkLst>
        </pc:spChg>
        <pc:spChg chg="add mod">
          <ac:chgData name="Graf Thomas, INI-NET-VNC-HCS" userId="487bc3e3-9ce7-4cdd-b7b4-8899ea88d289" providerId="ADAL" clId="{FF1E8771-B1E8-4CEC-B725-4345F27D3194}" dt="2023-10-29T08:05:27.480" v="3003" actId="790"/>
          <ac:spMkLst>
            <pc:docMk/>
            <pc:sldMk cId="3384652948" sldId="2145706226"/>
            <ac:spMk id="12" creationId="{F823DFEB-60B2-6861-BABA-41683121FBF6}"/>
          </ac:spMkLst>
        </pc:spChg>
        <pc:spChg chg="add mod">
          <ac:chgData name="Graf Thomas, INI-NET-VNC-HCS" userId="487bc3e3-9ce7-4cdd-b7b4-8899ea88d289" providerId="ADAL" clId="{FF1E8771-B1E8-4CEC-B725-4345F27D3194}" dt="2023-10-29T08:05:30.714" v="3004" actId="20577"/>
          <ac:spMkLst>
            <pc:docMk/>
            <pc:sldMk cId="3384652948" sldId="2145706226"/>
            <ac:spMk id="16" creationId="{2D8B3AFB-4500-052D-4E96-82B4FC5CC5DF}"/>
          </ac:spMkLst>
        </pc:spChg>
        <pc:picChg chg="add mod">
          <ac:chgData name="Graf Thomas, INI-NET-VNC-HCS" userId="487bc3e3-9ce7-4cdd-b7b4-8899ea88d289" providerId="ADAL" clId="{FF1E8771-B1E8-4CEC-B725-4345F27D3194}" dt="2023-10-29T08:04:20.843" v="2892" actId="1037"/>
          <ac:picMkLst>
            <pc:docMk/>
            <pc:sldMk cId="3384652948" sldId="2145706226"/>
            <ac:picMk id="10" creationId="{EF8CBE0D-416F-8BAD-1E56-FA9713FABCF5}"/>
          </ac:picMkLst>
        </pc:picChg>
        <pc:picChg chg="add mod">
          <ac:chgData name="Graf Thomas, INI-NET-VNC-HCS" userId="487bc3e3-9ce7-4cdd-b7b4-8899ea88d289" providerId="ADAL" clId="{FF1E8771-B1E8-4CEC-B725-4345F27D3194}" dt="2023-10-29T08:04:20.843" v="2892" actId="1037"/>
          <ac:picMkLst>
            <pc:docMk/>
            <pc:sldMk cId="3384652948" sldId="2145706226"/>
            <ac:picMk id="11" creationId="{0B68DB88-2125-5D8A-E234-D104730CD789}"/>
          </ac:picMkLst>
        </pc:picChg>
        <pc:picChg chg="add mod">
          <ac:chgData name="Graf Thomas, INI-NET-VNC-HCS" userId="487bc3e3-9ce7-4cdd-b7b4-8899ea88d289" providerId="ADAL" clId="{FF1E8771-B1E8-4CEC-B725-4345F27D3194}" dt="2023-10-29T08:04:20.843" v="2892" actId="1037"/>
          <ac:picMkLst>
            <pc:docMk/>
            <pc:sldMk cId="3384652948" sldId="2145706226"/>
            <ac:picMk id="13" creationId="{F95B0A8A-AF7B-BD55-22AA-98E6E6CF536D}"/>
          </ac:picMkLst>
        </pc:picChg>
        <pc:picChg chg="del">
          <ac:chgData name="Graf Thomas, INI-NET-VNC-HCS" userId="487bc3e3-9ce7-4cdd-b7b4-8899ea88d289" providerId="ADAL" clId="{FF1E8771-B1E8-4CEC-B725-4345F27D3194}" dt="2023-10-28T08:40:29.778" v="293" actId="478"/>
          <ac:picMkLst>
            <pc:docMk/>
            <pc:sldMk cId="3384652948" sldId="2145706226"/>
            <ac:picMk id="14" creationId="{791A1741-3313-42A8-1084-2A489832CDC0}"/>
          </ac:picMkLst>
        </pc:picChg>
        <pc:picChg chg="add mod">
          <ac:chgData name="Graf Thomas, INI-NET-VNC-HCS" userId="487bc3e3-9ce7-4cdd-b7b4-8899ea88d289" providerId="ADAL" clId="{FF1E8771-B1E8-4CEC-B725-4345F27D3194}" dt="2023-10-29T08:04:49.011" v="2958" actId="1036"/>
          <ac:picMkLst>
            <pc:docMk/>
            <pc:sldMk cId="3384652948" sldId="2145706226"/>
            <ac:picMk id="15" creationId="{D722580C-E14C-C31D-D703-E102C17A75C2}"/>
          </ac:picMkLst>
        </pc:picChg>
      </pc:sldChg>
      <pc:sldChg chg="addSp delSp modSp add mod">
        <pc:chgData name="Graf Thomas, INI-NET-VNC-HCS" userId="487bc3e3-9ce7-4cdd-b7b4-8899ea88d289" providerId="ADAL" clId="{FF1E8771-B1E8-4CEC-B725-4345F27D3194}" dt="2023-10-29T08:37:18.583" v="3857" actId="113"/>
        <pc:sldMkLst>
          <pc:docMk/>
          <pc:sldMk cId="4235116615" sldId="2145706227"/>
        </pc:sldMkLst>
        <pc:spChg chg="del">
          <ac:chgData name="Graf Thomas, INI-NET-VNC-HCS" userId="487bc3e3-9ce7-4cdd-b7b4-8899ea88d289" providerId="ADAL" clId="{FF1E8771-B1E8-4CEC-B725-4345F27D3194}" dt="2023-10-28T08:49:26.480" v="390" actId="478"/>
          <ac:spMkLst>
            <pc:docMk/>
            <pc:sldMk cId="4235116615" sldId="2145706227"/>
            <ac:spMk id="2" creationId="{0E0DAD8A-94CD-EADA-C24A-D442928BA111}"/>
          </ac:spMkLst>
        </pc:spChg>
        <pc:spChg chg="del mod">
          <ac:chgData name="Graf Thomas, INI-NET-VNC-HCS" userId="487bc3e3-9ce7-4cdd-b7b4-8899ea88d289" providerId="ADAL" clId="{FF1E8771-B1E8-4CEC-B725-4345F27D3194}" dt="2023-10-28T08:48:36.620" v="379" actId="21"/>
          <ac:spMkLst>
            <pc:docMk/>
            <pc:sldMk cId="4235116615" sldId="2145706227"/>
            <ac:spMk id="3" creationId="{01913334-AF3D-1C65-5BD7-83A59BC04A95}"/>
          </ac:spMkLst>
        </pc:spChg>
        <pc:spChg chg="del">
          <ac:chgData name="Graf Thomas, INI-NET-VNC-HCS" userId="487bc3e3-9ce7-4cdd-b7b4-8899ea88d289" providerId="ADAL" clId="{FF1E8771-B1E8-4CEC-B725-4345F27D3194}" dt="2023-10-28T08:48:50.033" v="380" actId="478"/>
          <ac:spMkLst>
            <pc:docMk/>
            <pc:sldMk cId="4235116615" sldId="2145706227"/>
            <ac:spMk id="4" creationId="{24F2E4A1-9E2D-0EF1-0811-4E46B062701C}"/>
          </ac:spMkLst>
        </pc:spChg>
        <pc:spChg chg="add mod">
          <ac:chgData name="Graf Thomas, INI-NET-VNC-HCS" userId="487bc3e3-9ce7-4cdd-b7b4-8899ea88d289" providerId="ADAL" clId="{FF1E8771-B1E8-4CEC-B725-4345F27D3194}" dt="2023-10-29T08:37:18.583" v="3857" actId="113"/>
          <ac:spMkLst>
            <pc:docMk/>
            <pc:sldMk cId="4235116615" sldId="2145706227"/>
            <ac:spMk id="5" creationId="{0194B37B-813A-99FE-7B78-4D87D8C30D44}"/>
          </ac:spMkLst>
        </pc:spChg>
        <pc:spChg chg="del">
          <ac:chgData name="Graf Thomas, INI-NET-VNC-HCS" userId="487bc3e3-9ce7-4cdd-b7b4-8899ea88d289" providerId="ADAL" clId="{FF1E8771-B1E8-4CEC-B725-4345F27D3194}" dt="2023-10-28T08:48:50.033" v="380" actId="478"/>
          <ac:spMkLst>
            <pc:docMk/>
            <pc:sldMk cId="4235116615" sldId="2145706227"/>
            <ac:spMk id="7" creationId="{2727A73F-4E58-7304-CF16-627D8D6C87D5}"/>
          </ac:spMkLst>
        </pc:spChg>
        <pc:spChg chg="del">
          <ac:chgData name="Graf Thomas, INI-NET-VNC-HCS" userId="487bc3e3-9ce7-4cdd-b7b4-8899ea88d289" providerId="ADAL" clId="{FF1E8771-B1E8-4CEC-B725-4345F27D3194}" dt="2023-10-28T08:48:50.033" v="380" actId="478"/>
          <ac:spMkLst>
            <pc:docMk/>
            <pc:sldMk cId="4235116615" sldId="2145706227"/>
            <ac:spMk id="8" creationId="{AC97AA67-80C3-B6F7-F631-98BE70FEFABA}"/>
          </ac:spMkLst>
        </pc:spChg>
        <pc:spChg chg="del">
          <ac:chgData name="Graf Thomas, INI-NET-VNC-HCS" userId="487bc3e3-9ce7-4cdd-b7b4-8899ea88d289" providerId="ADAL" clId="{FF1E8771-B1E8-4CEC-B725-4345F27D3194}" dt="2023-10-28T08:48:50.033" v="380" actId="478"/>
          <ac:spMkLst>
            <pc:docMk/>
            <pc:sldMk cId="4235116615" sldId="2145706227"/>
            <ac:spMk id="9" creationId="{AE8C7DD3-D1F1-0DFF-EE87-6F292DE4F59F}"/>
          </ac:spMkLst>
        </pc:spChg>
        <pc:spChg chg="del">
          <ac:chgData name="Graf Thomas, INI-NET-VNC-HCS" userId="487bc3e3-9ce7-4cdd-b7b4-8899ea88d289" providerId="ADAL" clId="{FF1E8771-B1E8-4CEC-B725-4345F27D3194}" dt="2023-10-28T08:48:50.033" v="380" actId="478"/>
          <ac:spMkLst>
            <pc:docMk/>
            <pc:sldMk cId="4235116615" sldId="2145706227"/>
            <ac:spMk id="12" creationId="{F823DFEB-60B2-6861-BABA-41683121FBF6}"/>
          </ac:spMkLst>
        </pc:spChg>
        <pc:spChg chg="add del mod">
          <ac:chgData name="Graf Thomas, INI-NET-VNC-HCS" userId="487bc3e3-9ce7-4cdd-b7b4-8899ea88d289" providerId="ADAL" clId="{FF1E8771-B1E8-4CEC-B725-4345F27D3194}" dt="2023-10-28T08:50:31.377" v="398" actId="478"/>
          <ac:spMkLst>
            <pc:docMk/>
            <pc:sldMk cId="4235116615" sldId="2145706227"/>
            <ac:spMk id="16" creationId="{C1705712-54CE-C75B-B19E-EE932C9DC9A8}"/>
          </ac:spMkLst>
        </pc:spChg>
        <pc:spChg chg="add mod">
          <ac:chgData name="Graf Thomas, INI-NET-VNC-HCS" userId="487bc3e3-9ce7-4cdd-b7b4-8899ea88d289" providerId="ADAL" clId="{FF1E8771-B1E8-4CEC-B725-4345F27D3194}" dt="2023-10-29T08:07:38.980" v="3084" actId="1076"/>
          <ac:spMkLst>
            <pc:docMk/>
            <pc:sldMk cId="4235116615" sldId="2145706227"/>
            <ac:spMk id="18" creationId="{B283EDB4-CFDF-D6B9-8AF9-9CFA563360E3}"/>
          </ac:spMkLst>
        </pc:spChg>
        <pc:spChg chg="add mod">
          <ac:chgData name="Graf Thomas, INI-NET-VNC-HCS" userId="487bc3e3-9ce7-4cdd-b7b4-8899ea88d289" providerId="ADAL" clId="{FF1E8771-B1E8-4CEC-B725-4345F27D3194}" dt="2023-10-29T08:08:36.678" v="3098" actId="207"/>
          <ac:spMkLst>
            <pc:docMk/>
            <pc:sldMk cId="4235116615" sldId="2145706227"/>
            <ac:spMk id="19" creationId="{56D79134-17A9-8BC8-B7D0-97BCFFB9A6B2}"/>
          </ac:spMkLst>
        </pc:spChg>
        <pc:picChg chg="del">
          <ac:chgData name="Graf Thomas, INI-NET-VNC-HCS" userId="487bc3e3-9ce7-4cdd-b7b4-8899ea88d289" providerId="ADAL" clId="{FF1E8771-B1E8-4CEC-B725-4345F27D3194}" dt="2023-10-28T08:48:50.033" v="380" actId="478"/>
          <ac:picMkLst>
            <pc:docMk/>
            <pc:sldMk cId="4235116615" sldId="2145706227"/>
            <ac:picMk id="10" creationId="{EF8CBE0D-416F-8BAD-1E56-FA9713FABCF5}"/>
          </ac:picMkLst>
        </pc:picChg>
        <pc:picChg chg="del">
          <ac:chgData name="Graf Thomas, INI-NET-VNC-HCS" userId="487bc3e3-9ce7-4cdd-b7b4-8899ea88d289" providerId="ADAL" clId="{FF1E8771-B1E8-4CEC-B725-4345F27D3194}" dt="2023-10-28T08:48:50.033" v="380" actId="478"/>
          <ac:picMkLst>
            <pc:docMk/>
            <pc:sldMk cId="4235116615" sldId="2145706227"/>
            <ac:picMk id="11" creationId="{0B68DB88-2125-5D8A-E234-D104730CD789}"/>
          </ac:picMkLst>
        </pc:picChg>
        <pc:picChg chg="del">
          <ac:chgData name="Graf Thomas, INI-NET-VNC-HCS" userId="487bc3e3-9ce7-4cdd-b7b4-8899ea88d289" providerId="ADAL" clId="{FF1E8771-B1E8-4CEC-B725-4345F27D3194}" dt="2023-10-28T08:48:50.033" v="380" actId="478"/>
          <ac:picMkLst>
            <pc:docMk/>
            <pc:sldMk cId="4235116615" sldId="2145706227"/>
            <ac:picMk id="13" creationId="{F95B0A8A-AF7B-BD55-22AA-98E6E6CF536D}"/>
          </ac:picMkLst>
        </pc:picChg>
        <pc:picChg chg="del">
          <ac:chgData name="Graf Thomas, INI-NET-VNC-HCS" userId="487bc3e3-9ce7-4cdd-b7b4-8899ea88d289" providerId="ADAL" clId="{FF1E8771-B1E8-4CEC-B725-4345F27D3194}" dt="2023-10-28T08:49:21.736" v="389" actId="478"/>
          <ac:picMkLst>
            <pc:docMk/>
            <pc:sldMk cId="4235116615" sldId="2145706227"/>
            <ac:picMk id="15" creationId="{D722580C-E14C-C31D-D703-E102C17A75C2}"/>
          </ac:picMkLst>
        </pc:picChg>
      </pc:sldChg>
      <pc:sldChg chg="modSp add del mod">
        <pc:chgData name="Graf Thomas, INI-NET-VNC-HCS" userId="487bc3e3-9ce7-4cdd-b7b4-8899ea88d289" providerId="ADAL" clId="{FF1E8771-B1E8-4CEC-B725-4345F27D3194}" dt="2023-10-29T08:09:34.611" v="3105" actId="2696"/>
        <pc:sldMkLst>
          <pc:docMk/>
          <pc:sldMk cId="1555683917" sldId="2145706228"/>
        </pc:sldMkLst>
        <pc:spChg chg="mod">
          <ac:chgData name="Graf Thomas, INI-NET-VNC-HCS" userId="487bc3e3-9ce7-4cdd-b7b4-8899ea88d289" providerId="ADAL" clId="{FF1E8771-B1E8-4CEC-B725-4345F27D3194}" dt="2023-10-28T08:54:47.304" v="430" actId="6549"/>
          <ac:spMkLst>
            <pc:docMk/>
            <pc:sldMk cId="1555683917" sldId="2145706228"/>
            <ac:spMk id="5" creationId="{0194B37B-813A-99FE-7B78-4D87D8C30D44}"/>
          </ac:spMkLst>
        </pc:spChg>
        <pc:spChg chg="mod">
          <ac:chgData name="Graf Thomas, INI-NET-VNC-HCS" userId="487bc3e3-9ce7-4cdd-b7b4-8899ea88d289" providerId="ADAL" clId="{FF1E8771-B1E8-4CEC-B725-4345F27D3194}" dt="2023-10-28T08:56:15.765" v="440" actId="20577"/>
          <ac:spMkLst>
            <pc:docMk/>
            <pc:sldMk cId="1555683917" sldId="2145706228"/>
            <ac:spMk id="18" creationId="{B283EDB4-CFDF-D6B9-8AF9-9CFA563360E3}"/>
          </ac:spMkLst>
        </pc:spChg>
      </pc:sldChg>
      <pc:sldChg chg="addSp delSp modSp add del mod">
        <pc:chgData name="Graf Thomas, INI-NET-VNC-HCS" userId="487bc3e3-9ce7-4cdd-b7b4-8899ea88d289" providerId="ADAL" clId="{FF1E8771-B1E8-4CEC-B725-4345F27D3194}" dt="2023-10-29T08:23:29.627" v="3785" actId="2696"/>
        <pc:sldMkLst>
          <pc:docMk/>
          <pc:sldMk cId="3961431955" sldId="2145706229"/>
        </pc:sldMkLst>
        <pc:spChg chg="add del mod">
          <ac:chgData name="Graf Thomas, INI-NET-VNC-HCS" userId="487bc3e3-9ce7-4cdd-b7b4-8899ea88d289" providerId="ADAL" clId="{FF1E8771-B1E8-4CEC-B725-4345F27D3194}" dt="2023-10-28T09:06:11.606" v="1204" actId="478"/>
          <ac:spMkLst>
            <pc:docMk/>
            <pc:sldMk cId="3961431955" sldId="2145706229"/>
            <ac:spMk id="3" creationId="{9463888C-F368-0D7F-11DF-2722F3E5392C}"/>
          </ac:spMkLst>
        </pc:spChg>
        <pc:spChg chg="mod">
          <ac:chgData name="Graf Thomas, INI-NET-VNC-HCS" userId="487bc3e3-9ce7-4cdd-b7b4-8899ea88d289" providerId="ADAL" clId="{FF1E8771-B1E8-4CEC-B725-4345F27D3194}" dt="2023-10-29T07:42:02.296" v="2548" actId="14100"/>
          <ac:spMkLst>
            <pc:docMk/>
            <pc:sldMk cId="3961431955" sldId="2145706229"/>
            <ac:spMk id="5" creationId="{0194B37B-813A-99FE-7B78-4D87D8C30D44}"/>
          </ac:spMkLst>
        </pc:spChg>
        <pc:spChg chg="del mod">
          <ac:chgData name="Graf Thomas, INI-NET-VNC-HCS" userId="487bc3e3-9ce7-4cdd-b7b4-8899ea88d289" providerId="ADAL" clId="{FF1E8771-B1E8-4CEC-B725-4345F27D3194}" dt="2023-10-28T09:31:59.117" v="2322" actId="478"/>
          <ac:spMkLst>
            <pc:docMk/>
            <pc:sldMk cId="3961431955" sldId="2145706229"/>
            <ac:spMk id="18" creationId="{B283EDB4-CFDF-D6B9-8AF9-9CFA563360E3}"/>
          </ac:spMkLst>
        </pc:spChg>
      </pc:sldChg>
      <pc:sldChg chg="modSp add del mod">
        <pc:chgData name="Graf Thomas, INI-NET-VNC-HCS" userId="487bc3e3-9ce7-4cdd-b7b4-8899ea88d289" providerId="ADAL" clId="{FF1E8771-B1E8-4CEC-B725-4345F27D3194}" dt="2023-10-29T08:25:24.199" v="3806" actId="2696"/>
        <pc:sldMkLst>
          <pc:docMk/>
          <pc:sldMk cId="722930201" sldId="2145706230"/>
        </pc:sldMkLst>
        <pc:spChg chg="mod">
          <ac:chgData name="Graf Thomas, INI-NET-VNC-HCS" userId="487bc3e3-9ce7-4cdd-b7b4-8899ea88d289" providerId="ADAL" clId="{FF1E8771-B1E8-4CEC-B725-4345F27D3194}" dt="2023-10-28T09:35:11.064" v="2450" actId="20577"/>
          <ac:spMkLst>
            <pc:docMk/>
            <pc:sldMk cId="722930201" sldId="2145706230"/>
            <ac:spMk id="5" creationId="{0194B37B-813A-99FE-7B78-4D87D8C30D44}"/>
          </ac:spMkLst>
        </pc:spChg>
        <pc:spChg chg="mod">
          <ac:chgData name="Graf Thomas, INI-NET-VNC-HCS" userId="487bc3e3-9ce7-4cdd-b7b4-8899ea88d289" providerId="ADAL" clId="{FF1E8771-B1E8-4CEC-B725-4345F27D3194}" dt="2023-10-28T09:16:39.012" v="1496" actId="1076"/>
          <ac:spMkLst>
            <pc:docMk/>
            <pc:sldMk cId="722930201" sldId="2145706230"/>
            <ac:spMk id="18" creationId="{B283EDB4-CFDF-D6B9-8AF9-9CFA563360E3}"/>
          </ac:spMkLst>
        </pc:spChg>
      </pc:sldChg>
      <pc:sldChg chg="modSp add del mod">
        <pc:chgData name="Graf Thomas, INI-NET-VNC-HCS" userId="487bc3e3-9ce7-4cdd-b7b4-8899ea88d289" providerId="ADAL" clId="{FF1E8771-B1E8-4CEC-B725-4345F27D3194}" dt="2023-10-29T08:39:02.145" v="3871" actId="47"/>
        <pc:sldMkLst>
          <pc:docMk/>
          <pc:sldMk cId="3784233057" sldId="2145706231"/>
        </pc:sldMkLst>
        <pc:spChg chg="mod">
          <ac:chgData name="Graf Thomas, INI-NET-VNC-HCS" userId="487bc3e3-9ce7-4cdd-b7b4-8899ea88d289" providerId="ADAL" clId="{FF1E8771-B1E8-4CEC-B725-4345F27D3194}" dt="2023-10-28T09:25:27.862" v="1957" actId="20577"/>
          <ac:spMkLst>
            <pc:docMk/>
            <pc:sldMk cId="3784233057" sldId="2145706231"/>
            <ac:spMk id="5" creationId="{0194B37B-813A-99FE-7B78-4D87D8C30D44}"/>
          </ac:spMkLst>
        </pc:spChg>
      </pc:sldChg>
      <pc:sldChg chg="modSp add mod">
        <pc:chgData name="Graf Thomas, INI-NET-VNC-HCS" userId="487bc3e3-9ce7-4cdd-b7b4-8899ea88d289" providerId="ADAL" clId="{FF1E8771-B1E8-4CEC-B725-4345F27D3194}" dt="2023-10-29T08:37:32.982" v="3860" actId="113"/>
        <pc:sldMkLst>
          <pc:docMk/>
          <pc:sldMk cId="508096634" sldId="2145706232"/>
        </pc:sldMkLst>
        <pc:spChg chg="mod">
          <ac:chgData name="Graf Thomas, INI-NET-VNC-HCS" userId="487bc3e3-9ce7-4cdd-b7b4-8899ea88d289" providerId="ADAL" clId="{FF1E8771-B1E8-4CEC-B725-4345F27D3194}" dt="2023-10-29T08:37:32.982" v="3860" actId="113"/>
          <ac:spMkLst>
            <pc:docMk/>
            <pc:sldMk cId="508096634" sldId="2145706232"/>
            <ac:spMk id="5" creationId="{0194B37B-813A-99FE-7B78-4D87D8C30D44}"/>
          </ac:spMkLst>
        </pc:spChg>
        <pc:spChg chg="mod">
          <ac:chgData name="Graf Thomas, INI-NET-VNC-HCS" userId="487bc3e3-9ce7-4cdd-b7b4-8899ea88d289" providerId="ADAL" clId="{FF1E8771-B1E8-4CEC-B725-4345F27D3194}" dt="2023-10-29T08:09:19.749" v="3103" actId="207"/>
          <ac:spMkLst>
            <pc:docMk/>
            <pc:sldMk cId="508096634" sldId="2145706232"/>
            <ac:spMk id="18" creationId="{B283EDB4-CFDF-D6B9-8AF9-9CFA563360E3}"/>
          </ac:spMkLst>
        </pc:spChg>
        <pc:spChg chg="mod">
          <ac:chgData name="Graf Thomas, INI-NET-VNC-HCS" userId="487bc3e3-9ce7-4cdd-b7b4-8899ea88d289" providerId="ADAL" clId="{FF1E8771-B1E8-4CEC-B725-4345F27D3194}" dt="2023-10-29T08:08:41.157" v="3099" actId="207"/>
          <ac:spMkLst>
            <pc:docMk/>
            <pc:sldMk cId="508096634" sldId="2145706232"/>
            <ac:spMk id="19" creationId="{56D79134-17A9-8BC8-B7D0-97BCFFB9A6B2}"/>
          </ac:spMkLst>
        </pc:spChg>
      </pc:sldChg>
      <pc:sldChg chg="delSp modSp add mod">
        <pc:chgData name="Graf Thomas, INI-NET-VNC-HCS" userId="487bc3e3-9ce7-4cdd-b7b4-8899ea88d289" providerId="ADAL" clId="{FF1E8771-B1E8-4CEC-B725-4345F27D3194}" dt="2023-10-29T08:37:52.353" v="3865" actId="207"/>
        <pc:sldMkLst>
          <pc:docMk/>
          <pc:sldMk cId="1609255611" sldId="2145706233"/>
        </pc:sldMkLst>
        <pc:spChg chg="mod">
          <ac:chgData name="Graf Thomas, INI-NET-VNC-HCS" userId="487bc3e3-9ce7-4cdd-b7b4-8899ea88d289" providerId="ADAL" clId="{FF1E8771-B1E8-4CEC-B725-4345F27D3194}" dt="2023-10-29T08:37:45.393" v="3864" actId="113"/>
          <ac:spMkLst>
            <pc:docMk/>
            <pc:sldMk cId="1609255611" sldId="2145706233"/>
            <ac:spMk id="5" creationId="{0194B37B-813A-99FE-7B78-4D87D8C30D44}"/>
          </ac:spMkLst>
        </pc:spChg>
        <pc:spChg chg="del">
          <ac:chgData name="Graf Thomas, INI-NET-VNC-HCS" userId="487bc3e3-9ce7-4cdd-b7b4-8899ea88d289" providerId="ADAL" clId="{FF1E8771-B1E8-4CEC-B725-4345F27D3194}" dt="2023-10-29T08:23:18.091" v="3782" actId="478"/>
          <ac:spMkLst>
            <pc:docMk/>
            <pc:sldMk cId="1609255611" sldId="2145706233"/>
            <ac:spMk id="18" creationId="{B283EDB4-CFDF-D6B9-8AF9-9CFA563360E3}"/>
          </ac:spMkLst>
        </pc:spChg>
        <pc:spChg chg="mod">
          <ac:chgData name="Graf Thomas, INI-NET-VNC-HCS" userId="487bc3e3-9ce7-4cdd-b7b4-8899ea88d289" providerId="ADAL" clId="{FF1E8771-B1E8-4CEC-B725-4345F27D3194}" dt="2023-10-29T08:37:52.353" v="3865" actId="207"/>
          <ac:spMkLst>
            <pc:docMk/>
            <pc:sldMk cId="1609255611" sldId="2145706233"/>
            <ac:spMk id="19" creationId="{56D79134-17A9-8BC8-B7D0-97BCFFB9A6B2}"/>
          </ac:spMkLst>
        </pc:spChg>
      </pc:sldChg>
      <pc:sldChg chg="modSp add mod ord">
        <pc:chgData name="Graf Thomas, INI-NET-VNC-HCS" userId="487bc3e3-9ce7-4cdd-b7b4-8899ea88d289" providerId="ADAL" clId="{FF1E8771-B1E8-4CEC-B725-4345F27D3194}" dt="2023-10-29T08:45:08.885" v="4020"/>
        <pc:sldMkLst>
          <pc:docMk/>
          <pc:sldMk cId="663711217" sldId="2145706234"/>
        </pc:sldMkLst>
        <pc:spChg chg="mod">
          <ac:chgData name="Graf Thomas, INI-NET-VNC-HCS" userId="487bc3e3-9ce7-4cdd-b7b4-8899ea88d289" providerId="ADAL" clId="{FF1E8771-B1E8-4CEC-B725-4345F27D3194}" dt="2023-10-29T08:44:47.065" v="4016" actId="113"/>
          <ac:spMkLst>
            <pc:docMk/>
            <pc:sldMk cId="663711217" sldId="2145706234"/>
            <ac:spMk id="5" creationId="{0194B37B-813A-99FE-7B78-4D87D8C30D44}"/>
          </ac:spMkLst>
        </pc:spChg>
        <pc:spChg chg="mod">
          <ac:chgData name="Graf Thomas, INI-NET-VNC-HCS" userId="487bc3e3-9ce7-4cdd-b7b4-8899ea88d289" providerId="ADAL" clId="{FF1E8771-B1E8-4CEC-B725-4345F27D3194}" dt="2023-10-29T08:28:43.114" v="3846" actId="207"/>
          <ac:spMkLst>
            <pc:docMk/>
            <pc:sldMk cId="663711217" sldId="2145706234"/>
            <ac:spMk id="18" creationId="{B283EDB4-CFDF-D6B9-8AF9-9CFA563360E3}"/>
          </ac:spMkLst>
        </pc:spChg>
        <pc:spChg chg="mod">
          <ac:chgData name="Graf Thomas, INI-NET-VNC-HCS" userId="487bc3e3-9ce7-4cdd-b7b4-8899ea88d289" providerId="ADAL" clId="{FF1E8771-B1E8-4CEC-B725-4345F27D3194}" dt="2023-10-29T08:25:02.434" v="3803" actId="207"/>
          <ac:spMkLst>
            <pc:docMk/>
            <pc:sldMk cId="663711217" sldId="2145706234"/>
            <ac:spMk id="19" creationId="{56D79134-17A9-8BC8-B7D0-97BCFFB9A6B2}"/>
          </ac:spMkLst>
        </pc:spChg>
      </pc:sldChg>
      <pc:sldChg chg="addSp delSp modSp add mod">
        <pc:chgData name="Graf Thomas, INI-NET-VNC-HCS" userId="487bc3e3-9ce7-4cdd-b7b4-8899ea88d289" providerId="ADAL" clId="{FF1E8771-B1E8-4CEC-B725-4345F27D3194}" dt="2023-10-29T08:55:26.855" v="4218" actId="20577"/>
        <pc:sldMkLst>
          <pc:docMk/>
          <pc:sldMk cId="2256840188" sldId="2145706235"/>
        </pc:sldMkLst>
        <pc:spChg chg="mod">
          <ac:chgData name="Graf Thomas, INI-NET-VNC-HCS" userId="487bc3e3-9ce7-4cdd-b7b4-8899ea88d289" providerId="ADAL" clId="{FF1E8771-B1E8-4CEC-B725-4345F27D3194}" dt="2023-10-29T08:55:26.855" v="4218" actId="20577"/>
          <ac:spMkLst>
            <pc:docMk/>
            <pc:sldMk cId="2256840188" sldId="2145706235"/>
            <ac:spMk id="6" creationId="{ABB61075-2877-B162-7D8F-97EC17B8DF39}"/>
          </ac:spMkLst>
        </pc:spChg>
        <pc:spChg chg="add del mod">
          <ac:chgData name="Graf Thomas, INI-NET-VNC-HCS" userId="487bc3e3-9ce7-4cdd-b7b4-8899ea88d289" providerId="ADAL" clId="{FF1E8771-B1E8-4CEC-B725-4345F27D3194}" dt="2023-10-29T08:54:14.949" v="4162" actId="14100"/>
          <ac:spMkLst>
            <pc:docMk/>
            <pc:sldMk cId="2256840188" sldId="2145706235"/>
            <ac:spMk id="7" creationId="{E751AA3A-A181-4E76-CC75-041686EB2C20}"/>
          </ac:spMkLst>
        </pc:spChg>
        <pc:spChg chg="mod">
          <ac:chgData name="Graf Thomas, INI-NET-VNC-HCS" userId="487bc3e3-9ce7-4cdd-b7b4-8899ea88d289" providerId="ADAL" clId="{FF1E8771-B1E8-4CEC-B725-4345F27D3194}" dt="2023-10-29T08:54:18.551" v="4163" actId="1076"/>
          <ac:spMkLst>
            <pc:docMk/>
            <pc:sldMk cId="2256840188" sldId="2145706235"/>
            <ac:spMk id="8" creationId="{8F5B7433-6C2C-9F79-E743-B4F7F3199C49}"/>
          </ac:spMkLst>
        </pc:spChg>
        <pc:spChg chg="add del">
          <ac:chgData name="Graf Thomas, INI-NET-VNC-HCS" userId="487bc3e3-9ce7-4cdd-b7b4-8899ea88d289" providerId="ADAL" clId="{FF1E8771-B1E8-4CEC-B725-4345F27D3194}" dt="2023-10-29T08:54:06.206" v="4159" actId="478"/>
          <ac:spMkLst>
            <pc:docMk/>
            <pc:sldMk cId="2256840188" sldId="2145706235"/>
            <ac:spMk id="9" creationId="{94BED9E1-5205-DBA5-3A77-348AA6C3053F}"/>
          </ac:spMkLst>
        </pc:spChg>
        <pc:spChg chg="add del">
          <ac:chgData name="Graf Thomas, INI-NET-VNC-HCS" userId="487bc3e3-9ce7-4cdd-b7b4-8899ea88d289" providerId="ADAL" clId="{FF1E8771-B1E8-4CEC-B725-4345F27D3194}" dt="2023-10-29T08:54:20.153" v="4164" actId="478"/>
          <ac:spMkLst>
            <pc:docMk/>
            <pc:sldMk cId="2256840188" sldId="2145706235"/>
            <ac:spMk id="12" creationId="{90965FCC-A737-3300-B8E1-B0BE166E90FD}"/>
          </ac:spMkLst>
        </pc:spChg>
        <pc:spChg chg="mod">
          <ac:chgData name="Graf Thomas, INI-NET-VNC-HCS" userId="487bc3e3-9ce7-4cdd-b7b4-8899ea88d289" providerId="ADAL" clId="{FF1E8771-B1E8-4CEC-B725-4345F27D3194}" dt="2023-10-29T08:53:35.047" v="4147" actId="20577"/>
          <ac:spMkLst>
            <pc:docMk/>
            <pc:sldMk cId="2256840188" sldId="2145706235"/>
            <ac:spMk id="17" creationId="{8F78EE4C-6EFD-4363-A98F-3E5608669DF5}"/>
          </ac:spMkLst>
        </pc:spChg>
        <pc:spChg chg="mod">
          <ac:chgData name="Graf Thomas, INI-NET-VNC-HCS" userId="487bc3e3-9ce7-4cdd-b7b4-8899ea88d289" providerId="ADAL" clId="{FF1E8771-B1E8-4CEC-B725-4345F27D3194}" dt="2023-10-29T08:53:45.290" v="4148" actId="14100"/>
          <ac:spMkLst>
            <pc:docMk/>
            <pc:sldMk cId="2256840188" sldId="2145706235"/>
            <ac:spMk id="19" creationId="{B0AC9776-B227-44FD-A2AC-1FDE0B6F1445}"/>
          </ac:spMkLst>
        </pc:spChg>
        <pc:cxnChg chg="del">
          <ac:chgData name="Graf Thomas, INI-NET-VNC-HCS" userId="487bc3e3-9ce7-4cdd-b7b4-8899ea88d289" providerId="ADAL" clId="{FF1E8771-B1E8-4CEC-B725-4345F27D3194}" dt="2023-10-29T08:54:22.543" v="4165" actId="478"/>
          <ac:cxnSpMkLst>
            <pc:docMk/>
            <pc:sldMk cId="2256840188" sldId="2145706235"/>
            <ac:cxnSpMk id="14" creationId="{971CE727-7DCB-9E98-7B9C-B1ACC28EC9FF}"/>
          </ac:cxnSpMkLst>
        </pc:cxnChg>
      </pc:sldChg>
      <pc:sldMasterChg chg="delSldLayout">
        <pc:chgData name="Graf Thomas, INI-NET-VNC-HCS" userId="487bc3e3-9ce7-4cdd-b7b4-8899ea88d289" providerId="ADAL" clId="{FF1E8771-B1E8-4CEC-B725-4345F27D3194}" dt="2023-10-28T09:18:13.119" v="1521" actId="47"/>
        <pc:sldMasterMkLst>
          <pc:docMk/>
          <pc:sldMasterMk cId="1575956613" sldId="2147483648"/>
        </pc:sldMasterMkLst>
        <pc:sldLayoutChg chg="del">
          <pc:chgData name="Graf Thomas, INI-NET-VNC-HCS" userId="487bc3e3-9ce7-4cdd-b7b4-8899ea88d289" providerId="ADAL" clId="{FF1E8771-B1E8-4CEC-B725-4345F27D3194}" dt="2023-10-28T09:18:13.119" v="1521" actId="47"/>
          <pc:sldLayoutMkLst>
            <pc:docMk/>
            <pc:sldMasterMk cId="1575956613" sldId="2147483648"/>
            <pc:sldLayoutMk cId="3135829309" sldId="2147483661"/>
          </pc:sldLayoutMkLst>
        </pc:sldLayoutChg>
      </pc:sldMasterChg>
    </pc:docChg>
  </pc:docChgLst>
  <pc:docChgLst>
    <pc:chgData name="Thomas Graf" userId="487bc3e3-9ce7-4cdd-b7b4-8899ea88d289" providerId="ADAL" clId="{FF1E8771-B1E8-4CEC-B725-4345F27D3194}"/>
    <pc:docChg chg="undo custSel addSld delSld modSld">
      <pc:chgData name="Thomas Graf" userId="487bc3e3-9ce7-4cdd-b7b4-8899ea88d289" providerId="ADAL" clId="{FF1E8771-B1E8-4CEC-B725-4345F27D3194}" dt="2023-11-08T08:22:46.257" v="2148" actId="20577"/>
      <pc:docMkLst>
        <pc:docMk/>
      </pc:docMkLst>
      <pc:sldChg chg="modSp mod">
        <pc:chgData name="Thomas Graf" userId="487bc3e3-9ce7-4cdd-b7b4-8899ea88d289" providerId="ADAL" clId="{FF1E8771-B1E8-4CEC-B725-4345F27D3194}" dt="2023-11-01T05:11:03.551" v="1799" actId="20577"/>
        <pc:sldMkLst>
          <pc:docMk/>
          <pc:sldMk cId="3578665336" sldId="1041"/>
        </pc:sldMkLst>
        <pc:spChg chg="mod">
          <ac:chgData name="Thomas Graf" userId="487bc3e3-9ce7-4cdd-b7b4-8899ea88d289" providerId="ADAL" clId="{FF1E8771-B1E8-4CEC-B725-4345F27D3194}" dt="2023-11-01T05:11:03.551" v="1799" actId="20577"/>
          <ac:spMkLst>
            <pc:docMk/>
            <pc:sldMk cId="3578665336" sldId="1041"/>
            <ac:spMk id="5" creationId="{C26208B2-0D10-4C23-B2DE-372A62E98644}"/>
          </ac:spMkLst>
        </pc:spChg>
        <pc:spChg chg="mod">
          <ac:chgData name="Thomas Graf" userId="487bc3e3-9ce7-4cdd-b7b4-8899ea88d289" providerId="ADAL" clId="{FF1E8771-B1E8-4CEC-B725-4345F27D3194}" dt="2023-11-01T05:09:19.363" v="1682" actId="20577"/>
          <ac:spMkLst>
            <pc:docMk/>
            <pc:sldMk cId="3578665336" sldId="1041"/>
            <ac:spMk id="6" creationId="{6CAA0765-1318-4A03-8F91-D3ECC43D8FA7}"/>
          </ac:spMkLst>
        </pc:spChg>
      </pc:sldChg>
      <pc:sldChg chg="modSp mod">
        <pc:chgData name="Thomas Graf" userId="487bc3e3-9ce7-4cdd-b7b4-8899ea88d289" providerId="ADAL" clId="{FF1E8771-B1E8-4CEC-B725-4345F27D3194}" dt="2023-11-08T08:22:46.257" v="2148" actId="20577"/>
        <pc:sldMkLst>
          <pc:docMk/>
          <pc:sldMk cId="2578889968" sldId="26415"/>
        </pc:sldMkLst>
        <pc:spChg chg="mod">
          <ac:chgData name="Thomas Graf" userId="487bc3e3-9ce7-4cdd-b7b4-8899ea88d289" providerId="ADAL" clId="{FF1E8771-B1E8-4CEC-B725-4345F27D3194}" dt="2023-11-08T08:22:46.257" v="2148" actId="20577"/>
          <ac:spMkLst>
            <pc:docMk/>
            <pc:sldMk cId="2578889968" sldId="26415"/>
            <ac:spMk id="3" creationId="{29C0DFD4-432D-4B0C-93DF-790441DCF5B9}"/>
          </ac:spMkLst>
        </pc:spChg>
        <pc:spChg chg="mod">
          <ac:chgData name="Thomas Graf" userId="487bc3e3-9ce7-4cdd-b7b4-8899ea88d289" providerId="ADAL" clId="{FF1E8771-B1E8-4CEC-B725-4345F27D3194}" dt="2023-11-01T05:09:27.991" v="1701" actId="20577"/>
          <ac:spMkLst>
            <pc:docMk/>
            <pc:sldMk cId="2578889968" sldId="26415"/>
            <ac:spMk id="7" creationId="{BF6DCC5D-2508-4A9B-B734-C8C5147F93FB}"/>
          </ac:spMkLst>
        </pc:spChg>
      </pc:sldChg>
      <pc:sldChg chg="modSp mod">
        <pc:chgData name="Thomas Graf" userId="487bc3e3-9ce7-4cdd-b7b4-8899ea88d289" providerId="ADAL" clId="{FF1E8771-B1E8-4CEC-B725-4345F27D3194}" dt="2023-10-29T12:48:36.819" v="1215" actId="14100"/>
        <pc:sldMkLst>
          <pc:docMk/>
          <pc:sldMk cId="320697580" sldId="26425"/>
        </pc:sldMkLst>
        <pc:spChg chg="mod">
          <ac:chgData name="Thomas Graf" userId="487bc3e3-9ce7-4cdd-b7b4-8899ea88d289" providerId="ADAL" clId="{FF1E8771-B1E8-4CEC-B725-4345F27D3194}" dt="2023-10-29T12:48:03.720" v="1206" actId="255"/>
          <ac:spMkLst>
            <pc:docMk/>
            <pc:sldMk cId="320697580" sldId="26425"/>
            <ac:spMk id="3" creationId="{29C0DFD4-432D-4B0C-93DF-790441DCF5B9}"/>
          </ac:spMkLst>
        </pc:spChg>
        <pc:spChg chg="mod">
          <ac:chgData name="Thomas Graf" userId="487bc3e3-9ce7-4cdd-b7b4-8899ea88d289" providerId="ADAL" clId="{FF1E8771-B1E8-4CEC-B725-4345F27D3194}" dt="2023-10-29T12:27:42.853" v="433" actId="20577"/>
          <ac:spMkLst>
            <pc:docMk/>
            <pc:sldMk cId="320697580" sldId="26425"/>
            <ac:spMk id="6" creationId="{ABB61075-2877-B162-7D8F-97EC17B8DF39}"/>
          </ac:spMkLst>
        </pc:spChg>
        <pc:cxnChg chg="mod">
          <ac:chgData name="Thomas Graf" userId="487bc3e3-9ce7-4cdd-b7b4-8899ea88d289" providerId="ADAL" clId="{FF1E8771-B1E8-4CEC-B725-4345F27D3194}" dt="2023-10-29T12:48:25.968" v="1211" actId="14100"/>
          <ac:cxnSpMkLst>
            <pc:docMk/>
            <pc:sldMk cId="320697580" sldId="26425"/>
            <ac:cxnSpMk id="13" creationId="{ABDEEB90-F9DE-4579-466A-4391823DABF7}"/>
          </ac:cxnSpMkLst>
        </pc:cxnChg>
        <pc:cxnChg chg="mod">
          <ac:chgData name="Thomas Graf" userId="487bc3e3-9ce7-4cdd-b7b4-8899ea88d289" providerId="ADAL" clId="{FF1E8771-B1E8-4CEC-B725-4345F27D3194}" dt="2023-10-29T12:48:33.767" v="1214" actId="14100"/>
          <ac:cxnSpMkLst>
            <pc:docMk/>
            <pc:sldMk cId="320697580" sldId="26425"/>
            <ac:cxnSpMk id="14" creationId="{971CE727-7DCB-9E98-7B9C-B1ACC28EC9FF}"/>
          </ac:cxnSpMkLst>
        </pc:cxnChg>
        <pc:cxnChg chg="mod">
          <ac:chgData name="Thomas Graf" userId="487bc3e3-9ce7-4cdd-b7b4-8899ea88d289" providerId="ADAL" clId="{FF1E8771-B1E8-4CEC-B725-4345F27D3194}" dt="2023-10-29T12:39:36.004" v="1121" actId="14100"/>
          <ac:cxnSpMkLst>
            <pc:docMk/>
            <pc:sldMk cId="320697580" sldId="26425"/>
            <ac:cxnSpMk id="22" creationId="{5EE7A184-4440-4663-A713-45C43FB41FBD}"/>
          </ac:cxnSpMkLst>
        </pc:cxnChg>
        <pc:cxnChg chg="mod">
          <ac:chgData name="Thomas Graf" userId="487bc3e3-9ce7-4cdd-b7b4-8899ea88d289" providerId="ADAL" clId="{FF1E8771-B1E8-4CEC-B725-4345F27D3194}" dt="2023-10-29T12:48:36.819" v="1215" actId="14100"/>
          <ac:cxnSpMkLst>
            <pc:docMk/>
            <pc:sldMk cId="320697580" sldId="26425"/>
            <ac:cxnSpMk id="23" creationId="{D8988D8C-34C7-42B3-BD73-F0A5B399F9DF}"/>
          </ac:cxnSpMkLst>
        </pc:cxnChg>
      </pc:sldChg>
      <pc:sldChg chg="modSp mod">
        <pc:chgData name="Thomas Graf" userId="487bc3e3-9ce7-4cdd-b7b4-8899ea88d289" providerId="ADAL" clId="{FF1E8771-B1E8-4CEC-B725-4345F27D3194}" dt="2023-11-01T05:08:12.528" v="1654" actId="207"/>
        <pc:sldMkLst>
          <pc:docMk/>
          <pc:sldMk cId="3241116723" sldId="2145706200"/>
        </pc:sldMkLst>
        <pc:spChg chg="mod">
          <ac:chgData name="Thomas Graf" userId="487bc3e3-9ce7-4cdd-b7b4-8899ea88d289" providerId="ADAL" clId="{FF1E8771-B1E8-4CEC-B725-4345F27D3194}" dt="2023-11-01T05:08:09.504" v="1653" actId="207"/>
          <ac:spMkLst>
            <pc:docMk/>
            <pc:sldMk cId="3241116723" sldId="2145706200"/>
            <ac:spMk id="5" creationId="{8CAEE21E-0CF2-4355-A68A-655C5FDE8F93}"/>
          </ac:spMkLst>
        </pc:spChg>
        <pc:spChg chg="mod">
          <ac:chgData name="Thomas Graf" userId="487bc3e3-9ce7-4cdd-b7b4-8899ea88d289" providerId="ADAL" clId="{FF1E8771-B1E8-4CEC-B725-4345F27D3194}" dt="2023-10-29T12:40:47.682" v="1142" actId="20577"/>
          <ac:spMkLst>
            <pc:docMk/>
            <pc:sldMk cId="3241116723" sldId="2145706200"/>
            <ac:spMk id="13" creationId="{509802C0-BFFB-9B0F-A529-E60CDD518439}"/>
          </ac:spMkLst>
        </pc:spChg>
        <pc:spChg chg="mod">
          <ac:chgData name="Thomas Graf" userId="487bc3e3-9ce7-4cdd-b7b4-8899ea88d289" providerId="ADAL" clId="{FF1E8771-B1E8-4CEC-B725-4345F27D3194}" dt="2023-11-01T05:08:12.528" v="1654" actId="207"/>
          <ac:spMkLst>
            <pc:docMk/>
            <pc:sldMk cId="3241116723" sldId="2145706200"/>
            <ac:spMk id="16" creationId="{54281388-E93D-AC26-49A1-DA5D5EEB0D3B}"/>
          </ac:spMkLst>
        </pc:spChg>
      </pc:sldChg>
      <pc:sldChg chg="modSp mod">
        <pc:chgData name="Thomas Graf" userId="487bc3e3-9ce7-4cdd-b7b4-8899ea88d289" providerId="ADAL" clId="{FF1E8771-B1E8-4CEC-B725-4345F27D3194}" dt="2023-11-01T05:08:24.892" v="1656" actId="207"/>
        <pc:sldMkLst>
          <pc:docMk/>
          <pc:sldMk cId="4069880896" sldId="2145706223"/>
        </pc:sldMkLst>
        <pc:spChg chg="mod">
          <ac:chgData name="Thomas Graf" userId="487bc3e3-9ce7-4cdd-b7b4-8899ea88d289" providerId="ADAL" clId="{FF1E8771-B1E8-4CEC-B725-4345F27D3194}" dt="2023-11-01T05:08:24.892" v="1656" actId="207"/>
          <ac:spMkLst>
            <pc:docMk/>
            <pc:sldMk cId="4069880896" sldId="2145706223"/>
            <ac:spMk id="5" creationId="{8CAEE21E-0CF2-4355-A68A-655C5FDE8F93}"/>
          </ac:spMkLst>
        </pc:spChg>
        <pc:spChg chg="mod">
          <ac:chgData name="Thomas Graf" userId="487bc3e3-9ce7-4cdd-b7b4-8899ea88d289" providerId="ADAL" clId="{FF1E8771-B1E8-4CEC-B725-4345F27D3194}" dt="2023-10-29T12:40:44.232" v="1139" actId="20577"/>
          <ac:spMkLst>
            <pc:docMk/>
            <pc:sldMk cId="4069880896" sldId="2145706223"/>
            <ac:spMk id="11" creationId="{40A04100-F076-DAB6-1085-5E0EF7172DAB}"/>
          </ac:spMkLst>
        </pc:spChg>
      </pc:sldChg>
      <pc:sldChg chg="modSp mod">
        <pc:chgData name="Thomas Graf" userId="487bc3e3-9ce7-4cdd-b7b4-8899ea88d289" providerId="ADAL" clId="{FF1E8771-B1E8-4CEC-B725-4345F27D3194}" dt="2023-10-29T12:23:33.385" v="123" actId="20577"/>
        <pc:sldMkLst>
          <pc:docMk/>
          <pc:sldMk cId="1081037514" sldId="2145706225"/>
        </pc:sldMkLst>
        <pc:spChg chg="mod">
          <ac:chgData name="Thomas Graf" userId="487bc3e3-9ce7-4cdd-b7b4-8899ea88d289" providerId="ADAL" clId="{FF1E8771-B1E8-4CEC-B725-4345F27D3194}" dt="2023-10-29T12:23:33.385" v="123" actId="20577"/>
          <ac:spMkLst>
            <pc:docMk/>
            <pc:sldMk cId="1081037514" sldId="2145706225"/>
            <ac:spMk id="48" creationId="{A48B1DB7-BCDC-5D18-F56D-8A1447F1B8BA}"/>
          </ac:spMkLst>
        </pc:spChg>
      </pc:sldChg>
      <pc:sldChg chg="modSp mod">
        <pc:chgData name="Thomas Graf" userId="487bc3e3-9ce7-4cdd-b7b4-8899ea88d289" providerId="ADAL" clId="{FF1E8771-B1E8-4CEC-B725-4345F27D3194}" dt="2023-11-01T05:08:35.141" v="1658" actId="207"/>
        <pc:sldMkLst>
          <pc:docMk/>
          <pc:sldMk cId="3384652948" sldId="2145706226"/>
        </pc:sldMkLst>
        <pc:spChg chg="mod">
          <ac:chgData name="Thomas Graf" userId="487bc3e3-9ce7-4cdd-b7b4-8899ea88d289" providerId="ADAL" clId="{FF1E8771-B1E8-4CEC-B725-4345F27D3194}" dt="2023-10-29T12:45:18.646" v="1192" actId="14100"/>
          <ac:spMkLst>
            <pc:docMk/>
            <pc:sldMk cId="3384652948" sldId="2145706226"/>
            <ac:spMk id="2" creationId="{0E0DAD8A-94CD-EADA-C24A-D442928BA111}"/>
          </ac:spMkLst>
        </pc:spChg>
        <pc:spChg chg="mod">
          <ac:chgData name="Thomas Graf" userId="487bc3e3-9ce7-4cdd-b7b4-8899ea88d289" providerId="ADAL" clId="{FF1E8771-B1E8-4CEC-B725-4345F27D3194}" dt="2023-11-01T05:08:35.141" v="1658" actId="207"/>
          <ac:spMkLst>
            <pc:docMk/>
            <pc:sldMk cId="3384652948" sldId="2145706226"/>
            <ac:spMk id="3" creationId="{01913334-AF3D-1C65-5BD7-83A59BC04A95}"/>
          </ac:spMkLst>
        </pc:spChg>
        <pc:spChg chg="mod">
          <ac:chgData name="Thomas Graf" userId="487bc3e3-9ce7-4cdd-b7b4-8899ea88d289" providerId="ADAL" clId="{FF1E8771-B1E8-4CEC-B725-4345F27D3194}" dt="2023-10-29T12:44:53.028" v="1189" actId="255"/>
          <ac:spMkLst>
            <pc:docMk/>
            <pc:sldMk cId="3384652948" sldId="2145706226"/>
            <ac:spMk id="4" creationId="{24F2E4A1-9E2D-0EF1-0811-4E46B062701C}"/>
          </ac:spMkLst>
        </pc:spChg>
        <pc:spChg chg="mod">
          <ac:chgData name="Thomas Graf" userId="487bc3e3-9ce7-4cdd-b7b4-8899ea88d289" providerId="ADAL" clId="{FF1E8771-B1E8-4CEC-B725-4345F27D3194}" dt="2023-10-29T12:24:12.613" v="182" actId="20577"/>
          <ac:spMkLst>
            <pc:docMk/>
            <pc:sldMk cId="3384652948" sldId="2145706226"/>
            <ac:spMk id="16" creationId="{2D8B3AFB-4500-052D-4E96-82B4FC5CC5DF}"/>
          </ac:spMkLst>
        </pc:spChg>
      </pc:sldChg>
      <pc:sldChg chg="modSp mod">
        <pc:chgData name="Thomas Graf" userId="487bc3e3-9ce7-4cdd-b7b4-8899ea88d289" providerId="ADAL" clId="{FF1E8771-B1E8-4CEC-B725-4345F27D3194}" dt="2023-11-01T05:08:48.396" v="1661" actId="207"/>
        <pc:sldMkLst>
          <pc:docMk/>
          <pc:sldMk cId="4235116615" sldId="2145706227"/>
        </pc:sldMkLst>
        <pc:spChg chg="mod">
          <ac:chgData name="Thomas Graf" userId="487bc3e3-9ce7-4cdd-b7b4-8899ea88d289" providerId="ADAL" clId="{FF1E8771-B1E8-4CEC-B725-4345F27D3194}" dt="2023-10-29T12:46:33.162" v="1200" actId="14100"/>
          <ac:spMkLst>
            <pc:docMk/>
            <pc:sldMk cId="4235116615" sldId="2145706227"/>
            <ac:spMk id="5" creationId="{0194B37B-813A-99FE-7B78-4D87D8C30D44}"/>
          </ac:spMkLst>
        </pc:spChg>
        <pc:spChg chg="mod">
          <ac:chgData name="Thomas Graf" userId="487bc3e3-9ce7-4cdd-b7b4-8899ea88d289" providerId="ADAL" clId="{FF1E8771-B1E8-4CEC-B725-4345F27D3194}" dt="2023-11-01T05:08:48.396" v="1661" actId="207"/>
          <ac:spMkLst>
            <pc:docMk/>
            <pc:sldMk cId="4235116615" sldId="2145706227"/>
            <ac:spMk id="18" creationId="{B283EDB4-CFDF-D6B9-8AF9-9CFA563360E3}"/>
          </ac:spMkLst>
        </pc:spChg>
        <pc:spChg chg="mod">
          <ac:chgData name="Thomas Graf" userId="487bc3e3-9ce7-4cdd-b7b4-8899ea88d289" providerId="ADAL" clId="{FF1E8771-B1E8-4CEC-B725-4345F27D3194}" dt="2023-10-29T12:26:20.255" v="326" actId="20577"/>
          <ac:spMkLst>
            <pc:docMk/>
            <pc:sldMk cId="4235116615" sldId="2145706227"/>
            <ac:spMk id="19" creationId="{56D79134-17A9-8BC8-B7D0-97BCFFB9A6B2}"/>
          </ac:spMkLst>
        </pc:spChg>
      </pc:sldChg>
      <pc:sldChg chg="modSp mod">
        <pc:chgData name="Thomas Graf" userId="487bc3e3-9ce7-4cdd-b7b4-8899ea88d289" providerId="ADAL" clId="{FF1E8771-B1E8-4CEC-B725-4345F27D3194}" dt="2023-11-01T05:08:55.794" v="1663" actId="207"/>
        <pc:sldMkLst>
          <pc:docMk/>
          <pc:sldMk cId="508096634" sldId="2145706232"/>
        </pc:sldMkLst>
        <pc:spChg chg="mod">
          <ac:chgData name="Thomas Graf" userId="487bc3e3-9ce7-4cdd-b7b4-8899ea88d289" providerId="ADAL" clId="{FF1E8771-B1E8-4CEC-B725-4345F27D3194}" dt="2023-10-29T12:47:36.234" v="1204" actId="255"/>
          <ac:spMkLst>
            <pc:docMk/>
            <pc:sldMk cId="508096634" sldId="2145706232"/>
            <ac:spMk id="5" creationId="{0194B37B-813A-99FE-7B78-4D87D8C30D44}"/>
          </ac:spMkLst>
        </pc:spChg>
        <pc:spChg chg="mod">
          <ac:chgData name="Thomas Graf" userId="487bc3e3-9ce7-4cdd-b7b4-8899ea88d289" providerId="ADAL" clId="{FF1E8771-B1E8-4CEC-B725-4345F27D3194}" dt="2023-11-01T05:08:55.794" v="1663" actId="207"/>
          <ac:spMkLst>
            <pc:docMk/>
            <pc:sldMk cId="508096634" sldId="2145706232"/>
            <ac:spMk id="18" creationId="{B283EDB4-CFDF-D6B9-8AF9-9CFA563360E3}"/>
          </ac:spMkLst>
        </pc:spChg>
        <pc:spChg chg="mod">
          <ac:chgData name="Thomas Graf" userId="487bc3e3-9ce7-4cdd-b7b4-8899ea88d289" providerId="ADAL" clId="{FF1E8771-B1E8-4CEC-B725-4345F27D3194}" dt="2023-10-29T12:26:59.167" v="370" actId="20577"/>
          <ac:spMkLst>
            <pc:docMk/>
            <pc:sldMk cId="508096634" sldId="2145706232"/>
            <ac:spMk id="19" creationId="{56D79134-17A9-8BC8-B7D0-97BCFFB9A6B2}"/>
          </ac:spMkLst>
        </pc:spChg>
      </pc:sldChg>
      <pc:sldChg chg="modSp mod">
        <pc:chgData name="Thomas Graf" userId="487bc3e3-9ce7-4cdd-b7b4-8899ea88d289" providerId="ADAL" clId="{FF1E8771-B1E8-4CEC-B725-4345F27D3194}" dt="2023-10-29T12:47:55.471" v="1205" actId="255"/>
        <pc:sldMkLst>
          <pc:docMk/>
          <pc:sldMk cId="1609255611" sldId="2145706233"/>
        </pc:sldMkLst>
        <pc:spChg chg="mod">
          <ac:chgData name="Thomas Graf" userId="487bc3e3-9ce7-4cdd-b7b4-8899ea88d289" providerId="ADAL" clId="{FF1E8771-B1E8-4CEC-B725-4345F27D3194}" dt="2023-10-29T12:47:55.471" v="1205" actId="255"/>
          <ac:spMkLst>
            <pc:docMk/>
            <pc:sldMk cId="1609255611" sldId="2145706233"/>
            <ac:spMk id="5" creationId="{0194B37B-813A-99FE-7B78-4D87D8C30D44}"/>
          </ac:spMkLst>
        </pc:spChg>
        <pc:spChg chg="mod">
          <ac:chgData name="Thomas Graf" userId="487bc3e3-9ce7-4cdd-b7b4-8899ea88d289" providerId="ADAL" clId="{FF1E8771-B1E8-4CEC-B725-4345F27D3194}" dt="2023-10-29T12:27:15.888" v="405" actId="20577"/>
          <ac:spMkLst>
            <pc:docMk/>
            <pc:sldMk cId="1609255611" sldId="2145706233"/>
            <ac:spMk id="19" creationId="{56D79134-17A9-8BC8-B7D0-97BCFFB9A6B2}"/>
          </ac:spMkLst>
        </pc:spChg>
      </pc:sldChg>
      <pc:sldChg chg="addSp delSp modSp mod">
        <pc:chgData name="Thomas Graf" userId="487bc3e3-9ce7-4cdd-b7b4-8899ea88d289" providerId="ADAL" clId="{FF1E8771-B1E8-4CEC-B725-4345F27D3194}" dt="2023-11-01T05:14:28.252" v="1806" actId="478"/>
        <pc:sldMkLst>
          <pc:docMk/>
          <pc:sldMk cId="663711217" sldId="2145706234"/>
        </pc:sldMkLst>
        <pc:spChg chg="add del mod">
          <ac:chgData name="Thomas Graf" userId="487bc3e3-9ce7-4cdd-b7b4-8899ea88d289" providerId="ADAL" clId="{FF1E8771-B1E8-4CEC-B725-4345F27D3194}" dt="2023-11-01T05:14:28.252" v="1806" actId="478"/>
          <ac:spMkLst>
            <pc:docMk/>
            <pc:sldMk cId="663711217" sldId="2145706234"/>
            <ac:spMk id="4" creationId="{4295EE2C-0CA5-8A9F-C8DB-A6EB623246E1}"/>
          </ac:spMkLst>
        </pc:spChg>
        <pc:spChg chg="del mod">
          <ac:chgData name="Thomas Graf" userId="487bc3e3-9ce7-4cdd-b7b4-8899ea88d289" providerId="ADAL" clId="{FF1E8771-B1E8-4CEC-B725-4345F27D3194}" dt="2023-10-29T12:56:37.269" v="1492" actId="478"/>
          <ac:spMkLst>
            <pc:docMk/>
            <pc:sldMk cId="663711217" sldId="2145706234"/>
            <ac:spMk id="5" creationId="{0194B37B-813A-99FE-7B78-4D87D8C30D44}"/>
          </ac:spMkLst>
        </pc:spChg>
        <pc:spChg chg="mod">
          <ac:chgData name="Thomas Graf" userId="487bc3e3-9ce7-4cdd-b7b4-8899ea88d289" providerId="ADAL" clId="{FF1E8771-B1E8-4CEC-B725-4345F27D3194}" dt="2023-11-01T05:13:16.950" v="1803" actId="20577"/>
          <ac:spMkLst>
            <pc:docMk/>
            <pc:sldMk cId="663711217" sldId="2145706234"/>
            <ac:spMk id="18" creationId="{B283EDB4-CFDF-D6B9-8AF9-9CFA563360E3}"/>
          </ac:spMkLst>
        </pc:spChg>
        <pc:spChg chg="mod">
          <ac:chgData name="Thomas Graf" userId="487bc3e3-9ce7-4cdd-b7b4-8899ea88d289" providerId="ADAL" clId="{FF1E8771-B1E8-4CEC-B725-4345F27D3194}" dt="2023-10-29T12:57:41.277" v="1560" actId="20577"/>
          <ac:spMkLst>
            <pc:docMk/>
            <pc:sldMk cId="663711217" sldId="2145706234"/>
            <ac:spMk id="19" creationId="{56D79134-17A9-8BC8-B7D0-97BCFFB9A6B2}"/>
          </ac:spMkLst>
        </pc:spChg>
        <pc:picChg chg="add mod">
          <ac:chgData name="Thomas Graf" userId="487bc3e3-9ce7-4cdd-b7b4-8899ea88d289" providerId="ADAL" clId="{FF1E8771-B1E8-4CEC-B725-4345F27D3194}" dt="2023-10-29T12:56:50.799" v="1499" actId="1076"/>
          <ac:picMkLst>
            <pc:docMk/>
            <pc:sldMk cId="663711217" sldId="2145706234"/>
            <ac:picMk id="3" creationId="{D273520C-C3FB-5F5E-ED45-63CDDF11C749}"/>
          </ac:picMkLst>
        </pc:picChg>
      </pc:sldChg>
      <pc:sldChg chg="addSp delSp modSp mod">
        <pc:chgData name="Thomas Graf" userId="487bc3e3-9ce7-4cdd-b7b4-8899ea88d289" providerId="ADAL" clId="{FF1E8771-B1E8-4CEC-B725-4345F27D3194}" dt="2023-10-29T12:48:21.618" v="1210" actId="14100"/>
        <pc:sldMkLst>
          <pc:docMk/>
          <pc:sldMk cId="2256840188" sldId="2145706235"/>
        </pc:sldMkLst>
        <pc:spChg chg="del">
          <ac:chgData name="Thomas Graf" userId="487bc3e3-9ce7-4cdd-b7b4-8899ea88d289" providerId="ADAL" clId="{FF1E8771-B1E8-4CEC-B725-4345F27D3194}" dt="2023-10-29T12:33:48.981" v="925" actId="478"/>
          <ac:spMkLst>
            <pc:docMk/>
            <pc:sldMk cId="2256840188" sldId="2145706235"/>
            <ac:spMk id="3" creationId="{29C0DFD4-432D-4B0C-93DF-790441DCF5B9}"/>
          </ac:spMkLst>
        </pc:spChg>
        <pc:spChg chg="add del mod">
          <ac:chgData name="Thomas Graf" userId="487bc3e3-9ce7-4cdd-b7b4-8899ea88d289" providerId="ADAL" clId="{FF1E8771-B1E8-4CEC-B725-4345F27D3194}" dt="2023-10-29T12:33:57.034" v="927" actId="478"/>
          <ac:spMkLst>
            <pc:docMk/>
            <pc:sldMk cId="2256840188" sldId="2145706235"/>
            <ac:spMk id="4" creationId="{1D0EDFB7-FD45-5028-322C-4F3FE113E2AE}"/>
          </ac:spMkLst>
        </pc:spChg>
        <pc:spChg chg="mod">
          <ac:chgData name="Thomas Graf" userId="487bc3e3-9ce7-4cdd-b7b4-8899ea88d289" providerId="ADAL" clId="{FF1E8771-B1E8-4CEC-B725-4345F27D3194}" dt="2023-10-29T12:27:56.371" v="448" actId="20577"/>
          <ac:spMkLst>
            <pc:docMk/>
            <pc:sldMk cId="2256840188" sldId="2145706235"/>
            <ac:spMk id="6" creationId="{ABB61075-2877-B162-7D8F-97EC17B8DF39}"/>
          </ac:spMkLst>
        </pc:spChg>
        <pc:spChg chg="add del mod">
          <ac:chgData name="Thomas Graf" userId="487bc3e3-9ce7-4cdd-b7b4-8899ea88d289" providerId="ADAL" clId="{FF1E8771-B1E8-4CEC-B725-4345F27D3194}" dt="2023-10-29T12:36:57.436" v="991" actId="14100"/>
          <ac:spMkLst>
            <pc:docMk/>
            <pc:sldMk cId="2256840188" sldId="2145706235"/>
            <ac:spMk id="7" creationId="{E751AA3A-A181-4E76-CC75-041686EB2C20}"/>
          </ac:spMkLst>
        </pc:spChg>
        <pc:spChg chg="add del mod">
          <ac:chgData name="Thomas Graf" userId="487bc3e3-9ce7-4cdd-b7b4-8899ea88d289" providerId="ADAL" clId="{FF1E8771-B1E8-4CEC-B725-4345F27D3194}" dt="2023-10-29T12:36:40.670" v="988" actId="14100"/>
          <ac:spMkLst>
            <pc:docMk/>
            <pc:sldMk cId="2256840188" sldId="2145706235"/>
            <ac:spMk id="8" creationId="{8F5B7433-6C2C-9F79-E743-B4F7F3199C49}"/>
          </ac:spMkLst>
        </pc:spChg>
        <pc:spChg chg="mod">
          <ac:chgData name="Thomas Graf" userId="487bc3e3-9ce7-4cdd-b7b4-8899ea88d289" providerId="ADAL" clId="{FF1E8771-B1E8-4CEC-B725-4345F27D3194}" dt="2023-10-29T12:36:03.010" v="977" actId="20577"/>
          <ac:spMkLst>
            <pc:docMk/>
            <pc:sldMk cId="2256840188" sldId="2145706235"/>
            <ac:spMk id="17" creationId="{8F78EE4C-6EFD-4363-A98F-3E5608669DF5}"/>
          </ac:spMkLst>
        </pc:spChg>
        <pc:spChg chg="mod">
          <ac:chgData name="Thomas Graf" userId="487bc3e3-9ce7-4cdd-b7b4-8899ea88d289" providerId="ADAL" clId="{FF1E8771-B1E8-4CEC-B725-4345F27D3194}" dt="2023-10-29T12:36:53.556" v="990" actId="14100"/>
          <ac:spMkLst>
            <pc:docMk/>
            <pc:sldMk cId="2256840188" sldId="2145706235"/>
            <ac:spMk id="19" creationId="{B0AC9776-B227-44FD-A2AC-1FDE0B6F1445}"/>
          </ac:spMkLst>
        </pc:spChg>
        <pc:spChg chg="add mod">
          <ac:chgData name="Thomas Graf" userId="487bc3e3-9ce7-4cdd-b7b4-8899ea88d289" providerId="ADAL" clId="{FF1E8771-B1E8-4CEC-B725-4345F27D3194}" dt="2023-10-29T12:48:09.759" v="1207" actId="255"/>
          <ac:spMkLst>
            <pc:docMk/>
            <pc:sldMk cId="2256840188" sldId="2145706235"/>
            <ac:spMk id="20" creationId="{E846C2CB-2A43-3B4C-BB6E-9C3ACA9B9758}"/>
          </ac:spMkLst>
        </pc:spChg>
        <pc:cxnChg chg="add mod">
          <ac:chgData name="Thomas Graf" userId="487bc3e3-9ce7-4cdd-b7b4-8899ea88d289" providerId="ADAL" clId="{FF1E8771-B1E8-4CEC-B725-4345F27D3194}" dt="2023-10-29T12:38:51.773" v="1116" actId="14100"/>
          <ac:cxnSpMkLst>
            <pc:docMk/>
            <pc:sldMk cId="2256840188" sldId="2145706235"/>
            <ac:cxnSpMk id="5" creationId="{5370E270-EEB2-F115-EF4D-C97002326F18}"/>
          </ac:cxnSpMkLst>
        </pc:cxnChg>
        <pc:cxnChg chg="add mod">
          <ac:chgData name="Thomas Graf" userId="487bc3e3-9ce7-4cdd-b7b4-8899ea88d289" providerId="ADAL" clId="{FF1E8771-B1E8-4CEC-B725-4345F27D3194}" dt="2023-10-29T12:48:21.618" v="1210" actId="14100"/>
          <ac:cxnSpMkLst>
            <pc:docMk/>
            <pc:sldMk cId="2256840188" sldId="2145706235"/>
            <ac:cxnSpMk id="9" creationId="{64493AF9-D9ED-2EFA-8CC1-193009826C6B}"/>
          </ac:cxnSpMkLst>
        </pc:cxnChg>
        <pc:cxnChg chg="add mod">
          <ac:chgData name="Thomas Graf" userId="487bc3e3-9ce7-4cdd-b7b4-8899ea88d289" providerId="ADAL" clId="{FF1E8771-B1E8-4CEC-B725-4345F27D3194}" dt="2023-10-29T12:48:15.094" v="1208" actId="14100"/>
          <ac:cxnSpMkLst>
            <pc:docMk/>
            <pc:sldMk cId="2256840188" sldId="2145706235"/>
            <ac:cxnSpMk id="10" creationId="{7AB39C7E-0F1D-FE2E-FC09-23AAF8060A41}"/>
          </ac:cxnSpMkLst>
        </pc:cxnChg>
        <pc:cxnChg chg="add del mod">
          <ac:chgData name="Thomas Graf" userId="487bc3e3-9ce7-4cdd-b7b4-8899ea88d289" providerId="ADAL" clId="{FF1E8771-B1E8-4CEC-B725-4345F27D3194}" dt="2023-10-29T12:37:07.723" v="995" actId="478"/>
          <ac:cxnSpMkLst>
            <pc:docMk/>
            <pc:sldMk cId="2256840188" sldId="2145706235"/>
            <ac:cxnSpMk id="12" creationId="{15170B53-FA8B-2F79-179F-AA7ACB5B0296}"/>
          </ac:cxnSpMkLst>
        </pc:cxnChg>
        <pc:cxnChg chg="del">
          <ac:chgData name="Thomas Graf" userId="487bc3e3-9ce7-4cdd-b7b4-8899ea88d289" providerId="ADAL" clId="{FF1E8771-B1E8-4CEC-B725-4345F27D3194}" dt="2023-10-29T12:33:48.981" v="925" actId="478"/>
          <ac:cxnSpMkLst>
            <pc:docMk/>
            <pc:sldMk cId="2256840188" sldId="2145706235"/>
            <ac:cxnSpMk id="13" creationId="{ABDEEB90-F9DE-4579-466A-4391823DABF7}"/>
          </ac:cxnSpMkLst>
        </pc:cxnChg>
        <pc:cxnChg chg="add del mod">
          <ac:chgData name="Thomas Graf" userId="487bc3e3-9ce7-4cdd-b7b4-8899ea88d289" providerId="ADAL" clId="{FF1E8771-B1E8-4CEC-B725-4345F27D3194}" dt="2023-10-29T12:33:59.835" v="929" actId="478"/>
          <ac:cxnSpMkLst>
            <pc:docMk/>
            <pc:sldMk cId="2256840188" sldId="2145706235"/>
            <ac:cxnSpMk id="14" creationId="{189B9352-DF14-DCC5-8852-3E24F676995B}"/>
          </ac:cxnSpMkLst>
        </pc:cxnChg>
        <pc:cxnChg chg="add del mod">
          <ac:chgData name="Thomas Graf" userId="487bc3e3-9ce7-4cdd-b7b4-8899ea88d289" providerId="ADAL" clId="{FF1E8771-B1E8-4CEC-B725-4345F27D3194}" dt="2023-10-29T12:33:59.835" v="929" actId="478"/>
          <ac:cxnSpMkLst>
            <pc:docMk/>
            <pc:sldMk cId="2256840188" sldId="2145706235"/>
            <ac:cxnSpMk id="15" creationId="{16C007D3-5C41-72CC-2F0D-20A40A25E4C3}"/>
          </ac:cxnSpMkLst>
        </pc:cxnChg>
        <pc:cxnChg chg="add del mod">
          <ac:chgData name="Thomas Graf" userId="487bc3e3-9ce7-4cdd-b7b4-8899ea88d289" providerId="ADAL" clId="{FF1E8771-B1E8-4CEC-B725-4345F27D3194}" dt="2023-10-29T12:33:59.835" v="929" actId="478"/>
          <ac:cxnSpMkLst>
            <pc:docMk/>
            <pc:sldMk cId="2256840188" sldId="2145706235"/>
            <ac:cxnSpMk id="16" creationId="{D919FEA3-A091-D0B9-D4F2-9092F6ECEBB8}"/>
          </ac:cxnSpMkLst>
        </pc:cxnChg>
        <pc:cxnChg chg="add del mod">
          <ac:chgData name="Thomas Graf" userId="487bc3e3-9ce7-4cdd-b7b4-8899ea88d289" providerId="ADAL" clId="{FF1E8771-B1E8-4CEC-B725-4345F27D3194}" dt="2023-10-29T12:33:59.835" v="929" actId="478"/>
          <ac:cxnSpMkLst>
            <pc:docMk/>
            <pc:sldMk cId="2256840188" sldId="2145706235"/>
            <ac:cxnSpMk id="18" creationId="{072C1B77-7EBE-9F67-7055-837767DD1381}"/>
          </ac:cxnSpMkLst>
        </pc:cxnChg>
        <pc:cxnChg chg="del">
          <ac:chgData name="Thomas Graf" userId="487bc3e3-9ce7-4cdd-b7b4-8899ea88d289" providerId="ADAL" clId="{FF1E8771-B1E8-4CEC-B725-4345F27D3194}" dt="2023-10-29T12:33:48.981" v="925" actId="478"/>
          <ac:cxnSpMkLst>
            <pc:docMk/>
            <pc:sldMk cId="2256840188" sldId="2145706235"/>
            <ac:cxnSpMk id="22" creationId="{5EE7A184-4440-4663-A713-45C43FB41FBD}"/>
          </ac:cxnSpMkLst>
        </pc:cxnChg>
        <pc:cxnChg chg="del">
          <ac:chgData name="Thomas Graf" userId="487bc3e3-9ce7-4cdd-b7b4-8899ea88d289" providerId="ADAL" clId="{FF1E8771-B1E8-4CEC-B725-4345F27D3194}" dt="2023-10-29T12:33:48.981" v="925" actId="478"/>
          <ac:cxnSpMkLst>
            <pc:docMk/>
            <pc:sldMk cId="2256840188" sldId="2145706235"/>
            <ac:cxnSpMk id="23" creationId="{D8988D8C-34C7-42B3-BD73-F0A5B399F9DF}"/>
          </ac:cxnSpMkLst>
        </pc:cxnChg>
      </pc:sldChg>
      <pc:sldChg chg="add del">
        <pc:chgData name="Thomas Graf" userId="487bc3e3-9ce7-4cdd-b7b4-8899ea88d289" providerId="ADAL" clId="{FF1E8771-B1E8-4CEC-B725-4345F27D3194}" dt="2023-10-29T12:56:29.096" v="1490" actId="2696"/>
        <pc:sldMkLst>
          <pc:docMk/>
          <pc:sldMk cId="2490642252" sldId="2145706236"/>
        </pc:sldMkLst>
      </pc:sldChg>
      <pc:sldChg chg="modSp add mod">
        <pc:chgData name="Thomas Graf" userId="487bc3e3-9ce7-4cdd-b7b4-8899ea88d289" providerId="ADAL" clId="{FF1E8771-B1E8-4CEC-B725-4345F27D3194}" dt="2023-11-01T05:08:40.589" v="1659" actId="207"/>
        <pc:sldMkLst>
          <pc:docMk/>
          <pc:sldMk cId="3864283889" sldId="2145706236"/>
        </pc:sldMkLst>
        <pc:spChg chg="mod">
          <ac:chgData name="Thomas Graf" userId="487bc3e3-9ce7-4cdd-b7b4-8899ea88d289" providerId="ADAL" clId="{FF1E8771-B1E8-4CEC-B725-4345F27D3194}" dt="2023-11-01T05:08:40.589" v="1659" actId="207"/>
          <ac:spMkLst>
            <pc:docMk/>
            <pc:sldMk cId="3864283889" sldId="2145706236"/>
            <ac:spMk id="18" creationId="{B283EDB4-CFDF-D6B9-8AF9-9CFA563360E3}"/>
          </ac:spMkLst>
        </pc:spChg>
        <pc:spChg chg="mod">
          <ac:chgData name="Thomas Graf" userId="487bc3e3-9ce7-4cdd-b7b4-8899ea88d289" providerId="ADAL" clId="{FF1E8771-B1E8-4CEC-B725-4345F27D3194}" dt="2023-10-29T13:01:11.413" v="1652" actId="108"/>
          <ac:spMkLst>
            <pc:docMk/>
            <pc:sldMk cId="3864283889" sldId="2145706236"/>
            <ac:spMk id="19" creationId="{56D79134-17A9-8BC8-B7D0-97BCFFB9A6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06.03.2024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06.03.2024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06.03.2024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image" Target="../media/image1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png"/><Relationship Id="rId5" Type="http://schemas.openxmlformats.org/officeDocument/2006/relationships/tags" Target="../tags/tag5.xml"/><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tags" Target="../tags/tag4.xml"/><Relationship Id="rId9" Type="http://schemas.openxmlformats.org/officeDocument/2006/relationships/image" Target="../media/image3.pn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draft-netana-nmop-network-anomaly-semantics-01</a:t>
            </a:r>
          </a:p>
          <a:p>
            <a:endParaRPr lang="en-US" sz="2800" dirty="0"/>
          </a:p>
          <a:p>
            <a:r>
              <a:rPr lang="en-US" sz="3400" b="1" dirty="0"/>
              <a:t>Experiment: Network Anomaly </a:t>
            </a:r>
            <a:r>
              <a:rPr lang="en-US" sz="3400" b="1" dirty="0">
                <a:solidFill>
                  <a:srgbClr val="FF0000"/>
                </a:solidFill>
              </a:rPr>
              <a:t>Postmortem Lifecycle</a:t>
            </a:r>
            <a:br>
              <a:rPr lang="en-US" sz="2800" b="1" dirty="0"/>
            </a:br>
            <a:r>
              <a:rPr lang="en-US" sz="2800" dirty="0"/>
              <a:t>draft-netana-nmop-network-anomaly-lifecycle-01</a:t>
            </a:r>
          </a:p>
          <a:p>
            <a:endParaRPr lang="en-US" sz="2800" dirty="0"/>
          </a:p>
          <a:p>
            <a:endParaRPr lang="en-US" sz="2200" b="1" dirty="0"/>
          </a:p>
          <a:p>
            <a:r>
              <a:rPr lang="en-US" sz="2800" dirty="0">
                <a:solidFill>
                  <a:schemeClr val="bg2">
                    <a:lumMod val="75000"/>
                  </a:schemeClr>
                </a:solidFill>
              </a:rPr>
              <a:t>Helps to annotate operational data, refine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p>
          <a:p>
            <a:r>
              <a:rPr lang="en-US" sz="2800" dirty="0">
                <a:solidFill>
                  <a:schemeClr val="bg2">
                    <a:lumMod val="75000"/>
                  </a:schemeClr>
                </a:solidFill>
              </a:rPr>
              <a:t>      enables data exchange among network operators, vendors and academia,</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06. </a:t>
            </a:r>
            <a:r>
              <a:rPr lang="de-CH" sz="3800" dirty="0">
                <a:latin typeface="+mj-lt"/>
                <a:ea typeface="+mj-ea"/>
                <a:cs typeface="+mj-cs"/>
              </a:rPr>
              <a:t>March 2024</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Postmortem Lifecycle</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-network-anomaly-lifecycle</a:t>
            </a:r>
          </a:p>
        </p:txBody>
      </p:sp>
      <p:pic>
        <p:nvPicPr>
          <p:cNvPr id="3" name="Picture 2">
            <a:extLst>
              <a:ext uri="{FF2B5EF4-FFF2-40B4-BE49-F238E27FC236}">
                <a16:creationId xmlns:a16="http://schemas.microsoft.com/office/drawing/2014/main" id="{80EF3365-92B8-4BFF-5B4A-D90DDCF803B4}"/>
              </a:ext>
            </a:extLst>
          </p:cNvPr>
          <p:cNvPicPr>
            <a:picLocks noChangeAspect="1"/>
          </p:cNvPicPr>
          <p:nvPr/>
        </p:nvPicPr>
        <p:blipFill>
          <a:blip r:embed="rId2"/>
          <a:stretch>
            <a:fillRect/>
          </a:stretch>
        </p:blipFill>
        <p:spPr>
          <a:xfrm>
            <a:off x="838200" y="2099129"/>
            <a:ext cx="6958286" cy="3976164"/>
          </a:xfrm>
          <a:prstGeom prst="rect">
            <a:avLst/>
          </a:prstGeom>
        </p:spPr>
      </p:pic>
      <p:sp>
        <p:nvSpPr>
          <p:cNvPr id="7" name="Oval 6">
            <a:extLst>
              <a:ext uri="{FF2B5EF4-FFF2-40B4-BE49-F238E27FC236}">
                <a16:creationId xmlns:a16="http://schemas.microsoft.com/office/drawing/2014/main" id="{33891599-1C33-654D-733C-99580AE756F1}"/>
              </a:ext>
            </a:extLst>
          </p:cNvPr>
          <p:cNvSpPr/>
          <p:nvPr/>
        </p:nvSpPr>
        <p:spPr>
          <a:xfrm>
            <a:off x="6048375" y="3372836"/>
            <a:ext cx="1480009" cy="509047"/>
          </a:xfrm>
          <a:prstGeom prst="ellipse">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Inhaltsplatzhalter 2">
            <a:extLst>
              <a:ext uri="{FF2B5EF4-FFF2-40B4-BE49-F238E27FC236}">
                <a16:creationId xmlns:a16="http://schemas.microsoft.com/office/drawing/2014/main" id="{EBBAF0DF-61DF-B89D-2978-12F7F1BE7C53}"/>
              </a:ext>
            </a:extLst>
          </p:cNvPr>
          <p:cNvSpPr txBox="1">
            <a:spLocks/>
          </p:cNvSpPr>
          <p:nvPr/>
        </p:nvSpPr>
        <p:spPr bwMode="black">
          <a:xfrm>
            <a:off x="7675245" y="609600"/>
            <a:ext cx="4326898"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Detection:  </a:t>
            </a:r>
            <a:r>
              <a:rPr lang="en-US" dirty="0"/>
              <a:t>The Network Anomaly Detection stage is about the continuous monitoring of the network through Network Telemetry [RFC9232] and the identification of symptoms.</a:t>
            </a:r>
          </a:p>
          <a:p>
            <a:r>
              <a:rPr lang="en-US" b="1" dirty="0">
                <a:solidFill>
                  <a:srgbClr val="FF0000"/>
                </a:solidFill>
              </a:rPr>
              <a:t>Validation:  </a:t>
            </a:r>
            <a:r>
              <a:rPr lang="en-US" dirty="0"/>
              <a:t>Decides if the detected symptoms are signaling a real incident or if they are to be treated as false positives.</a:t>
            </a:r>
          </a:p>
          <a:p>
            <a:r>
              <a:rPr lang="en-US" b="1" dirty="0">
                <a:solidFill>
                  <a:srgbClr val="FF0000"/>
                </a:solidFill>
              </a:rPr>
              <a:t>Refinement:  </a:t>
            </a:r>
            <a:r>
              <a:rPr lang="en-US" dirty="0"/>
              <a:t>Network operator performs detailed postmortem analysis of the network incident, collected Network Telemetry data and detected anomaly with the objective to identify useful adjustments in the Network Telemetry data collection and Anomaly Detection system.</a:t>
            </a:r>
          </a:p>
        </p:txBody>
      </p:sp>
    </p:spTree>
    <p:extLst>
      <p:ext uri="{BB962C8B-B14F-4D97-AF65-F5344CB8AC3E}">
        <p14:creationId xmlns:p14="http://schemas.microsoft.com/office/powerpoint/2010/main" val="224973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pic>
        <p:nvPicPr>
          <p:cNvPr id="9" name="Picture 8">
            <a:extLst>
              <a:ext uri="{FF2B5EF4-FFF2-40B4-BE49-F238E27FC236}">
                <a16:creationId xmlns:a16="http://schemas.microsoft.com/office/drawing/2014/main" id="{E42F4B34-76CD-F72D-9B81-89CB1330329D}"/>
              </a:ext>
            </a:extLst>
          </p:cNvPr>
          <p:cNvPicPr>
            <a:picLocks noChangeAspect="1"/>
          </p:cNvPicPr>
          <p:nvPr/>
        </p:nvPicPr>
        <p:blipFill>
          <a:blip r:embed="rId2"/>
          <a:stretch>
            <a:fillRect/>
          </a:stretch>
        </p:blipFill>
        <p:spPr>
          <a:xfrm>
            <a:off x="5087988" y="516629"/>
            <a:ext cx="6585629" cy="6210133"/>
          </a:xfrm>
          <a:prstGeom prst="rect">
            <a:avLst/>
          </a:prstGeom>
        </p:spPr>
      </p:pic>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State Machine</a:t>
            </a:r>
            <a:br>
              <a:rPr lang="en-US" sz="3600" dirty="0"/>
            </a:br>
            <a:r>
              <a:rPr lang="en-US" sz="2700" dirty="0">
                <a:solidFill>
                  <a:schemeClr val="bg2">
                    <a:lumMod val="75000"/>
                  </a:schemeClr>
                </a:solidFill>
              </a:rPr>
              <a:t>Incident Relationships</a:t>
            </a:r>
          </a:p>
        </p:txBody>
      </p:sp>
      <p:sp>
        <p:nvSpPr>
          <p:cNvPr id="13" name="Inhaltsplatzhalter 2">
            <a:extLst>
              <a:ext uri="{FF2B5EF4-FFF2-40B4-BE49-F238E27FC236}">
                <a16:creationId xmlns:a16="http://schemas.microsoft.com/office/drawing/2014/main" id="{493592BC-0380-9705-ADC3-87ACEDBEFCB8}"/>
              </a:ext>
            </a:extLst>
          </p:cNvPr>
          <p:cNvSpPr txBox="1">
            <a:spLocks/>
          </p:cNvSpPr>
          <p:nvPr/>
        </p:nvSpPr>
        <p:spPr bwMode="black">
          <a:xfrm>
            <a:off x="978831" y="1946436"/>
            <a:ext cx="3780631"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Incident Forecasted:  </a:t>
            </a:r>
            <a:r>
              <a:rPr lang="en-US" dirty="0"/>
              <a:t>A potential network incident is predicted in the future by the Network Anomaly Detection system.</a:t>
            </a:r>
          </a:p>
          <a:p>
            <a:r>
              <a:rPr lang="en-US" b="1" dirty="0">
                <a:solidFill>
                  <a:srgbClr val="FF0000"/>
                </a:solidFill>
              </a:rPr>
              <a:t>Incident Potential:  </a:t>
            </a:r>
            <a:r>
              <a:rPr lang="en-US" dirty="0"/>
              <a:t>A potential network incident has been detected by the Network Anomaly Detection system.</a:t>
            </a:r>
          </a:p>
          <a:p>
            <a:r>
              <a:rPr lang="en-US" b="1" dirty="0">
                <a:solidFill>
                  <a:srgbClr val="FF0000"/>
                </a:solidFill>
              </a:rPr>
              <a:t>Incident Confirmed:  </a:t>
            </a:r>
            <a:r>
              <a:rPr lang="en-US" dirty="0"/>
              <a:t>A potential network incident has been confirmed in the postmortem validation.</a:t>
            </a:r>
          </a:p>
          <a:p>
            <a:endParaRPr lang="en-US" dirty="0"/>
          </a:p>
        </p:txBody>
      </p:sp>
    </p:spTree>
    <p:extLst>
      <p:ext uri="{BB962C8B-B14F-4D97-AF65-F5344CB8AC3E}">
        <p14:creationId xmlns:p14="http://schemas.microsoft.com/office/powerpoint/2010/main" val="115220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-network-anomaly-metadata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network-anomaly* [id author-name version state]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author-name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state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ID and Description</a:t>
            </a:r>
            <a:r>
              <a:rPr lang="en-US" sz="2000" dirty="0"/>
              <a:t> uniquely identifies the detected anomaly.</a:t>
            </a:r>
          </a:p>
          <a:p>
            <a:r>
              <a:rPr lang="en-US" sz="2000" b="1" dirty="0">
                <a:solidFill>
                  <a:srgbClr val="FF0000"/>
                </a:solidFill>
              </a:rPr>
              <a:t>Author Name, Type, Version and Algo-Version </a:t>
            </a:r>
            <a:r>
              <a:rPr lang="en-US" sz="2000" dirty="0"/>
              <a:t>describes wherever the anomaly was detected by a human or algorithm and uniquely identifies the system and version who/which detected. </a:t>
            </a:r>
          </a:p>
          <a:p>
            <a:r>
              <a:rPr lang="en-US" sz="2000" b="1" dirty="0">
                <a:solidFill>
                  <a:srgbClr val="FF0000"/>
                </a:solidFill>
              </a:rPr>
              <a:t>State </a:t>
            </a:r>
            <a:r>
              <a:rPr lang="en-US" sz="2000" dirty="0"/>
              <a:t>describes the state of the anomaly.</a:t>
            </a:r>
          </a:p>
          <a:p>
            <a:r>
              <a:rPr lang="en-US" sz="2000" b="1" dirty="0">
                <a:solidFill>
                  <a:srgbClr val="FF0000"/>
                </a:solidFill>
              </a:rPr>
              <a:t>Symptoms </a:t>
            </a:r>
            <a:r>
              <a:rPr lang="en-US" sz="2000" dirty="0"/>
              <a:t>describes the identified symptoms defined in </a:t>
            </a:r>
            <a:r>
              <a:rPr lang="en-US" sz="2000" dirty="0" err="1"/>
              <a:t>ietf</a:t>
            </a:r>
            <a:r>
              <a:rPr lang="en-US" sz="2000" dirty="0"/>
              <a:t>-symptom-semantic-metadata. </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929384"/>
            <a:ext cx="4182687" cy="31774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Network Anomaly Metadata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262433"/>
            <a:ext cx="4182687" cy="614526"/>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7487" y="2439221"/>
            <a:ext cx="1237428" cy="303785"/>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2901440"/>
            <a:ext cx="4182687" cy="1465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06547" y="3070689"/>
            <a:ext cx="4182687" cy="31706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p:cNvCxnSpPr>
          <p:nvPr/>
        </p:nvCxnSpPr>
        <p:spPr>
          <a:xfrm>
            <a:off x="4997487" y="3325091"/>
            <a:ext cx="1237428" cy="1285783"/>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p:cNvCxnSpPr>
          <p:nvPr/>
        </p:nvCxnSpPr>
        <p:spPr>
          <a:xfrm>
            <a:off x="4997487" y="2981702"/>
            <a:ext cx="1237428" cy="12494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118 Hackathon – Antagonist</a:t>
            </a:r>
            <a:br>
              <a:rPr lang="en-US" sz="3600" dirty="0"/>
            </a:br>
            <a:r>
              <a:rPr lang="en-US" sz="2700" dirty="0">
                <a:solidFill>
                  <a:schemeClr val="bg2">
                    <a:lumMod val="75000"/>
                  </a:schemeClr>
                </a:solidFill>
              </a:rPr>
              <a:t>Labelling a Symptom </a:t>
            </a:r>
            <a:r>
              <a:rPr lang="en-US" sz="2700">
                <a:solidFill>
                  <a:schemeClr val="bg2">
                    <a:lumMod val="75000"/>
                  </a:schemeClr>
                </a:solidFill>
              </a:rPr>
              <a:t>in Grafana</a:t>
            </a:r>
            <a:endParaRPr lang="en-US" sz="2700" dirty="0">
              <a:solidFill>
                <a:srgbClr val="FF0000"/>
              </a:solidFill>
            </a:endParaRPr>
          </a:p>
        </p:txBody>
      </p:sp>
      <p:pic>
        <p:nvPicPr>
          <p:cNvPr id="7" name="Picture 2" descr="image.png">
            <a:extLst>
              <a:ext uri="{FF2B5EF4-FFF2-40B4-BE49-F238E27FC236}">
                <a16:creationId xmlns:a16="http://schemas.microsoft.com/office/drawing/2014/main" id="{652F2311-0CD8-17BD-CBBE-06D854083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386" y="1495584"/>
            <a:ext cx="9045480" cy="508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9551324" y="1709775"/>
            <a:ext cx="2351303" cy="4909779"/>
          </a:xfrm>
        </p:spPr>
        <p:txBody>
          <a:bodyPr>
            <a:noAutofit/>
          </a:bodyPr>
          <a:lstStyle/>
          <a:p>
            <a:pPr marL="342891" indent="-342891">
              <a:spcBef>
                <a:spcPts val="600"/>
              </a:spcBef>
              <a:buFont typeface="+mj-lt"/>
              <a:buAutoNum type="arabicParenBoth"/>
            </a:pPr>
            <a:r>
              <a:rPr lang="en-US" sz="2000" dirty="0"/>
              <a:t>Vertical dotted lines are the tagged symptoms.</a:t>
            </a:r>
          </a:p>
          <a:p>
            <a:pPr marL="342891" indent="-342891">
              <a:spcBef>
                <a:spcPts val="600"/>
              </a:spcBef>
              <a:buFont typeface="+mj-lt"/>
              <a:buAutoNum type="arabicParenBoth"/>
            </a:pPr>
            <a:r>
              <a:rPr lang="en-US" sz="2000" dirty="0"/>
              <a:t>Once the symptom is selected, the user can add all the details.</a:t>
            </a:r>
          </a:p>
          <a:p>
            <a:pPr marL="0" indent="0">
              <a:spcBef>
                <a:spcPts val="600"/>
              </a:spcBef>
              <a:buNone/>
            </a:pPr>
            <a:endParaRPr lang="en-IE" sz="2000" dirty="0"/>
          </a:p>
          <a:p>
            <a:pPr marL="0" indent="0">
              <a:spcBef>
                <a:spcPts val="600"/>
              </a:spcBef>
              <a:buNone/>
            </a:pPr>
            <a:r>
              <a:rPr lang="en-IE" sz="2000" dirty="0"/>
              <a:t>Once the symptom is defined it gets submitted to Antagonist.</a:t>
            </a:r>
          </a:p>
          <a:p>
            <a:pPr marL="0" indent="0">
              <a:spcBef>
                <a:spcPts val="600"/>
              </a:spcBef>
              <a:buNone/>
            </a:pPr>
            <a:endParaRPr lang="en-US" sz="1700" dirty="0"/>
          </a:p>
        </p:txBody>
      </p:sp>
      <p:sp>
        <p:nvSpPr>
          <p:cNvPr id="13" name="Oval 12">
            <a:extLst>
              <a:ext uri="{FF2B5EF4-FFF2-40B4-BE49-F238E27FC236}">
                <a16:creationId xmlns:a16="http://schemas.microsoft.com/office/drawing/2014/main" id="{918BF999-BD74-E832-A8D8-655406290B54}"/>
              </a:ext>
            </a:extLst>
          </p:cNvPr>
          <p:cNvSpPr/>
          <p:nvPr/>
        </p:nvSpPr>
        <p:spPr>
          <a:xfrm>
            <a:off x="4011423" y="2569546"/>
            <a:ext cx="442128" cy="450684"/>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IE" sz="2400" dirty="0">
                <a:solidFill>
                  <a:srgbClr val="000000"/>
                </a:solidFill>
                <a:latin typeface="+mj-lt"/>
                <a:ea typeface="+mj-ea"/>
                <a:cs typeface="+mj-cs"/>
                <a:sym typeface="Calibri"/>
              </a:rPr>
              <a:t>1</a:t>
            </a:r>
            <a:endParaRPr lang="en-US" sz="2400" dirty="0">
              <a:solidFill>
                <a:srgbClr val="000000"/>
              </a:solidFill>
              <a:latin typeface="+mj-lt"/>
              <a:ea typeface="+mj-ea"/>
              <a:cs typeface="+mj-cs"/>
              <a:sym typeface="Calibri"/>
            </a:endParaRPr>
          </a:p>
        </p:txBody>
      </p:sp>
      <p:sp>
        <p:nvSpPr>
          <p:cNvPr id="14" name="Oval 13">
            <a:extLst>
              <a:ext uri="{FF2B5EF4-FFF2-40B4-BE49-F238E27FC236}">
                <a16:creationId xmlns:a16="http://schemas.microsoft.com/office/drawing/2014/main" id="{C1061DBB-8620-9FE7-7026-E53032794629}"/>
              </a:ext>
            </a:extLst>
          </p:cNvPr>
          <p:cNvSpPr/>
          <p:nvPr/>
        </p:nvSpPr>
        <p:spPr>
          <a:xfrm>
            <a:off x="8658695" y="2109742"/>
            <a:ext cx="442128" cy="450684"/>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IE" sz="2400" dirty="0">
                <a:solidFill>
                  <a:srgbClr val="000000"/>
                </a:solidFill>
                <a:latin typeface="+mj-lt"/>
                <a:ea typeface="+mj-ea"/>
                <a:cs typeface="+mj-cs"/>
                <a:sym typeface="Calibri"/>
              </a:rPr>
              <a:t>2</a:t>
            </a:r>
            <a:endParaRPr lang="en-US" sz="2400" dirty="0">
              <a:solidFill>
                <a:srgbClr val="000000"/>
              </a:solidFill>
              <a:latin typeface="+mj-lt"/>
              <a:ea typeface="+mj-ea"/>
              <a:cs typeface="+mj-cs"/>
              <a:sym typeface="Calibri"/>
            </a:endParaRPr>
          </a:p>
        </p:txBody>
      </p:sp>
    </p:spTree>
    <p:extLst>
      <p:ext uri="{BB962C8B-B14F-4D97-AF65-F5344CB8AC3E}">
        <p14:creationId xmlns:p14="http://schemas.microsoft.com/office/powerpoint/2010/main" val="202361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118 Hackathon - Antagonist</a:t>
            </a:r>
            <a:br>
              <a:rPr lang="en-US" sz="3600" dirty="0"/>
            </a:br>
            <a:r>
              <a:rPr lang="en-US" sz="2700" dirty="0">
                <a:solidFill>
                  <a:schemeClr val="bg2">
                    <a:lumMod val="75000"/>
                  </a:schemeClr>
                </a:solidFill>
              </a:rPr>
              <a:t>Workflow</a:t>
            </a:r>
            <a:endParaRPr lang="en-US" sz="2700" dirty="0">
              <a:solidFill>
                <a:srgbClr val="FF0000"/>
              </a:solidFill>
            </a:endParaRPr>
          </a:p>
        </p:txBody>
      </p:sp>
      <p:pic>
        <p:nvPicPr>
          <p:cNvPr id="4" name="Picture 2" descr="File:Grafana logo.svg - Wikipedia">
            <a:extLst>
              <a:ext uri="{FF2B5EF4-FFF2-40B4-BE49-F238E27FC236}">
                <a16:creationId xmlns:a16="http://schemas.microsoft.com/office/drawing/2014/main" id="{9A8AFC56-9ED8-CBF4-AB34-F9D54CA0E3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7862" y="4272480"/>
            <a:ext cx="1319684" cy="1347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ile:Influxdb logo.svg - Wikipedia">
            <a:extLst>
              <a:ext uri="{FF2B5EF4-FFF2-40B4-BE49-F238E27FC236}">
                <a16:creationId xmlns:a16="http://schemas.microsoft.com/office/drawing/2014/main" id="{D9DC1EAD-2EF9-969D-0447-87331F8335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857" y="4476605"/>
            <a:ext cx="3073617" cy="11430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AABF6CC-4449-630D-489C-7CCA601F0E2A}"/>
              </a:ext>
            </a:extLst>
          </p:cNvPr>
          <p:cNvSpPr/>
          <p:nvPr/>
        </p:nvSpPr>
        <p:spPr>
          <a:xfrm>
            <a:off x="7321301" y="4330489"/>
            <a:ext cx="4435852" cy="1231107"/>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fromWordArt="0" anchor="ctr" anchorCtr="0" forceAA="0" compatLnSpc="1">
            <a:prstTxWarp prst="textNoShape">
              <a:avLst/>
            </a:prstTxWarp>
            <a:noAutofit/>
          </a:bodyPr>
          <a:lstStyle/>
          <a:p>
            <a:pPr algn="ctr"/>
            <a:r>
              <a:rPr lang="en-IE" sz="2400" dirty="0"/>
              <a:t>A</a:t>
            </a:r>
            <a:r>
              <a:rPr lang="en-US" sz="2400" dirty="0" err="1"/>
              <a:t>ntagonist</a:t>
            </a:r>
            <a:br>
              <a:rPr lang="en-US" sz="2400" dirty="0"/>
            </a:br>
            <a:r>
              <a:rPr lang="en-US" sz="1867" dirty="0"/>
              <a:t>(</a:t>
            </a:r>
            <a:r>
              <a:rPr lang="en-US" sz="1867" u="sng" dirty="0"/>
              <a:t>An</a:t>
            </a:r>
            <a:r>
              <a:rPr lang="en-US" sz="1867" dirty="0"/>
              <a:t>omaly </a:t>
            </a:r>
            <a:r>
              <a:rPr lang="en-US" sz="1867" u="sng" dirty="0"/>
              <a:t>tag</a:t>
            </a:r>
            <a:r>
              <a:rPr lang="en-US" sz="1867" dirty="0"/>
              <a:t>ging </a:t>
            </a:r>
            <a:r>
              <a:rPr lang="en-US" sz="1867" u="sng" dirty="0"/>
              <a:t>on</a:t>
            </a:r>
            <a:r>
              <a:rPr lang="en-US" sz="1867" dirty="0"/>
              <a:t> h</a:t>
            </a:r>
            <a:r>
              <a:rPr lang="en-US" sz="1867" u="sng" dirty="0"/>
              <a:t>ist</a:t>
            </a:r>
            <a:r>
              <a:rPr lang="en-US" sz="1867" dirty="0"/>
              <a:t>orical data)</a:t>
            </a:r>
            <a:br>
              <a:rPr lang="en-US" sz="2400" dirty="0"/>
            </a:br>
            <a:r>
              <a:rPr lang="en-US" sz="1600" dirty="0"/>
              <a:t>https://github.com/vriccobene/antagonist</a:t>
            </a:r>
            <a:endParaRPr lang="en-US" sz="2400" dirty="0"/>
          </a:p>
        </p:txBody>
      </p:sp>
      <p:sp>
        <p:nvSpPr>
          <p:cNvPr id="9" name="Rectangle 8">
            <a:extLst>
              <a:ext uri="{FF2B5EF4-FFF2-40B4-BE49-F238E27FC236}">
                <a16:creationId xmlns:a16="http://schemas.microsoft.com/office/drawing/2014/main" id="{1E37B0BE-BCB0-2AF0-4258-462839FF22F6}"/>
              </a:ext>
            </a:extLst>
          </p:cNvPr>
          <p:cNvSpPr/>
          <p:nvPr/>
        </p:nvSpPr>
        <p:spPr>
          <a:xfrm>
            <a:off x="649573" y="4763333"/>
            <a:ext cx="2083359" cy="492440"/>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latin typeface="+mj-lt"/>
              <a:ea typeface="+mj-ea"/>
              <a:cs typeface="+mj-cs"/>
              <a:sym typeface="Calibri"/>
            </a:endParaRPr>
          </a:p>
        </p:txBody>
      </p:sp>
      <p:sp>
        <p:nvSpPr>
          <p:cNvPr id="10" name="Rectangle 9">
            <a:extLst>
              <a:ext uri="{FF2B5EF4-FFF2-40B4-BE49-F238E27FC236}">
                <a16:creationId xmlns:a16="http://schemas.microsoft.com/office/drawing/2014/main" id="{4E94C5D4-7F2C-4E9C-3DD0-5FC31350B966}"/>
              </a:ext>
            </a:extLst>
          </p:cNvPr>
          <p:cNvSpPr/>
          <p:nvPr/>
        </p:nvSpPr>
        <p:spPr>
          <a:xfrm>
            <a:off x="3558753" y="4124009"/>
            <a:ext cx="2083359" cy="1771088"/>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latin typeface="+mj-lt"/>
              <a:ea typeface="+mj-ea"/>
              <a:cs typeface="+mj-cs"/>
              <a:sym typeface="Calibri"/>
            </a:endParaRPr>
          </a:p>
        </p:txBody>
      </p:sp>
      <p:cxnSp>
        <p:nvCxnSpPr>
          <p:cNvPr id="15" name="Straight Arrow Connector 14">
            <a:extLst>
              <a:ext uri="{FF2B5EF4-FFF2-40B4-BE49-F238E27FC236}">
                <a16:creationId xmlns:a16="http://schemas.microsoft.com/office/drawing/2014/main" id="{85F2A307-FE9D-8FB8-D445-1617026E13E2}"/>
              </a:ext>
            </a:extLst>
          </p:cNvPr>
          <p:cNvCxnSpPr>
            <a:cxnSpLocks/>
            <a:stCxn id="9" idx="3"/>
            <a:endCxn id="10" idx="1"/>
          </p:cNvCxnSpPr>
          <p:nvPr/>
        </p:nvCxnSpPr>
        <p:spPr>
          <a:xfrm>
            <a:off x="2732932" y="5009553"/>
            <a:ext cx="825821"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2685415-234E-2ABD-AF78-8CDEB8E0F866}"/>
              </a:ext>
            </a:extLst>
          </p:cNvPr>
          <p:cNvCxnSpPr/>
          <p:nvPr/>
        </p:nvCxnSpPr>
        <p:spPr>
          <a:xfrm>
            <a:off x="5639876" y="4626428"/>
            <a:ext cx="1681424"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C074F4E9-7606-E3B9-A7E7-13207C327E3E}"/>
              </a:ext>
            </a:extLst>
          </p:cNvPr>
          <p:cNvCxnSpPr/>
          <p:nvPr/>
        </p:nvCxnSpPr>
        <p:spPr>
          <a:xfrm flipH="1">
            <a:off x="5639876" y="5318992"/>
            <a:ext cx="168812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2EEF5166-8D79-E8D3-4FF1-C9C244EFD98B}"/>
              </a:ext>
            </a:extLst>
          </p:cNvPr>
          <p:cNvSpPr txBox="1"/>
          <p:nvPr/>
        </p:nvSpPr>
        <p:spPr>
          <a:xfrm>
            <a:off x="6015828" y="4598762"/>
            <a:ext cx="878122"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algn="ctr" defTabSz="609585" hangingPunct="0"/>
            <a:r>
              <a:rPr lang="en-IE" sz="1400" dirty="0">
                <a:solidFill>
                  <a:srgbClr val="000000"/>
                </a:solidFill>
                <a:latin typeface="+mj-lt"/>
                <a:ea typeface="+mj-ea"/>
                <a:cs typeface="+mj-cs"/>
                <a:sym typeface="Calibri"/>
              </a:rPr>
              <a:t>Incidents</a:t>
            </a:r>
            <a:br>
              <a:rPr lang="en-IE" sz="1400" dirty="0">
                <a:solidFill>
                  <a:srgbClr val="000000"/>
                </a:solidFill>
                <a:latin typeface="+mj-lt"/>
                <a:ea typeface="+mj-ea"/>
                <a:cs typeface="+mj-cs"/>
                <a:sym typeface="Calibri"/>
              </a:rPr>
            </a:br>
            <a:r>
              <a:rPr lang="en-IE" sz="1400" dirty="0">
                <a:solidFill>
                  <a:srgbClr val="000000"/>
                </a:solidFill>
                <a:latin typeface="+mj-lt"/>
                <a:ea typeface="+mj-ea"/>
                <a:cs typeface="+mj-cs"/>
                <a:sym typeface="Calibri"/>
              </a:rPr>
              <a:t>&amp;</a:t>
            </a:r>
          </a:p>
          <a:p>
            <a:pPr algn="ctr" defTabSz="609585" hangingPunct="0"/>
            <a:r>
              <a:rPr lang="en-IE" sz="1400" dirty="0">
                <a:solidFill>
                  <a:srgbClr val="000000"/>
                </a:solidFill>
                <a:latin typeface="+mj-lt"/>
                <a:ea typeface="+mj-ea"/>
                <a:cs typeface="+mj-cs"/>
                <a:sym typeface="Calibri"/>
              </a:rPr>
              <a:t>Symptoms</a:t>
            </a:r>
            <a:endParaRPr lang="en-US" sz="1400" dirty="0">
              <a:solidFill>
                <a:srgbClr val="000000"/>
              </a:solidFill>
              <a:latin typeface="+mj-lt"/>
              <a:ea typeface="+mj-ea"/>
              <a:cs typeface="+mj-cs"/>
              <a:sym typeface="Calibri"/>
            </a:endParaRPr>
          </a:p>
        </p:txBody>
      </p:sp>
      <p:sp>
        <p:nvSpPr>
          <p:cNvPr id="19" name="TextBox 18">
            <a:extLst>
              <a:ext uri="{FF2B5EF4-FFF2-40B4-BE49-F238E27FC236}">
                <a16:creationId xmlns:a16="http://schemas.microsoft.com/office/drawing/2014/main" id="{28FFF5D5-8A5E-088E-3D8D-2490695430CF}"/>
              </a:ext>
            </a:extLst>
          </p:cNvPr>
          <p:cNvSpPr txBox="1"/>
          <p:nvPr/>
        </p:nvSpPr>
        <p:spPr>
          <a:xfrm>
            <a:off x="6929740" y="4796857"/>
            <a:ext cx="730112" cy="33349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defTabSz="609585" hangingPunct="0"/>
            <a:r>
              <a:rPr lang="en-IE" sz="2400" dirty="0">
                <a:solidFill>
                  <a:srgbClr val="000000"/>
                </a:solidFill>
                <a:latin typeface="+mj-lt"/>
                <a:ea typeface="+mj-ea"/>
                <a:cs typeface="+mj-cs"/>
                <a:sym typeface="Calibri"/>
              </a:rPr>
              <a:t>REST</a:t>
            </a:r>
            <a:endParaRPr lang="en-US" sz="2400" dirty="0">
              <a:solidFill>
                <a:srgbClr val="000000"/>
              </a:solidFill>
              <a:latin typeface="+mj-lt"/>
              <a:ea typeface="+mj-ea"/>
              <a:cs typeface="+mj-cs"/>
              <a:sym typeface="Calibri"/>
            </a:endParaRPr>
          </a:p>
        </p:txBody>
      </p:sp>
      <p:pic>
        <p:nvPicPr>
          <p:cNvPr id="20" name="Picture 12" descr="Logo, Icon, and Brand Guidelines | Docker">
            <a:extLst>
              <a:ext uri="{FF2B5EF4-FFF2-40B4-BE49-F238E27FC236}">
                <a16:creationId xmlns:a16="http://schemas.microsoft.com/office/drawing/2014/main" id="{E583FBF7-2DD8-F0B1-95C4-417FE3602A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61" t="18192" r="7091" b="9635"/>
          <a:stretch/>
        </p:blipFill>
        <p:spPr bwMode="auto">
          <a:xfrm>
            <a:off x="5895122" y="5750232"/>
            <a:ext cx="1603103" cy="9395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41258D30-CF8C-64CB-4515-6156ED188B6B}"/>
              </a:ext>
            </a:extLst>
          </p:cNvPr>
          <p:cNvSpPr/>
          <p:nvPr/>
        </p:nvSpPr>
        <p:spPr>
          <a:xfrm>
            <a:off x="260296" y="3207529"/>
            <a:ext cx="2463800" cy="828133"/>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Telemetry Data is stored</a:t>
            </a:r>
            <a:endParaRPr lang="en-US" sz="2400" dirty="0">
              <a:solidFill>
                <a:srgbClr val="000000"/>
              </a:solidFill>
              <a:latin typeface="+mj-lt"/>
              <a:ea typeface="+mj-ea"/>
              <a:cs typeface="+mj-cs"/>
              <a:sym typeface="Calibri"/>
            </a:endParaRPr>
          </a:p>
        </p:txBody>
      </p:sp>
      <p:sp>
        <p:nvSpPr>
          <p:cNvPr id="22" name="Rectangle 21">
            <a:extLst>
              <a:ext uri="{FF2B5EF4-FFF2-40B4-BE49-F238E27FC236}">
                <a16:creationId xmlns:a16="http://schemas.microsoft.com/office/drawing/2014/main" id="{88D04D70-7DEB-FB21-31C5-C14A39C54606}"/>
              </a:ext>
            </a:extLst>
          </p:cNvPr>
          <p:cNvSpPr/>
          <p:nvPr/>
        </p:nvSpPr>
        <p:spPr>
          <a:xfrm>
            <a:off x="2668981" y="1971586"/>
            <a:ext cx="2463800" cy="1128307"/>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Symptom and Incident Data is visually annotated</a:t>
            </a:r>
            <a:endParaRPr lang="en-US" sz="2400" dirty="0">
              <a:solidFill>
                <a:srgbClr val="000000"/>
              </a:solidFill>
              <a:latin typeface="+mj-lt"/>
              <a:ea typeface="+mj-ea"/>
              <a:cs typeface="+mj-cs"/>
              <a:sym typeface="Calibri"/>
            </a:endParaRPr>
          </a:p>
        </p:txBody>
      </p:sp>
      <p:sp>
        <p:nvSpPr>
          <p:cNvPr id="23" name="Oval 22">
            <a:extLst>
              <a:ext uri="{FF2B5EF4-FFF2-40B4-BE49-F238E27FC236}">
                <a16:creationId xmlns:a16="http://schemas.microsoft.com/office/drawing/2014/main" id="{EF3FC44F-798E-8468-E60C-26577E85DA26}"/>
              </a:ext>
            </a:extLst>
          </p:cNvPr>
          <p:cNvSpPr/>
          <p:nvPr/>
        </p:nvSpPr>
        <p:spPr>
          <a:xfrm>
            <a:off x="2380575" y="1665472"/>
            <a:ext cx="576813" cy="587520"/>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2</a:t>
            </a:r>
            <a:endParaRPr lang="en-US" sz="2400" dirty="0">
              <a:solidFill>
                <a:srgbClr val="000000"/>
              </a:solidFill>
              <a:latin typeface="+mj-lt"/>
              <a:ea typeface="+mj-ea"/>
              <a:cs typeface="+mj-cs"/>
              <a:sym typeface="Calibri"/>
            </a:endParaRPr>
          </a:p>
        </p:txBody>
      </p:sp>
      <p:sp>
        <p:nvSpPr>
          <p:cNvPr id="24" name="Rectangle 23">
            <a:extLst>
              <a:ext uri="{FF2B5EF4-FFF2-40B4-BE49-F238E27FC236}">
                <a16:creationId xmlns:a16="http://schemas.microsoft.com/office/drawing/2014/main" id="{507DF555-5115-4605-33BA-24AD09CC311E}"/>
              </a:ext>
            </a:extLst>
          </p:cNvPr>
          <p:cNvSpPr/>
          <p:nvPr/>
        </p:nvSpPr>
        <p:spPr>
          <a:xfrm>
            <a:off x="5724344" y="2406303"/>
            <a:ext cx="2463800" cy="1213273"/>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Symptoms and Incidents are processed</a:t>
            </a:r>
            <a:endParaRPr lang="en-US" sz="2400" dirty="0">
              <a:solidFill>
                <a:srgbClr val="000000"/>
              </a:solidFill>
              <a:latin typeface="+mj-lt"/>
              <a:ea typeface="+mj-ea"/>
              <a:cs typeface="+mj-cs"/>
              <a:sym typeface="Calibri"/>
            </a:endParaRPr>
          </a:p>
        </p:txBody>
      </p:sp>
      <p:sp>
        <p:nvSpPr>
          <p:cNvPr id="25" name="Oval 24">
            <a:extLst>
              <a:ext uri="{FF2B5EF4-FFF2-40B4-BE49-F238E27FC236}">
                <a16:creationId xmlns:a16="http://schemas.microsoft.com/office/drawing/2014/main" id="{FAA2CB25-A97F-6D95-99EA-27CB8359907C}"/>
              </a:ext>
            </a:extLst>
          </p:cNvPr>
          <p:cNvSpPr/>
          <p:nvPr/>
        </p:nvSpPr>
        <p:spPr>
          <a:xfrm>
            <a:off x="5435938" y="2100188"/>
            <a:ext cx="576813" cy="587520"/>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3</a:t>
            </a:r>
            <a:endParaRPr lang="en-US" sz="2400" dirty="0">
              <a:solidFill>
                <a:srgbClr val="000000"/>
              </a:solidFill>
              <a:latin typeface="+mj-lt"/>
              <a:ea typeface="+mj-ea"/>
              <a:cs typeface="+mj-cs"/>
              <a:sym typeface="Calibri"/>
            </a:endParaRPr>
          </a:p>
        </p:txBody>
      </p:sp>
      <p:cxnSp>
        <p:nvCxnSpPr>
          <p:cNvPr id="26" name="Straight Arrow Connector 25">
            <a:extLst>
              <a:ext uri="{FF2B5EF4-FFF2-40B4-BE49-F238E27FC236}">
                <a16:creationId xmlns:a16="http://schemas.microsoft.com/office/drawing/2014/main" id="{29FC4CA4-15A5-40A5-A51A-D4BC76A663DE}"/>
              </a:ext>
            </a:extLst>
          </p:cNvPr>
          <p:cNvCxnSpPr>
            <a:cxnSpLocks/>
            <a:stCxn id="21" idx="2"/>
            <a:endCxn id="9" idx="0"/>
          </p:cNvCxnSpPr>
          <p:nvPr/>
        </p:nvCxnSpPr>
        <p:spPr>
          <a:xfrm>
            <a:off x="1492196" y="4035662"/>
            <a:ext cx="199057" cy="727671"/>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58972B2D-3776-F40B-BA1E-B7426D7FB4E2}"/>
              </a:ext>
            </a:extLst>
          </p:cNvPr>
          <p:cNvCxnSpPr>
            <a:cxnSpLocks/>
            <a:stCxn id="22" idx="2"/>
            <a:endCxn id="10" idx="0"/>
          </p:cNvCxnSpPr>
          <p:nvPr/>
        </p:nvCxnSpPr>
        <p:spPr>
          <a:xfrm>
            <a:off x="3900882" y="3099894"/>
            <a:ext cx="699551" cy="1024116"/>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C18E198A-540E-1067-3BAB-04ECB1C08E22}"/>
              </a:ext>
            </a:extLst>
          </p:cNvPr>
          <p:cNvCxnSpPr>
            <a:cxnSpLocks/>
            <a:stCxn id="24" idx="2"/>
          </p:cNvCxnSpPr>
          <p:nvPr/>
        </p:nvCxnSpPr>
        <p:spPr>
          <a:xfrm>
            <a:off x="6956244" y="3619576"/>
            <a:ext cx="730112" cy="652904"/>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9" name="Rectangle 28">
            <a:extLst>
              <a:ext uri="{FF2B5EF4-FFF2-40B4-BE49-F238E27FC236}">
                <a16:creationId xmlns:a16="http://schemas.microsoft.com/office/drawing/2014/main" id="{C70B02F1-D12D-6F27-7F95-731453F863E9}"/>
              </a:ext>
            </a:extLst>
          </p:cNvPr>
          <p:cNvSpPr/>
          <p:nvPr/>
        </p:nvSpPr>
        <p:spPr>
          <a:xfrm>
            <a:off x="9427985" y="1348740"/>
            <a:ext cx="2463800" cy="1502895"/>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Ground Truth is exposed through the YANG format</a:t>
            </a:r>
            <a:endParaRPr lang="en-US" sz="2400" dirty="0">
              <a:solidFill>
                <a:srgbClr val="000000"/>
              </a:solidFill>
              <a:latin typeface="+mj-lt"/>
              <a:ea typeface="+mj-ea"/>
              <a:cs typeface="+mj-cs"/>
              <a:sym typeface="Calibri"/>
            </a:endParaRPr>
          </a:p>
        </p:txBody>
      </p:sp>
      <p:sp>
        <p:nvSpPr>
          <p:cNvPr id="30" name="Oval 29">
            <a:extLst>
              <a:ext uri="{FF2B5EF4-FFF2-40B4-BE49-F238E27FC236}">
                <a16:creationId xmlns:a16="http://schemas.microsoft.com/office/drawing/2014/main" id="{31DC20B0-EC0F-24E4-1851-5A3D2FD79573}"/>
              </a:ext>
            </a:extLst>
          </p:cNvPr>
          <p:cNvSpPr/>
          <p:nvPr/>
        </p:nvSpPr>
        <p:spPr>
          <a:xfrm>
            <a:off x="9139579" y="1042625"/>
            <a:ext cx="576813" cy="587520"/>
          </a:xfrm>
          <a:prstGeom prst="ellipse">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4</a:t>
            </a:r>
            <a:endParaRPr lang="en-US" sz="2400" dirty="0">
              <a:solidFill>
                <a:srgbClr val="000000"/>
              </a:solidFill>
              <a:latin typeface="+mj-lt"/>
              <a:ea typeface="+mj-ea"/>
              <a:cs typeface="+mj-cs"/>
              <a:sym typeface="Calibri"/>
            </a:endParaRPr>
          </a:p>
        </p:txBody>
      </p:sp>
      <p:sp>
        <p:nvSpPr>
          <p:cNvPr id="31" name="TextBox 30">
            <a:extLst>
              <a:ext uri="{FF2B5EF4-FFF2-40B4-BE49-F238E27FC236}">
                <a16:creationId xmlns:a16="http://schemas.microsoft.com/office/drawing/2014/main" id="{26ABE90C-B17C-B53F-CAB1-C574CF592344}"/>
              </a:ext>
            </a:extLst>
          </p:cNvPr>
          <p:cNvSpPr txBox="1"/>
          <p:nvPr/>
        </p:nvSpPr>
        <p:spPr>
          <a:xfrm>
            <a:off x="10790535" y="4099498"/>
            <a:ext cx="730112" cy="33349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defTabSz="609585" hangingPunct="0"/>
            <a:r>
              <a:rPr lang="en-IE" sz="2400" dirty="0">
                <a:solidFill>
                  <a:srgbClr val="000000"/>
                </a:solidFill>
                <a:latin typeface="+mj-lt"/>
                <a:ea typeface="+mj-ea"/>
                <a:cs typeface="+mj-cs"/>
                <a:sym typeface="Calibri"/>
              </a:rPr>
              <a:t>REST</a:t>
            </a:r>
            <a:endParaRPr lang="en-US" sz="2400" dirty="0">
              <a:solidFill>
                <a:srgbClr val="000000"/>
              </a:solidFill>
              <a:latin typeface="+mj-lt"/>
              <a:ea typeface="+mj-ea"/>
              <a:cs typeface="+mj-cs"/>
              <a:sym typeface="Calibri"/>
            </a:endParaRPr>
          </a:p>
        </p:txBody>
      </p:sp>
      <p:cxnSp>
        <p:nvCxnSpPr>
          <p:cNvPr id="32" name="Straight Arrow Connector 31">
            <a:extLst>
              <a:ext uri="{FF2B5EF4-FFF2-40B4-BE49-F238E27FC236}">
                <a16:creationId xmlns:a16="http://schemas.microsoft.com/office/drawing/2014/main" id="{3AA51526-122D-C93A-3997-611F516CA94A}"/>
              </a:ext>
            </a:extLst>
          </p:cNvPr>
          <p:cNvCxnSpPr>
            <a:stCxn id="31" idx="0"/>
          </p:cNvCxnSpPr>
          <p:nvPr/>
        </p:nvCxnSpPr>
        <p:spPr>
          <a:xfrm flipV="1">
            <a:off x="11155591" y="3526591"/>
            <a:ext cx="0" cy="572908"/>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EBFE9FDD-1308-2EAE-E766-05EC621E8CDE}"/>
              </a:ext>
            </a:extLst>
          </p:cNvPr>
          <p:cNvCxnSpPr>
            <a:cxnSpLocks/>
          </p:cNvCxnSpPr>
          <p:nvPr/>
        </p:nvCxnSpPr>
        <p:spPr>
          <a:xfrm>
            <a:off x="9909025" y="2839537"/>
            <a:ext cx="634931" cy="1196125"/>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3896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Experiment: Network Anomaly Postmortem Lifecycle</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r>
              <a:rPr lang="en-US" sz="2000" b="1" dirty="0">
                <a:solidFill>
                  <a:srgbClr val="FF0000"/>
                </a:solidFill>
              </a:rPr>
              <a:t>This work relates to the Network Anomaly Detection topic in the NMOP charter. </a:t>
            </a:r>
          </a:p>
          <a:p>
            <a:r>
              <a:rPr lang="en-US" sz="2000" dirty="0"/>
              <a:t>It defines the Network Anomaly lifecycle by including the Network Incident Postmortem process.</a:t>
            </a:r>
          </a:p>
          <a:p>
            <a:r>
              <a:rPr lang="en-US" sz="2000" dirty="0"/>
              <a:t>This work will provide input to draft-</a:t>
            </a:r>
            <a:r>
              <a:rPr lang="en-US" sz="2000" dirty="0" err="1"/>
              <a:t>davis</a:t>
            </a:r>
            <a:r>
              <a:rPr lang="en-US" sz="2000" dirty="0"/>
              <a:t>-</a:t>
            </a:r>
            <a:r>
              <a:rPr lang="en-US" sz="2000" dirty="0" err="1"/>
              <a:t>nmop</a:t>
            </a:r>
            <a:r>
              <a:rPr lang="en-US" sz="2000" dirty="0"/>
              <a:t>-incident-terminology and complement other documents such as RFC 8632 and draft-feng-opsawg-incident-management where semantics for alerts and incidents are defined.</a:t>
            </a:r>
            <a:endParaRPr lang="en-US" sz="2000" b="1" dirty="0"/>
          </a:p>
          <a:p>
            <a:r>
              <a:rPr lang="en-US" sz="2000" b="1" dirty="0"/>
              <a:t>Do you realize the benefit of having a defined workflow and semantics to automate the Network Anomaly Postmortem Lifecycle?</a:t>
            </a:r>
          </a:p>
          <a:p>
            <a:r>
              <a:rPr lang="en-US" sz="2000" b="1" dirty="0">
                <a:solidFill>
                  <a:srgbClr val="FF0000"/>
                </a:solidFill>
              </a:rPr>
              <a:t>-&gt; What are your thoughts and comments?</a:t>
            </a:r>
            <a:endParaRPr lang="en-US" sz="2000" dirty="0">
              <a:solidFill>
                <a:srgbClr val="FF0000"/>
              </a:solidFill>
            </a:endParaRP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06. </a:t>
            </a:r>
            <a:r>
              <a:rPr lang="de-CH" sz="2500" dirty="0">
                <a:latin typeface="+mj-lt"/>
                <a:ea typeface="+mj-ea"/>
                <a:cs typeface="+mj-cs"/>
              </a:rPr>
              <a:t>March </a:t>
            </a:r>
            <a:r>
              <a:rPr lang="de-CH" sz="2500" dirty="0">
                <a:latin typeface="+mj-lt"/>
              </a:rPr>
              <a:t>2024</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46822"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13298"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937564"/>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937564"/>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134630"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4628429"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094109"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4594444"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7600566"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085367"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1577989"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6085367" y="4790637"/>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Operational Data</a:t>
            </a:r>
            <a:br>
              <a:rPr lang="en-US" sz="1200" b="1" dirty="0">
                <a:solidFill>
                  <a:schemeClr val="tx1"/>
                </a:solidFill>
              </a:rPr>
            </a:br>
            <a:endParaRPr lang="en-US" sz="1200" b="1" dirty="0">
              <a:solidFill>
                <a:schemeClr val="tx1"/>
              </a:solidFill>
            </a:endParaRP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408697"/>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sz="1200" b="1" dirty="0">
                <a:solidFill>
                  <a:schemeClr val="tx1"/>
                </a:solidFill>
              </a:rPr>
              <a:t>draft-</a:t>
            </a:r>
            <a:r>
              <a:rPr lang="en-US" sz="1200" b="1" dirty="0" err="1">
                <a:solidFill>
                  <a:schemeClr val="tx1"/>
                </a:solidFill>
              </a:rPr>
              <a:t>netana</a:t>
            </a:r>
            <a:r>
              <a:rPr lang="en-US" sz="1200" b="1" dirty="0">
                <a:solidFill>
                  <a:schemeClr val="tx1"/>
                </a:solidFill>
              </a:rPr>
              <a:t>-</a:t>
            </a:r>
            <a:r>
              <a:rPr lang="en-US" sz="1200" b="1" dirty="0" err="1">
                <a:solidFill>
                  <a:schemeClr val="tx1"/>
                </a:solidFill>
              </a:rPr>
              <a:t>nmop</a:t>
            </a:r>
            <a:r>
              <a:rPr lang="en-US" sz="1200" b="1" dirty="0">
                <a:solidFill>
                  <a:schemeClr val="tx1"/>
                </a:solidFill>
              </a:rPr>
              <a:t>-network-anomaly-semantics</a:t>
            </a:r>
            <a:br>
              <a:rPr lang="en-US" sz="1200" b="1" dirty="0">
                <a:solidFill>
                  <a:schemeClr val="tx1"/>
                </a:solidFill>
              </a:rPr>
            </a:br>
            <a:r>
              <a:rPr lang="en-US" sz="1200" b="1" dirty="0">
                <a:solidFill>
                  <a:schemeClr val="tx1"/>
                </a:solidFill>
              </a:rPr>
              <a:t>draft-</a:t>
            </a:r>
            <a:r>
              <a:rPr lang="en-US" sz="1200" b="1" dirty="0" err="1">
                <a:solidFill>
                  <a:schemeClr val="tx1"/>
                </a:solidFill>
              </a:rPr>
              <a:t>netana</a:t>
            </a:r>
            <a:r>
              <a:rPr lang="en-US" sz="1200" b="1" dirty="0">
                <a:solidFill>
                  <a:schemeClr val="tx1"/>
                </a:solidFill>
              </a:rPr>
              <a:t>-</a:t>
            </a:r>
            <a:r>
              <a:rPr lang="en-US" sz="1200" b="1" dirty="0" err="1">
                <a:solidFill>
                  <a:schemeClr val="tx1"/>
                </a:solidFill>
              </a:rPr>
              <a:t>nmop</a:t>
            </a:r>
            <a:r>
              <a:rPr lang="en-US" sz="1200" b="1" dirty="0">
                <a:solidFill>
                  <a:schemeClr val="tx1"/>
                </a:solidFill>
              </a:rPr>
              <a:t>-network-anomaly-lifecycle</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490559"/>
            <a:ext cx="802155" cy="276999"/>
          </a:xfrm>
          <a:prstGeom prst="rect">
            <a:avLst/>
          </a:prstGeom>
          <a:noFill/>
        </p:spPr>
        <p:txBody>
          <a:bodyPr wrap="square">
            <a:spAutoFit/>
          </a:bodyPr>
          <a:lstStyle/>
          <a:p>
            <a:r>
              <a:rPr lang="en-US" sz="1200" b="1" dirty="0"/>
              <a:t>RFC 8632</a:t>
            </a:r>
            <a:endParaRPr lang="de-CH" sz="1200" b="1" dirty="0"/>
          </a:p>
        </p:txBody>
      </p:sp>
      <p:sp>
        <p:nvSpPr>
          <p:cNvPr id="49" name="Rectangle 48">
            <a:extLst>
              <a:ext uri="{FF2B5EF4-FFF2-40B4-BE49-F238E27FC236}">
                <a16:creationId xmlns:a16="http://schemas.microsoft.com/office/drawing/2014/main" id="{9DA38AA2-A8F2-8D1B-FF42-9920ACF088FF}"/>
              </a:ext>
            </a:extLst>
          </p:cNvPr>
          <p:cNvSpPr/>
          <p:nvPr/>
        </p:nvSpPr>
        <p:spPr bwMode="gray">
          <a:xfrm>
            <a:off x="6085367" y="2731592"/>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a:t>
            </a:r>
            <a:br>
              <a:rPr lang="en-US" sz="1200" b="1" dirty="0">
                <a:solidFill>
                  <a:schemeClr val="tx1"/>
                </a:solidFill>
              </a:rPr>
            </a:br>
            <a:endParaRPr lang="en-US" sz="1200" b="1" dirty="0">
              <a:solidFill>
                <a:schemeClr val="tx1"/>
              </a:solidFill>
            </a:endParaRPr>
          </a:p>
        </p:txBody>
      </p:sp>
      <p:sp>
        <p:nvSpPr>
          <p:cNvPr id="50" name="TextBox 49">
            <a:extLst>
              <a:ext uri="{FF2B5EF4-FFF2-40B4-BE49-F238E27FC236}">
                <a16:creationId xmlns:a16="http://schemas.microsoft.com/office/drawing/2014/main" id="{E6F4D9EF-7813-54D5-B0A7-BB6DFF65B9B1}"/>
              </a:ext>
            </a:extLst>
          </p:cNvPr>
          <p:cNvSpPr txBox="1"/>
          <p:nvPr/>
        </p:nvSpPr>
        <p:spPr>
          <a:xfrm>
            <a:off x="5927456" y="5119768"/>
            <a:ext cx="802155" cy="276999"/>
          </a:xfrm>
          <a:prstGeom prst="rect">
            <a:avLst/>
          </a:prstGeom>
          <a:noFill/>
        </p:spPr>
        <p:txBody>
          <a:bodyPr wrap="square">
            <a:spAutoFit/>
          </a:bodyPr>
          <a:lstStyle/>
          <a:p>
            <a:r>
              <a:rPr lang="en-US" sz="1200" b="1" dirty="0"/>
              <a:t>RFC 9232</a:t>
            </a:r>
            <a:endParaRPr lang="de-CH" sz="1200" b="1" dirty="0"/>
          </a:p>
        </p:txBody>
      </p:sp>
    </p:spTree>
    <p:extLst>
      <p:ext uri="{BB962C8B-B14F-4D97-AF65-F5344CB8AC3E}">
        <p14:creationId xmlns:p14="http://schemas.microsoft.com/office/powerpoint/2010/main" val="108103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reason one or more actions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Cause: </a:t>
            </a:r>
            <a:r>
              <a:rPr lang="en-US" dirty="0"/>
              <a:t>For each reason one or more causes describes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rgbClr val="FF0000"/>
                </a:solidFill>
                <a:latin typeface="+mj-lt"/>
              </a:rPr>
              <a:t>which plane </a:t>
            </a:r>
            <a:r>
              <a:rPr lang="en-US" sz="3000" b="1" dirty="0">
                <a:latin typeface="+mj-lt"/>
              </a:rPr>
              <a:t>they have been </a:t>
            </a:r>
            <a:r>
              <a:rPr lang="en-US" sz="3000" b="1" dirty="0">
                <a:solidFill>
                  <a:srgbClr val="FF0000"/>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cause</a:t>
            </a:r>
          </a:p>
        </p:txBody>
      </p:sp>
    </p:spTree>
    <p:extLst>
      <p:ext uri="{BB962C8B-B14F-4D97-AF65-F5344CB8AC3E}">
        <p14:creationId xmlns:p14="http://schemas.microsoft.com/office/powerpoint/2010/main" val="508096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70961" y="2011679"/>
            <a:ext cx="9486450"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Network Operators: </a:t>
            </a:r>
            <a:r>
              <a:rPr lang="en-US" dirty="0"/>
              <a:t>Do you agree that today’s actions; traffic is dropped, path is withdrawn and interface down, are always exposed through Network Telemetry. But reasons and causes, dropped due to unreachable next-hop, withdrawn due to peer down, interface down due to missing signal, are rarely exposed to telemetry  would be most interesting?</a:t>
            </a:r>
          </a:p>
          <a:p>
            <a:r>
              <a:rPr lang="en-US" b="1" dirty="0">
                <a:solidFill>
                  <a:srgbClr val="FF0000"/>
                </a:solidFill>
              </a:rPr>
              <a:t>Network Vendors: </a:t>
            </a:r>
            <a:r>
              <a:rPr lang="en-US" dirty="0"/>
              <a:t>Is the assumption correct that a when network service process, routing process and withdrawing a path occur, most of the time the vendor knows why it acts that way, and could potential make this reason and cause information available?</a:t>
            </a:r>
          </a:p>
          <a:p>
            <a:r>
              <a:rPr lang="en-US" b="1" dirty="0">
                <a:solidFill>
                  <a:srgbClr val="FF0000"/>
                </a:solidFill>
              </a:rPr>
              <a:t>Academia: </a:t>
            </a:r>
            <a:r>
              <a:rPr lang="en-US" dirty="0"/>
              <a:t>Would it help if network operators would provide well defined labeled operational and analytical data to enable and validate their research?</a:t>
            </a:r>
          </a:p>
          <a:p>
            <a:r>
              <a:rPr lang="en-US" b="1" dirty="0">
                <a:solidFill>
                  <a:srgbClr val="FF0000"/>
                </a:solidFill>
              </a:rPr>
              <a:t>Everybody: </a:t>
            </a:r>
            <a:r>
              <a:rPr lang="en-US" dirty="0"/>
              <a:t>Should these symptoms be clearly described and standardized for a common terminology so that operators, researchers and anomaly detection systems alike understand their meaning and learn and act accordingly?</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Questions to the audience</a:t>
            </a:r>
            <a:br>
              <a:rPr lang="en-US" sz="3600" dirty="0"/>
            </a:br>
            <a:r>
              <a:rPr lang="en-US" sz="2700" dirty="0">
                <a:solidFill>
                  <a:schemeClr val="bg2">
                    <a:lumMod val="75000"/>
                  </a:schemeClr>
                </a:solidFill>
              </a:rPr>
              <a:t>Do you care?</a:t>
            </a:r>
            <a:endParaRPr lang="en-US" sz="2700" dirty="0">
              <a:solidFill>
                <a:srgbClr val="FF0000"/>
              </a:solidFill>
            </a:endParaRPr>
          </a:p>
        </p:txBody>
      </p:sp>
    </p:spTree>
    <p:extLst>
      <p:ext uri="{BB962C8B-B14F-4D97-AF65-F5344CB8AC3E}">
        <p14:creationId xmlns:p14="http://schemas.microsoft.com/office/powerpoint/2010/main" val="160925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it’s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rgbClr val="FF0000"/>
                </a:solidFill>
                <a:latin typeface="+mj-lt"/>
              </a:rPr>
              <a:t>different planes interconnected</a:t>
            </a:r>
            <a:r>
              <a:rPr lang="en-US" sz="3000" b="1" dirty="0">
                <a:latin typeface="+mj-lt"/>
              </a:rPr>
              <a:t> symptoms </a:t>
            </a:r>
            <a:r>
              <a:rPr lang="en-US" sz="3000" b="1" dirty="0">
                <a:solidFill>
                  <a:srgbClr val="FF0000"/>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Outliers in Anomaly Detection</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Tags</a:t>
            </a:r>
            <a:r>
              <a:rPr lang="en-US" sz="2000" dirty="0"/>
              <a:t> describes in which network plane, which action, reason and cause was observed.</a:t>
            </a:r>
          </a:p>
          <a:p>
            <a:r>
              <a:rPr lang="en-US" sz="2000" b="1" dirty="0">
                <a:solidFill>
                  <a:srgbClr val="FF0000"/>
                </a:solidFill>
              </a:rPr>
              <a:t>Pattern </a:t>
            </a:r>
            <a:r>
              <a:rPr lang="en-US" sz="2000" dirty="0"/>
              <a:t>describes the measurement pattern over time of the time series data.</a:t>
            </a:r>
          </a:p>
          <a:p>
            <a:r>
              <a:rPr lang="en-US" sz="2000" b="1" dirty="0">
                <a:solidFill>
                  <a:srgbClr val="FF0000"/>
                </a:solidFill>
              </a:rPr>
              <a:t>Source </a:t>
            </a:r>
            <a:r>
              <a:rPr lang="en-US" sz="2000" dirty="0"/>
              <a:t>describes which system </a:t>
            </a:r>
            <a:r>
              <a:rPr lang="en-US" sz="2000" b="1" dirty="0">
                <a:solidFill>
                  <a:srgbClr val="FF0000"/>
                </a:solidFill>
              </a:rPr>
              <a:t>observed</a:t>
            </a:r>
            <a:r>
              <a:rPr lang="en-US" sz="2000" dirty="0"/>
              <a:t> the outlier. A human or a network anomaly detection system.</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676567"/>
            <a:ext cx="4182687" cy="106551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flipV="1">
            <a:off x="5002030" y="4411091"/>
            <a:ext cx="1232885" cy="101280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Operational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50" y="2764921"/>
            <a:ext cx="4182687" cy="460418"/>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06549" y="5030177"/>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06550" y="3225339"/>
            <a:ext cx="4182687" cy="17846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4210" y="3015285"/>
            <a:ext cx="11992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3745309"/>
            <a:ext cx="1214030" cy="4733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dropempty</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endParaRPr lang="de-CH"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 for Network Anomaly Detection</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r>
              <a:rPr lang="en-US" sz="2000" b="1" dirty="0">
                <a:solidFill>
                  <a:srgbClr val="FF0000"/>
                </a:solidFill>
              </a:rPr>
              <a:t>This work relates to the Network Anomaly Detection topic in the NMOP charter. </a:t>
            </a:r>
          </a:p>
          <a:p>
            <a:r>
              <a:rPr lang="en-US" sz="2000" dirty="0"/>
              <a:t>It bridges network and data engineering, operator, vendors and academia, domains by having the </a:t>
            </a:r>
            <a:r>
              <a:rPr lang="en-US" sz="2000" b="1" dirty="0"/>
              <a:t>semantics and ontology of network symptoms for operational and analytical data defined</a:t>
            </a:r>
            <a:r>
              <a:rPr lang="en-US" sz="2000" dirty="0"/>
              <a:t>.</a:t>
            </a:r>
          </a:p>
          <a:p>
            <a:r>
              <a:rPr lang="en-US" sz="2000" dirty="0"/>
              <a:t>This work will unveil what is missing in Network Telemetry data and provide input to other documents such as draft-</a:t>
            </a:r>
            <a:r>
              <a:rPr lang="en-US" sz="2000" dirty="0" err="1"/>
              <a:t>davis</a:t>
            </a:r>
            <a:r>
              <a:rPr lang="en-US" sz="2000" dirty="0"/>
              <a:t>-</a:t>
            </a:r>
            <a:r>
              <a:rPr lang="en-US" sz="2000" dirty="0" err="1"/>
              <a:t>nmop</a:t>
            </a:r>
            <a:r>
              <a:rPr lang="en-US" sz="2000" dirty="0"/>
              <a:t>-incident-terminology to enable a more detailed and holistic view for networks.</a:t>
            </a:r>
            <a:endParaRPr lang="en-US" sz="2000" b="1" dirty="0"/>
          </a:p>
          <a:p>
            <a:r>
              <a:rPr lang="en-US" sz="2000" b="1" dirty="0"/>
              <a:t>Do you realize the benefit of having standardized semantic metadata annotation for Network Anomaly Detection and how it helps network operators, vendor and academia to collaborate?</a:t>
            </a:r>
          </a:p>
          <a:p>
            <a:r>
              <a:rPr lang="en-US" sz="2000" b="1" dirty="0">
                <a:solidFill>
                  <a:srgbClr val="FF0000"/>
                </a:solidFill>
              </a:rPr>
              <a:t>-&gt; What are your thoughts and comments?</a:t>
            </a:r>
            <a:endParaRPr lang="en-US" sz="2000" dirty="0">
              <a:solidFill>
                <a:srgbClr val="FF0000"/>
              </a:solidFill>
            </a:endParaRPr>
          </a:p>
          <a:p>
            <a:r>
              <a:rPr lang="en-US" sz="2000" b="1" dirty="0">
                <a:solidFill>
                  <a:srgbClr val="FF0000"/>
                </a:solidFill>
              </a:rPr>
              <a:t>-&gt; We request NMOP working group adoption.</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06. </a:t>
            </a:r>
            <a:r>
              <a:rPr lang="de-CH" sz="2500" dirty="0">
                <a:latin typeface="+mj-lt"/>
                <a:ea typeface="+mj-ea"/>
                <a:cs typeface="+mj-cs"/>
              </a:rPr>
              <a:t>March </a:t>
            </a:r>
            <a:r>
              <a:rPr lang="de-CH" sz="2500" dirty="0">
                <a:latin typeface="+mj-lt"/>
              </a:rPr>
              <a:t>2024</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1789</Words>
  <Application>Microsoft Office PowerPoint</Application>
  <PresentationFormat>Widescreen</PresentationFormat>
  <Paragraphs>174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PowerPoint Presentation</vt:lpstr>
      <vt:lpstr>What to monitor Which operational metrics are collected</vt:lpstr>
      <vt:lpstr>How to organize and collaborate with data The Data Mesh Architecture enables Network Analytics use</vt:lpstr>
      <vt:lpstr>What our motivation is Automate learn and improve</vt:lpstr>
      <vt:lpstr>What is a symptom and how to categorize them From action to reason to cause</vt:lpstr>
      <vt:lpstr>Questions to the audience Do you care?</vt:lpstr>
      <vt:lpstr>Outliers in Anomaly Detection From global to contextual to collective</vt:lpstr>
      <vt:lpstr>Annotate Operational Data YANG Module</vt:lpstr>
      <vt:lpstr>Semantic Metadata Annotation for Network Anomaly Detection Next steps</vt:lpstr>
      <vt:lpstr>Network Anomaly Postmortem Lifecycle draft-netana-nmop-network-anomaly-lifecycle</vt:lpstr>
      <vt:lpstr>Network Anomaly State Machine Incident Relationships</vt:lpstr>
      <vt:lpstr>Network Anomaly Metadata YANG Module</vt:lpstr>
      <vt:lpstr>IETF 118 Hackathon – Antagonist Labelling a Symptom in Grafana</vt:lpstr>
      <vt:lpstr>IETF 118 Hackathon - Antagonist Workflow</vt:lpstr>
      <vt:lpstr>Experiment: Network Anomaly Postmortem Lifecycle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166</cp:revision>
  <dcterms:created xsi:type="dcterms:W3CDTF">2019-11-29T14:22:02Z</dcterms:created>
  <dcterms:modified xsi:type="dcterms:W3CDTF">2024-03-06T12:16:56Z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