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41" r:id="rId2"/>
    <p:sldId id="214570622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5C50998F-FB5A-4E7B-90E4-76B621E8275C}"/>
    <pc:docChg chg="modSld">
      <pc:chgData name="Graf Thomas, INI-NET-VNC-HCS" userId="487bc3e3-9ce7-4cdd-b7b4-8899ea88d289" providerId="ADAL" clId="{5C50998F-FB5A-4E7B-90E4-76B621E8275C}" dt="2023-07-22T23:28:38.108" v="34" actId="21"/>
      <pc:docMkLst>
        <pc:docMk/>
      </pc:docMkLst>
      <pc:sldChg chg="modSp mod">
        <pc:chgData name="Graf Thomas, INI-NET-VNC-HCS" userId="487bc3e3-9ce7-4cdd-b7b4-8899ea88d289" providerId="ADAL" clId="{5C50998F-FB5A-4E7B-90E4-76B621E8275C}" dt="2023-07-22T23:28:38.108" v="34" actId="21"/>
        <pc:sldMkLst>
          <pc:docMk/>
          <pc:sldMk cId="505743577" sldId="2145706228"/>
        </pc:sldMkLst>
        <pc:spChg chg="mod">
          <ac:chgData name="Graf Thomas, INI-NET-VNC-HCS" userId="487bc3e3-9ce7-4cdd-b7b4-8899ea88d289" providerId="ADAL" clId="{5C50998F-FB5A-4E7B-90E4-76B621E8275C}" dt="2023-07-22T23:28:38.108" v="34" actId="21"/>
          <ac:spMkLst>
            <pc:docMk/>
            <pc:sldMk cId="505743577" sldId="2145706228"/>
            <ac:spMk id="3" creationId="{29C0DFD4-432D-4B0C-93DF-790441DCF5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22.07.2023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UDP-based Transport for Configured Subscriptions</a:t>
            </a:r>
            <a:br>
              <a:rPr lang="en-US" sz="3600" b="1" dirty="0"/>
            </a:br>
            <a:r>
              <a:rPr lang="en-US" sz="2800" dirty="0"/>
              <a:t>draft-ietf-netconf-udp-notif-10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UDP-based protocol for YANG notifications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to collect data from networking devices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145579"/>
            <a:ext cx="11163943" cy="121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G. Zheng, Huawei </a:t>
            </a:r>
            <a:br>
              <a:rPr lang="de-CH" sz="4000" dirty="0">
                <a:latin typeface="+mj-lt"/>
              </a:rPr>
            </a:br>
            <a:r>
              <a:rPr lang="de-CH" sz="4000" dirty="0">
                <a:latin typeface="+mj-lt"/>
              </a:rPr>
              <a:t>T. Zhou, Huawei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T. Graf, Swisscom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P. Francois, INSA-Lyon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A. Huang Feng, INSA-Lyon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P. Lucente, NTT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UDP-based Transport for Configured Subscriptions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Status</a:t>
            </a:r>
          </a:p>
          <a:p>
            <a:r>
              <a:rPr lang="en-US" sz="2000" b="1" dirty="0"/>
              <a:t> -10 published</a:t>
            </a:r>
          </a:p>
          <a:p>
            <a:r>
              <a:rPr lang="en-US" sz="1800" dirty="0">
                <a:latin typeface="Trebuchet MS" panose="020B0603020202020204" pitchFamily="34" charset="0"/>
                <a:cs typeface="Calibri" panose="020F0502020204030204" pitchFamily="34" charset="0"/>
              </a:rPr>
              <a:t>Addressed IETF 116 feedback from Mahesh on </a:t>
            </a:r>
            <a:r>
              <a:rPr lang="en-US" sz="1800" dirty="0" err="1">
                <a:latin typeface="Trebuchet MS" panose="020B0603020202020204" pitchFamily="34" charset="0"/>
                <a:cs typeface="Calibri" panose="020F0502020204030204" pitchFamily="34" charset="0"/>
              </a:rPr>
              <a:t>udp</a:t>
            </a:r>
            <a:r>
              <a:rPr lang="en-US" sz="1800" dirty="0">
                <a:latin typeface="Trebuchet MS" panose="020B0603020202020204" pitchFamily="34" charset="0"/>
                <a:cs typeface="Calibri" panose="020F0502020204030204" pitchFamily="34" charset="0"/>
              </a:rPr>
              <a:t>-client-grouping</a:t>
            </a:r>
          </a:p>
          <a:p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Added Implementation Status Section</a:t>
            </a:r>
            <a:endParaRPr lang="en-US" sz="2000" b="1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ditorial updates</a:t>
            </a:r>
          </a:p>
          <a:p>
            <a:pPr marL="0" indent="0">
              <a:buNone/>
            </a:pPr>
            <a:br>
              <a:rPr lang="en-US" sz="2000" b="1" dirty="0"/>
            </a:br>
            <a:r>
              <a:rPr lang="en-US" sz="2000" b="1" dirty="0"/>
              <a:t>-&gt; Requesting feedback and comments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7C3B84B0-CEE6-9508-972D-6095E0E01E98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G. Zheng, Huawei </a:t>
            </a:r>
            <a:br>
              <a:rPr lang="de-CH" sz="3600" dirty="0">
                <a:latin typeface="+mj-lt"/>
              </a:rPr>
            </a:br>
            <a:r>
              <a:rPr lang="de-CH" sz="3600" dirty="0">
                <a:latin typeface="+mj-lt"/>
              </a:rPr>
              <a:t>T. Zhou, Huawei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T. Graf, Swisscom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P. Francois, INSA-Lyon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A. Huang Feng, INSA-Lyon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P. Lucente, NTT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5057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PowerPoint Presentation</vt:lpstr>
      <vt:lpstr>UDP-based Transport for Configured Subscriptions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141</cp:revision>
  <dcterms:created xsi:type="dcterms:W3CDTF">2019-11-29T14:22:02Z</dcterms:created>
  <dcterms:modified xsi:type="dcterms:W3CDTF">2023-07-22T23:28:39Z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2022-10-29T16:13:43Z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