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041" r:id="rId2"/>
    <p:sldId id="26416" r:id="rId3"/>
    <p:sldId id="2641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7E611-F6E5-45E5-9BC5-410F9EDC6A92}" v="3" dt="2023-07-24T20:08:24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7C1D34EF-CEA2-4154-BF78-1DCB1789E4C5}"/>
    <pc:docChg chg="undo custSel addSld delSld modSld">
      <pc:chgData name="Graf Thomas, INI-NET-TCZ-ZH1" userId="487bc3e3-9ce7-4cdd-b7b4-8899ea88d289" providerId="ADAL" clId="{7C1D34EF-CEA2-4154-BF78-1DCB1789E4C5}" dt="2022-07-28T15:18:58.663" v="173" actId="113"/>
      <pc:docMkLst>
        <pc:docMk/>
      </pc:docMkLst>
      <pc:sldChg chg="modSp mod">
        <pc:chgData name="Graf Thomas, INI-NET-TCZ-ZH1" userId="487bc3e3-9ce7-4cdd-b7b4-8899ea88d289" providerId="ADAL" clId="{7C1D34EF-CEA2-4154-BF78-1DCB1789E4C5}" dt="2022-07-28T15:08:00.167" v="5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7C1D34EF-CEA2-4154-BF78-1DCB1789E4C5}" dt="2022-07-28T15:07:55.513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7C1D34EF-CEA2-4154-BF78-1DCB1789E4C5}" dt="2022-07-28T15:08:00.167" v="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Sp delSp modSp mod">
        <pc:chgData name="Graf Thomas, INI-NET-TCZ-ZH1" userId="487bc3e3-9ce7-4cdd-b7b4-8899ea88d289" providerId="ADAL" clId="{7C1D34EF-CEA2-4154-BF78-1DCB1789E4C5}" dt="2022-07-28T15:17:06.002" v="69" actId="20577"/>
        <pc:sldMkLst>
          <pc:docMk/>
          <pc:sldMk cId="728278235" sldId="1053"/>
        </pc:sldMkLst>
        <pc:spChg chg="mod">
          <ac:chgData name="Graf Thomas, INI-NET-TCZ-ZH1" userId="487bc3e3-9ce7-4cdd-b7b4-8899ea88d289" providerId="ADAL" clId="{7C1D34EF-CEA2-4154-BF78-1DCB1789E4C5}" dt="2022-07-28T15:17:06.002" v="69" actId="20577"/>
          <ac:spMkLst>
            <pc:docMk/>
            <pc:sldMk cId="728278235" sldId="1053"/>
            <ac:spMk id="3" creationId="{29C0DFD4-432D-4B0C-93DF-790441DCF5B9}"/>
          </ac:spMkLst>
        </pc:spChg>
        <pc:picChg chg="add del mod">
          <ac:chgData name="Graf Thomas, INI-NET-TCZ-ZH1" userId="487bc3e3-9ce7-4cdd-b7b4-8899ea88d289" providerId="ADAL" clId="{7C1D34EF-CEA2-4154-BF78-1DCB1789E4C5}" dt="2022-07-28T15:10:11.394" v="16" actId="478"/>
          <ac:picMkLst>
            <pc:docMk/>
            <pc:sldMk cId="728278235" sldId="1053"/>
            <ac:picMk id="5" creationId="{00FB2CC6-B16D-4037-A221-279CE3E497B5}"/>
          </ac:picMkLst>
        </pc:picChg>
        <pc:picChg chg="del">
          <ac:chgData name="Graf Thomas, INI-NET-TCZ-ZH1" userId="487bc3e3-9ce7-4cdd-b7b4-8899ea88d289" providerId="ADAL" clId="{7C1D34EF-CEA2-4154-BF78-1DCB1789E4C5}" dt="2022-07-28T15:09:52.272" v="10" actId="478"/>
          <ac:picMkLst>
            <pc:docMk/>
            <pc:sldMk cId="728278235" sldId="1053"/>
            <ac:picMk id="6" creationId="{6054F088-8D4E-4189-829C-1B22E5CEB81A}"/>
          </ac:picMkLst>
        </pc:picChg>
        <pc:picChg chg="add mod">
          <ac:chgData name="Graf Thomas, INI-NET-TCZ-ZH1" userId="487bc3e3-9ce7-4cdd-b7b4-8899ea88d289" providerId="ADAL" clId="{7C1D34EF-CEA2-4154-BF78-1DCB1789E4C5}" dt="2022-07-28T15:10:22.134" v="21" actId="1076"/>
          <ac:picMkLst>
            <pc:docMk/>
            <pc:sldMk cId="728278235" sldId="1053"/>
            <ac:picMk id="8" creationId="{76EAF276-B346-4EFE-A473-E5A230C47F47}"/>
          </ac:picMkLst>
        </pc:picChg>
      </pc:sldChg>
      <pc:sldChg chg="addSp delSp modSp add del mod">
        <pc:chgData name="Graf Thomas, INI-NET-TCZ-ZH1" userId="487bc3e3-9ce7-4cdd-b7b4-8899ea88d289" providerId="ADAL" clId="{7C1D34EF-CEA2-4154-BF78-1DCB1789E4C5}" dt="2022-07-28T15:18:58.663" v="173" actId="113"/>
        <pc:sldMkLst>
          <pc:docMk/>
          <pc:sldMk cId="982353549" sldId="26412"/>
        </pc:sldMkLst>
        <pc:spChg chg="mod">
          <ac:chgData name="Graf Thomas, INI-NET-TCZ-ZH1" userId="487bc3e3-9ce7-4cdd-b7b4-8899ea88d289" providerId="ADAL" clId="{7C1D34EF-CEA2-4154-BF78-1DCB1789E4C5}" dt="2022-07-28T15:18:58.663" v="173" actId="113"/>
          <ac:spMkLst>
            <pc:docMk/>
            <pc:sldMk cId="982353549" sldId="26412"/>
            <ac:spMk id="3" creationId="{29C0DFD4-432D-4B0C-93DF-790441DCF5B9}"/>
          </ac:spMkLst>
        </pc:spChg>
        <pc:spChg chg="add del">
          <ac:chgData name="Graf Thomas, INI-NET-TCZ-ZH1" userId="487bc3e3-9ce7-4cdd-b7b4-8899ea88d289" providerId="ADAL" clId="{7C1D34EF-CEA2-4154-BF78-1DCB1789E4C5}" dt="2022-07-28T15:15:26.794" v="42"/>
          <ac:spMkLst>
            <pc:docMk/>
            <pc:sldMk cId="982353549" sldId="26412"/>
            <ac:spMk id="9" creationId="{6AC8985A-63D5-4822-B626-C7853D824662}"/>
          </ac:spMkLst>
        </pc:spChg>
        <pc:picChg chg="del">
          <ac:chgData name="Graf Thomas, INI-NET-TCZ-ZH1" userId="487bc3e3-9ce7-4cdd-b7b4-8899ea88d289" providerId="ADAL" clId="{7C1D34EF-CEA2-4154-BF78-1DCB1789E4C5}" dt="2022-07-28T15:11:43.615" v="22" actId="478"/>
          <ac:picMkLst>
            <pc:docMk/>
            <pc:sldMk cId="982353549" sldId="26412"/>
            <ac:picMk id="5" creationId="{DC7CD995-EE64-4785-8045-4B7C44938076}"/>
          </ac:picMkLst>
        </pc:picChg>
        <pc:picChg chg="add del mod">
          <ac:chgData name="Graf Thomas, INI-NET-TCZ-ZH1" userId="487bc3e3-9ce7-4cdd-b7b4-8899ea88d289" providerId="ADAL" clId="{7C1D34EF-CEA2-4154-BF78-1DCB1789E4C5}" dt="2022-07-28T15:13:55.526" v="32" actId="478"/>
          <ac:picMkLst>
            <pc:docMk/>
            <pc:sldMk cId="982353549" sldId="26412"/>
            <ac:picMk id="6" creationId="{2462F735-170B-452A-B18E-37D5BF97797B}"/>
          </ac:picMkLst>
        </pc:picChg>
        <pc:picChg chg="add del mod">
          <ac:chgData name="Graf Thomas, INI-NET-TCZ-ZH1" userId="487bc3e3-9ce7-4cdd-b7b4-8899ea88d289" providerId="ADAL" clId="{7C1D34EF-CEA2-4154-BF78-1DCB1789E4C5}" dt="2022-07-28T15:14:50.592" v="39" actId="1076"/>
          <ac:picMkLst>
            <pc:docMk/>
            <pc:sldMk cId="982353549" sldId="26412"/>
            <ac:picMk id="8" creationId="{FC511AB1-E996-44EB-90E9-D57B66FBC73C}"/>
          </ac:picMkLst>
        </pc:picChg>
      </pc:sldChg>
      <pc:sldChg chg="addSp delSp modSp mod">
        <pc:chgData name="Graf Thomas, INI-NET-TCZ-ZH1" userId="487bc3e3-9ce7-4cdd-b7b4-8899ea88d289" providerId="ADAL" clId="{7C1D34EF-CEA2-4154-BF78-1DCB1789E4C5}" dt="2022-07-28T15:13:50.913" v="30" actId="22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7C1D34EF-CEA2-4154-BF78-1DCB1789E4C5}" dt="2022-07-28T15:08:20.663" v="9" actId="20577"/>
          <ac:spMkLst>
            <pc:docMk/>
            <pc:sldMk cId="958437681" sldId="26413"/>
            <ac:spMk id="7" creationId="{BF6DCC5D-2508-4A9B-B734-C8C5147F93FB}"/>
          </ac:spMkLst>
        </pc:spChg>
        <pc:picChg chg="add del">
          <ac:chgData name="Graf Thomas, INI-NET-TCZ-ZH1" userId="487bc3e3-9ce7-4cdd-b7b4-8899ea88d289" providerId="ADAL" clId="{7C1D34EF-CEA2-4154-BF78-1DCB1789E4C5}" dt="2022-07-28T15:13:50.913" v="30" actId="22"/>
          <ac:picMkLst>
            <pc:docMk/>
            <pc:sldMk cId="958437681" sldId="26413"/>
            <ac:picMk id="5" creationId="{DFF0268C-A4B5-42E5-BB84-1E7CCA77A167}"/>
          </ac:picMkLst>
        </pc:picChg>
      </pc:sldChg>
    </pc:docChg>
  </pc:docChgLst>
  <pc:docChgLst>
    <pc:chgData name="Graf Thomas, INI-NET-VNC-HCS" userId="487bc3e3-9ce7-4cdd-b7b4-8899ea88d289" providerId="ADAL" clId="{E6FCBAD8-6499-4E57-B2C0-48559DB84434}"/>
    <pc:docChg chg="modSld">
      <pc:chgData name="Graf Thomas, INI-NET-VNC-HCS" userId="487bc3e3-9ce7-4cdd-b7b4-8899ea88d289" providerId="ADAL" clId="{E6FCBAD8-6499-4E57-B2C0-48559DB84434}" dt="2023-03-27T02:15:54.395" v="20" actId="20577"/>
      <pc:docMkLst>
        <pc:docMk/>
      </pc:docMkLst>
      <pc:sldChg chg="modSp mod">
        <pc:chgData name="Graf Thomas, INI-NET-VNC-HCS" userId="487bc3e3-9ce7-4cdd-b7b4-8899ea88d289" providerId="ADAL" clId="{E6FCBAD8-6499-4E57-B2C0-48559DB84434}" dt="2023-03-27T02:15:29.432" v="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6FCBAD8-6499-4E57-B2C0-48559DB84434}" dt="2023-03-27T02:15:12.530" v="0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6FCBAD8-6499-4E57-B2C0-48559DB84434}" dt="2023-03-27T02:15:29.432" v="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54.395" v="20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E6FCBAD8-6499-4E57-B2C0-48559DB84434}" dt="2023-03-27T02:15:54.395" v="20" actId="20577"/>
          <ac:spMkLst>
            <pc:docMk/>
            <pc:sldMk cId="958437681" sldId="26413"/>
            <ac:spMk id="3" creationId="{29C0DFD4-432D-4B0C-93DF-790441DCF5B9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26.011" v="2" actId="2057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E6FCBAD8-6499-4E57-B2C0-48559DB84434}" dt="2023-03-27T02:15:20.417" v="1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E6FCBAD8-6499-4E57-B2C0-48559DB84434}" dt="2023-03-27T02:15:26.011" v="2" actId="20577"/>
          <ac:spMkLst>
            <pc:docMk/>
            <pc:sldMk cId="2578889968" sldId="26415"/>
            <ac:spMk id="7" creationId="{BF6DCC5D-2508-4A9B-B734-C8C5147F93FB}"/>
          </ac:spMkLst>
        </pc:spChg>
      </pc:sldChg>
    </pc:docChg>
  </pc:docChgLst>
  <pc:docChgLst>
    <pc:chgData name="Graf Thomas, INI-NET-VNC-HCS" userId="487bc3e3-9ce7-4cdd-b7b4-8899ea88d289" providerId="ADAL" clId="{9017E611-F6E5-45E5-9BC5-410F9EDC6A92}"/>
    <pc:docChg chg="modSld">
      <pc:chgData name="Graf Thomas, INI-NET-VNC-HCS" userId="487bc3e3-9ce7-4cdd-b7b4-8899ea88d289" providerId="ADAL" clId="{9017E611-F6E5-45E5-9BC5-410F9EDC6A92}" dt="2023-07-24T20:09:15.911" v="72" actId="20577"/>
      <pc:docMkLst>
        <pc:docMk/>
      </pc:docMkLst>
      <pc:sldChg chg="modSp mod">
        <pc:chgData name="Graf Thomas, INI-NET-VNC-HCS" userId="487bc3e3-9ce7-4cdd-b7b4-8899ea88d289" providerId="ADAL" clId="{9017E611-F6E5-45E5-9BC5-410F9EDC6A92}" dt="2023-07-24T20:08:34.922" v="37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9017E611-F6E5-45E5-9BC5-410F9EDC6A92}" dt="2023-07-24T20:08:34.922" v="3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9017E611-F6E5-45E5-9BC5-410F9EDC6A92}" dt="2023-07-24T20:09:15.911" v="72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9017E611-F6E5-45E5-9BC5-410F9EDC6A92}" dt="2023-07-24T20:09:08.476" v="70" actId="6549"/>
          <ac:spMkLst>
            <pc:docMk/>
            <pc:sldMk cId="958437681" sldId="26413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9017E611-F6E5-45E5-9BC5-410F9EDC6A92}" dt="2023-07-24T20:09:15.911" v="72" actId="20577"/>
          <ac:spMkLst>
            <pc:docMk/>
            <pc:sldMk cId="958437681" sldId="26413"/>
            <ac:spMk id="4" creationId="{379EB07A-5D4A-0443-6963-4EF909AAC4B3}"/>
          </ac:spMkLst>
        </pc:spChg>
      </pc:sldChg>
      <pc:sldChg chg="modSp mod">
        <pc:chgData name="Graf Thomas, INI-NET-VNC-HCS" userId="487bc3e3-9ce7-4cdd-b7b4-8899ea88d289" providerId="ADAL" clId="{9017E611-F6E5-45E5-9BC5-410F9EDC6A92}" dt="2023-07-24T20:08:53.078" v="65" actId="20577"/>
        <pc:sldMkLst>
          <pc:docMk/>
          <pc:sldMk cId="3708108621" sldId="26416"/>
        </pc:sldMkLst>
        <pc:spChg chg="mod">
          <ac:chgData name="Graf Thomas, INI-NET-VNC-HCS" userId="487bc3e3-9ce7-4cdd-b7b4-8899ea88d289" providerId="ADAL" clId="{9017E611-F6E5-45E5-9BC5-410F9EDC6A92}" dt="2023-07-24T20:08:53.078" v="65" actId="20577"/>
          <ac:spMkLst>
            <pc:docMk/>
            <pc:sldMk cId="3708108621" sldId="26416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9017E611-F6E5-45E5-9BC5-410F9EDC6A92}" dt="2023-07-24T20:08:31.093" v="35" actId="20577"/>
          <ac:spMkLst>
            <pc:docMk/>
            <pc:sldMk cId="3708108621" sldId="26416"/>
            <ac:spMk id="4" creationId="{93744C72-514D-9234-35A7-D1F94B85F4EF}"/>
          </ac:spMkLst>
        </pc:sp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Thomas Graf" userId="487bc3e3-9ce7-4cdd-b7b4-8899ea88d289" providerId="ADAL" clId="{4A91D246-0B5B-4DD3-9B91-EC329C22E497}"/>
    <pc:docChg chg="undo redo custSel addSld modSld">
      <pc:chgData name="Thomas Graf" userId="487bc3e3-9ce7-4cdd-b7b4-8899ea88d289" providerId="ADAL" clId="{4A91D246-0B5B-4DD3-9B91-EC329C22E497}" dt="2023-03-25T06:59:53.790" v="121" actId="1036"/>
      <pc:docMkLst>
        <pc:docMk/>
      </pc:docMkLst>
      <pc:sldChg chg="modSp mod">
        <pc:chgData name="Thomas Graf" userId="487bc3e3-9ce7-4cdd-b7b4-8899ea88d289" providerId="ADAL" clId="{4A91D246-0B5B-4DD3-9B91-EC329C22E497}" dt="2023-03-25T06:28:41.700" v="97" actId="20577"/>
        <pc:sldMkLst>
          <pc:docMk/>
          <pc:sldMk cId="3578665336" sldId="1041"/>
        </pc:sldMkLst>
        <pc:spChg chg="mod">
          <ac:chgData name="Thomas Graf" userId="487bc3e3-9ce7-4cdd-b7b4-8899ea88d289" providerId="ADAL" clId="{4A91D246-0B5B-4DD3-9B91-EC329C22E497}" dt="2023-03-25T06:28:41.700" v="9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Thomas Graf" userId="487bc3e3-9ce7-4cdd-b7b4-8899ea88d289" providerId="ADAL" clId="{4A91D246-0B5B-4DD3-9B91-EC329C22E497}" dt="2023-03-25T06:29:53.530" v="102" actId="20577"/>
        <pc:sldMkLst>
          <pc:docMk/>
          <pc:sldMk cId="2578889968" sldId="26415"/>
        </pc:sldMkLst>
        <pc:spChg chg="mod">
          <ac:chgData name="Thomas Graf" userId="487bc3e3-9ce7-4cdd-b7b4-8899ea88d289" providerId="ADAL" clId="{4A91D246-0B5B-4DD3-9B91-EC329C22E497}" dt="2023-03-25T06:29:53.530" v="102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addSp delSp modSp mod">
        <pc:chgData name="Thomas Graf" userId="487bc3e3-9ce7-4cdd-b7b4-8899ea88d289" providerId="ADAL" clId="{4A91D246-0B5B-4DD3-9B91-EC329C22E497}" dt="2023-03-25T06:29:06.593" v="98" actId="20577"/>
        <pc:sldMkLst>
          <pc:docMk/>
          <pc:sldMk cId="536220242" sldId="26416"/>
        </pc:sldMkLst>
        <pc:spChg chg="mod">
          <ac:chgData name="Thomas Graf" userId="487bc3e3-9ce7-4cdd-b7b4-8899ea88d289" providerId="ADAL" clId="{4A91D246-0B5B-4DD3-9B91-EC329C22E497}" dt="2023-03-25T06:29:06.593" v="98" actId="20577"/>
          <ac:spMkLst>
            <pc:docMk/>
            <pc:sldMk cId="536220242" sldId="26416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17:27.295" v="12" actId="478"/>
          <ac:spMkLst>
            <pc:docMk/>
            <pc:sldMk cId="536220242" sldId="26416"/>
            <ac:spMk id="8" creationId="{815EBD8A-EA89-4227-B5E0-A53A487DFCB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0" creationId="{DACE3E5A-0F84-4F91-9BA1-1BF2E320789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1" creationId="{B7A51A76-561F-4A43-A8A6-3384F965814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2" creationId="{E61432BA-5162-4BD3-A88D-5DFC97C8BBF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3" creationId="{376524E3-EC67-4F4A-B95F-E10ADD589711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4" creationId="{99BB7D52-4D1F-4D9B-9C98-91C349E51804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5" creationId="{E7D22302-E59F-480B-830F-8D99A5CCBBF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7" creationId="{651D2BBF-2344-433C-A97C-92512ADDF84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8" creationId="{B044C3B8-DC48-4C47-B2BA-30863F39E0EA}"/>
          </ac:spMkLst>
        </pc:spChg>
        <pc:picChg chg="add del">
          <ac:chgData name="Thomas Graf" userId="487bc3e3-9ce7-4cdd-b7b4-8899ea88d289" providerId="ADAL" clId="{4A91D246-0B5B-4DD3-9B91-EC329C22E497}" dt="2023-03-25T06:19:58.805" v="33" actId="478"/>
          <ac:picMkLst>
            <pc:docMk/>
            <pc:sldMk cId="536220242" sldId="26416"/>
            <ac:picMk id="5" creationId="{56D27233-1534-4CB5-9D49-F9660D8781E1}"/>
          </ac:picMkLst>
        </pc:picChg>
        <pc:picChg chg="add del mod">
          <ac:chgData name="Thomas Graf" userId="487bc3e3-9ce7-4cdd-b7b4-8899ea88d289" providerId="ADAL" clId="{4A91D246-0B5B-4DD3-9B91-EC329C22E497}" dt="2023-03-25T06:19:42.124" v="27" actId="478"/>
          <ac:picMkLst>
            <pc:docMk/>
            <pc:sldMk cId="536220242" sldId="26416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19:15.982" v="24"/>
          <ac:picMkLst>
            <pc:docMk/>
            <pc:sldMk cId="536220242" sldId="26416"/>
            <ac:picMk id="9" creationId="{591D8639-4571-4752-950E-DE6ED2C74EBA}"/>
          </ac:picMkLst>
        </pc:picChg>
        <pc:picChg chg="add mod">
          <ac:chgData name="Thomas Graf" userId="487bc3e3-9ce7-4cdd-b7b4-8899ea88d289" providerId="ADAL" clId="{4A91D246-0B5B-4DD3-9B91-EC329C22E497}" dt="2023-03-25T06:22:17.210" v="51" actId="1076"/>
          <ac:picMkLst>
            <pc:docMk/>
            <pc:sldMk cId="536220242" sldId="26416"/>
            <ac:picMk id="19" creationId="{DC92A3FE-C3AB-4A25-A708-72A59F9E0D80}"/>
          </ac:picMkLst>
        </pc:picChg>
      </pc:sldChg>
      <pc:sldChg chg="addSp delSp modSp add mod">
        <pc:chgData name="Thomas Graf" userId="487bc3e3-9ce7-4cdd-b7b4-8899ea88d289" providerId="ADAL" clId="{4A91D246-0B5B-4DD3-9B91-EC329C22E497}" dt="2023-03-25T06:59:53.790" v="121" actId="1036"/>
        <pc:sldMkLst>
          <pc:docMk/>
          <pc:sldMk cId="1252818839" sldId="26417"/>
        </pc:sldMkLst>
        <pc:spChg chg="del">
          <ac:chgData name="Thomas Graf" userId="487bc3e3-9ce7-4cdd-b7b4-8899ea88d289" providerId="ADAL" clId="{4A91D246-0B5B-4DD3-9B91-EC329C22E497}" dt="2023-03-25T06:23:44.843" v="70" actId="478"/>
          <ac:spMkLst>
            <pc:docMk/>
            <pc:sldMk cId="1252818839" sldId="26417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23:46.426" v="71" actId="478"/>
          <ac:spMkLst>
            <pc:docMk/>
            <pc:sldMk cId="1252818839" sldId="26417"/>
            <ac:spMk id="7" creationId="{EDC3ACE4-56BB-4743-B6DA-EEF47E81B76F}"/>
          </ac:spMkLst>
        </pc:spChg>
        <pc:spChg chg="add mod">
          <ac:chgData name="Thomas Graf" userId="487bc3e3-9ce7-4cdd-b7b4-8899ea88d289" providerId="ADAL" clId="{4A91D246-0B5B-4DD3-9B91-EC329C22E497}" dt="2023-03-25T06:28:11.606" v="95" actId="1076"/>
          <ac:spMkLst>
            <pc:docMk/>
            <pc:sldMk cId="1252818839" sldId="26417"/>
            <ac:spMk id="10" creationId="{1849B677-3504-4C9B-9F33-B08FC6D5A212}"/>
          </ac:spMkLst>
        </pc:spChg>
        <pc:spChg chg="add mod">
          <ac:chgData name="Thomas Graf" userId="487bc3e3-9ce7-4cdd-b7b4-8899ea88d289" providerId="ADAL" clId="{4A91D246-0B5B-4DD3-9B91-EC329C22E497}" dt="2023-03-25T06:27:49.819" v="91" actId="1076"/>
          <ac:spMkLst>
            <pc:docMk/>
            <pc:sldMk cId="1252818839" sldId="26417"/>
            <ac:spMk id="12" creationId="{7010FA8D-2DD7-485A-92A5-769A7F661B55}"/>
          </ac:spMkLst>
        </pc:spChg>
        <pc:spChg chg="add mod">
          <ac:chgData name="Thomas Graf" userId="487bc3e3-9ce7-4cdd-b7b4-8899ea88d289" providerId="ADAL" clId="{4A91D246-0B5B-4DD3-9B91-EC329C22E497}" dt="2023-03-25T06:27:33.975" v="86" actId="1076"/>
          <ac:spMkLst>
            <pc:docMk/>
            <pc:sldMk cId="1252818839" sldId="26417"/>
            <ac:spMk id="13" creationId="{492FEB93-34D1-4323-8D28-1A14E75AFDAC}"/>
          </ac:spMkLst>
        </pc:spChg>
        <pc:spChg chg="add mod">
          <ac:chgData name="Thomas Graf" userId="487bc3e3-9ce7-4cdd-b7b4-8899ea88d289" providerId="ADAL" clId="{4A91D246-0B5B-4DD3-9B91-EC329C22E497}" dt="2023-03-25T06:27:31.252" v="85" actId="1076"/>
          <ac:spMkLst>
            <pc:docMk/>
            <pc:sldMk cId="1252818839" sldId="26417"/>
            <ac:spMk id="14" creationId="{9429F1EB-6BAF-4D65-8992-98877A3649B0}"/>
          </ac:spMkLst>
        </pc:spChg>
        <pc:spChg chg="add mod">
          <ac:chgData name="Thomas Graf" userId="487bc3e3-9ce7-4cdd-b7b4-8899ea88d289" providerId="ADAL" clId="{4A91D246-0B5B-4DD3-9B91-EC329C22E497}" dt="2023-03-25T06:27:46.261" v="90" actId="1076"/>
          <ac:spMkLst>
            <pc:docMk/>
            <pc:sldMk cId="1252818839" sldId="26417"/>
            <ac:spMk id="15" creationId="{CF15DFF8-E58D-4911-80CA-A286A9708693}"/>
          </ac:spMkLst>
        </pc:spChg>
        <pc:picChg chg="del">
          <ac:chgData name="Thomas Graf" userId="487bc3e3-9ce7-4cdd-b7b4-8899ea88d289" providerId="ADAL" clId="{4A91D246-0B5B-4DD3-9B91-EC329C22E497}" dt="2023-03-25T06:23:42.424" v="69" actId="478"/>
          <ac:picMkLst>
            <pc:docMk/>
            <pc:sldMk cId="1252818839" sldId="26417"/>
            <ac:picMk id="5" creationId="{56D27233-1534-4CB5-9D49-F9660D8781E1}"/>
          </ac:picMkLst>
        </pc:picChg>
        <pc:picChg chg="del mod">
          <ac:chgData name="Thomas Graf" userId="487bc3e3-9ce7-4cdd-b7b4-8899ea88d289" providerId="ADAL" clId="{4A91D246-0B5B-4DD3-9B91-EC329C22E497}" dt="2023-03-25T06:23:47.540" v="72" actId="478"/>
          <ac:picMkLst>
            <pc:docMk/>
            <pc:sldMk cId="1252818839" sldId="26417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57:25.431" v="103" actId="478"/>
          <ac:picMkLst>
            <pc:docMk/>
            <pc:sldMk cId="1252818839" sldId="26417"/>
            <ac:picMk id="11" creationId="{A2B607BD-DD6D-4AC0-AADA-3D4DDA666EFC}"/>
          </ac:picMkLst>
        </pc:picChg>
        <pc:picChg chg="add mod ord">
          <ac:chgData name="Thomas Graf" userId="487bc3e3-9ce7-4cdd-b7b4-8899ea88d289" providerId="ADAL" clId="{4A91D246-0B5B-4DD3-9B91-EC329C22E497}" dt="2023-03-25T06:57:47.348" v="110" actId="1076"/>
          <ac:picMkLst>
            <pc:docMk/>
            <pc:sldMk cId="1252818839" sldId="26417"/>
            <ac:picMk id="17" creationId="{2E8F4F27-C97D-4AE8-A263-1F5FEFFBB895}"/>
          </ac:picMkLst>
        </pc:picChg>
        <pc:cxnChg chg="add mod">
          <ac:chgData name="Thomas Graf" userId="487bc3e3-9ce7-4cdd-b7b4-8899ea88d289" providerId="ADAL" clId="{4A91D246-0B5B-4DD3-9B91-EC329C22E497}" dt="2023-03-25T06:59:27.837" v="113" actId="14100"/>
          <ac:cxnSpMkLst>
            <pc:docMk/>
            <pc:sldMk cId="1252818839" sldId="26417"/>
            <ac:cxnSpMk id="18" creationId="{C2180E3F-F42F-4DFF-8484-24D86150A407}"/>
          </ac:cxnSpMkLst>
        </pc:cxnChg>
        <pc:cxnChg chg="add mod">
          <ac:chgData name="Thomas Graf" userId="487bc3e3-9ce7-4cdd-b7b4-8899ea88d289" providerId="ADAL" clId="{4A91D246-0B5B-4DD3-9B91-EC329C22E497}" dt="2023-03-25T06:59:35.028" v="115" actId="1076"/>
          <ac:cxnSpMkLst>
            <pc:docMk/>
            <pc:sldMk cId="1252818839" sldId="26417"/>
            <ac:cxnSpMk id="19" creationId="{6352EC14-D819-4348-919F-32A6D391041A}"/>
          </ac:cxnSpMkLst>
        </pc:cxnChg>
        <pc:cxnChg chg="add mod">
          <ac:chgData name="Thomas Graf" userId="487bc3e3-9ce7-4cdd-b7b4-8899ea88d289" providerId="ADAL" clId="{4A91D246-0B5B-4DD3-9B91-EC329C22E497}" dt="2023-03-25T06:59:43.151" v="118" actId="1036"/>
          <ac:cxnSpMkLst>
            <pc:docMk/>
            <pc:sldMk cId="1252818839" sldId="26417"/>
            <ac:cxnSpMk id="20" creationId="{965783D5-97E8-4FCB-B575-71EDFDFFBF2A}"/>
          </ac:cxnSpMkLst>
        </pc:cxnChg>
        <pc:cxnChg chg="add mod">
          <ac:chgData name="Thomas Graf" userId="487bc3e3-9ce7-4cdd-b7b4-8899ea88d289" providerId="ADAL" clId="{4A91D246-0B5B-4DD3-9B91-EC329C22E497}" dt="2023-03-25T06:59:53.790" v="121" actId="1036"/>
          <ac:cxnSpMkLst>
            <pc:docMk/>
            <pc:sldMk cId="1252818839" sldId="26417"/>
            <ac:cxnSpMk id="21" creationId="{7594B7B0-3DAA-4DB9-8052-8AA9855D3129}"/>
          </ac:cxnSpMkLst>
        </pc:cxn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ipfix/ipfix.xhtml" TargetMode="External"/><Relationship Id="rId7" Type="http://schemas.openxmlformats.org/officeDocument/2006/relationships/image" Target="../media/image1.emf"/><Relationship Id="rId2" Type="http://schemas.openxmlformats.org/officeDocument/2006/relationships/hyperlink" Target="https://www.rfc-editor.org/current_queue.php#draft-ietf-opsawg-ipfix-srv6-sr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ttcom/fluvia" TargetMode="External"/><Relationship Id="rId5" Type="http://schemas.openxmlformats.org/officeDocument/2006/relationships/hyperlink" Target="https://github.com/pmacct/pmacct/pull/689" TargetMode="External"/><Relationship Id="rId4" Type="http://schemas.openxmlformats.org/officeDocument/2006/relationships/hyperlink" Target="https://gitlab.com/wireshark/wireshark/-/merge_requests/1113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ahuang-ioam-on-path-delay/" TargetMode="External"/><Relationship Id="rId2" Type="http://schemas.openxmlformats.org/officeDocument/2006/relationships/hyperlink" Target="https://github.com/nttcom/fluvi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hyperlink" Target="https://datatracker.ietf.org/doc/draft-ahuang-ippm-dex-timestamp-ex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draft-ietf-opsawg-ipfix-srv6-srh-14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  <a:p>
            <a:endParaRPr lang="en-US" sz="3600" b="1" dirty="0"/>
          </a:p>
          <a:p>
            <a:r>
              <a:rPr lang="en-US" sz="3600" b="1" dirty="0"/>
              <a:t>Export of On-Path Delay in IPFIX</a:t>
            </a:r>
            <a:br>
              <a:rPr lang="en-US" sz="3600" b="1" dirty="0"/>
            </a:br>
            <a:r>
              <a:rPr lang="en-US" sz="2800" dirty="0"/>
              <a:t>draft-opsawg-ipfix-on-path-telemetry-04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24. </a:t>
            </a:r>
            <a:r>
              <a:rPr lang="de-CH" sz="3800" dirty="0" err="1">
                <a:latin typeface="+mj-lt"/>
              </a:rPr>
              <a:t>July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SRv6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790411" cy="4292543"/>
          </a:xfrm>
        </p:spPr>
        <p:txBody>
          <a:bodyPr>
            <a:noAutofit/>
          </a:bodyPr>
          <a:lstStyle/>
          <a:p>
            <a:pPr marL="0" marR="0" indent="0"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Draft Status</a:t>
            </a:r>
          </a:p>
          <a:p>
            <a:pPr marL="0" marR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-14 revision in 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RFC editor queue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https://www.rfc-editor.org/current_queue.php#draft-ietf-opsawg-ipfix-srv6-srh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0"/>
              </a:spcAft>
            </a:pPr>
            <a:r>
              <a:rPr lang="fr-FR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N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ext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 step: RFC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</a:rPr>
              <a:t>Implementation Status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IANA code points assigned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https://www.iana.org/assignments/ipfix/ipfix.xhtml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Wireshark dissector updated at IETF 117 hackathon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800" u="sng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  <a:hlinkClick r:id="rId4"/>
              </a:rPr>
              <a:t>https://gitlab.com/wireshark/wireshark/-/merge_requests/11138</a:t>
            </a:r>
            <a:r>
              <a:rPr lang="en-US" sz="1800" u="sng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)</a:t>
            </a:r>
          </a:p>
          <a:p>
            <a:pPr marL="0" marR="0">
              <a:spcAft>
                <a:spcPts val="0"/>
              </a:spcAft>
            </a:pPr>
            <a:r>
              <a:rPr lang="en-US" sz="1800" dirty="0" err="1">
                <a:latin typeface="Calibri" panose="020F0502020204030204" pitchFamily="34" charset="0"/>
              </a:rPr>
              <a:t>Pmacct</a:t>
            </a:r>
            <a:r>
              <a:rPr lang="en-US" sz="1800" dirty="0">
                <a:latin typeface="Calibri" panose="020F0502020204030204" pitchFamily="34" charset="0"/>
              </a:rPr>
              <a:t> IPFIX data-collection srhSegmentIPv6ListSection decoding updated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u="sng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hlinkClick r:id="rId5"/>
              </a:rPr>
              <a:t>https://github.com/pmacct/pmacct/pull/689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</a:p>
          <a:p>
            <a:pPr marL="0" marR="0">
              <a:spcAft>
                <a:spcPts val="0"/>
              </a:spcAft>
            </a:pPr>
            <a:r>
              <a:rPr lang="en-US" sz="1800" dirty="0" err="1">
                <a:latin typeface="Calibri" panose="020F0502020204030204" pitchFamily="34" charset="0"/>
              </a:rPr>
              <a:t>Fluvia</a:t>
            </a:r>
            <a:r>
              <a:rPr lang="en-US" sz="1800" dirty="0">
                <a:latin typeface="Calibri" panose="020F0502020204030204" pitchFamily="34" charset="0"/>
              </a:rPr>
              <a:t> XDP/</a:t>
            </a:r>
            <a:r>
              <a:rPr lang="en-US" sz="1800" dirty="0" err="1">
                <a:latin typeface="Calibri" panose="020F0502020204030204" pitchFamily="34" charset="0"/>
              </a:rPr>
              <a:t>eBPF</a:t>
            </a:r>
            <a:r>
              <a:rPr lang="en-US" sz="1800" dirty="0">
                <a:latin typeface="Calibri" panose="020F0502020204030204" pitchFamily="34" charset="0"/>
              </a:rPr>
              <a:t> implementation at IETF 117 hackathon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>
                <a:latin typeface="Calibri" panose="020F0502020204030204" pitchFamily="34" charset="0"/>
                <a:hlinkClick r:id="rId6"/>
              </a:rPr>
              <a:t>https://github.com/nttcom/fluvia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</a:p>
          <a:p>
            <a:pPr marL="0" marR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Two major vendors implemented and validated successfully.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Public release end of July 2023 and March 2024 expected.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spcAft>
                <a:spcPts val="0"/>
              </a:spcAft>
              <a:buNone/>
            </a:pP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93744C72-514D-9234-35A7-D1F94B85F4EF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24. </a:t>
            </a:r>
            <a:r>
              <a:rPr lang="de-CH" sz="3800" dirty="0" err="1">
                <a:latin typeface="+mj-lt"/>
              </a:rPr>
              <a:t>July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70810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790411" cy="4292543"/>
          </a:xfrm>
        </p:spPr>
        <p:txBody>
          <a:bodyPr>
            <a:noAutofit/>
          </a:bodyPr>
          <a:lstStyle/>
          <a:p>
            <a:pPr marL="0" marR="0" indent="0">
              <a:spcAft>
                <a:spcPts val="0"/>
              </a:spcAft>
              <a:buNone/>
            </a:pPr>
            <a:r>
              <a:rPr lang="de-CH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Draft</a:t>
            </a:r>
            <a:r>
              <a:rPr lang="de-CH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Status</a:t>
            </a:r>
          </a:p>
          <a:p>
            <a:pPr marL="0" marR="0">
              <a:spcAft>
                <a:spcPts val="0"/>
              </a:spcAft>
            </a:pP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Added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appendix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IPFIX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encoding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examples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 -04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revision</a:t>
            </a:r>
            <a:endParaRPr lang="de-CH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</a:rPr>
              <a:t>Implementation Status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Aft>
                <a:spcPts val="0"/>
              </a:spcAft>
            </a:pPr>
            <a:r>
              <a:rPr lang="en-US" sz="2000" dirty="0" err="1">
                <a:latin typeface="Calibri" panose="020F0502020204030204" pitchFamily="34" charset="0"/>
              </a:rPr>
              <a:t>Fluvia</a:t>
            </a:r>
            <a:r>
              <a:rPr lang="en-US" sz="2000" dirty="0">
                <a:latin typeface="Calibri" panose="020F0502020204030204" pitchFamily="34" charset="0"/>
              </a:rPr>
              <a:t> XDP/</a:t>
            </a:r>
            <a:r>
              <a:rPr lang="en-US" sz="2000" dirty="0" err="1">
                <a:latin typeface="Calibri" panose="020F0502020204030204" pitchFamily="34" charset="0"/>
              </a:rPr>
              <a:t>eBPF</a:t>
            </a:r>
            <a:r>
              <a:rPr lang="en-US" sz="2000" dirty="0">
                <a:latin typeface="Calibri" panose="020F0502020204030204" pitchFamily="34" charset="0"/>
              </a:rPr>
              <a:t> implementation at IETF 117 hackathon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</a:rPr>
              <a:t>(</a:t>
            </a:r>
            <a:r>
              <a:rPr lang="en-US" sz="2000" dirty="0">
                <a:latin typeface="Calibri" panose="020F0502020204030204" pitchFamily="34" charset="0"/>
                <a:hlinkClick r:id="rId2"/>
              </a:rPr>
              <a:t>https://github.com/nttcom/fluvia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  <a:p>
            <a:pPr marL="0" marR="0" indent="0">
              <a:spcAft>
                <a:spcPts val="0"/>
              </a:spcAft>
              <a:buNone/>
            </a:pPr>
            <a:r>
              <a:rPr lang="de-CH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Next </a:t>
            </a:r>
            <a:r>
              <a:rPr lang="de-CH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Steps</a:t>
            </a:r>
            <a:endParaRPr lang="de-CH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/>
            <a:r>
              <a:rPr lang="de-CH" sz="2000" dirty="0">
                <a:latin typeface="Calibri" panose="020F0502020204030204" pitchFamily="34" charset="0"/>
              </a:rPr>
              <a:t>Align the IPFIX Registry and the Performance Metrics IANA registries</a:t>
            </a:r>
            <a:br>
              <a:rPr lang="de-CH" sz="2000" dirty="0">
                <a:latin typeface="Calibri" panose="020F0502020204030204" pitchFamily="34" charset="0"/>
              </a:rPr>
            </a:br>
            <a:r>
              <a:rPr lang="de-CH" sz="2000" dirty="0">
                <a:latin typeface="Calibri" panose="020F0502020204030204" pitchFamily="34" charset="0"/>
              </a:rPr>
              <a:t>    Note: this is the first time that we define an IPFIX Information Element </a:t>
            </a:r>
            <a:br>
              <a:rPr lang="de-CH" sz="2000" dirty="0">
                <a:latin typeface="Calibri" panose="020F0502020204030204" pitchFamily="34" charset="0"/>
              </a:rPr>
            </a:br>
            <a:r>
              <a:rPr lang="de-CH" sz="2000" dirty="0">
                <a:latin typeface="Calibri" panose="020F0502020204030204" pitchFamily="34" charset="0"/>
              </a:rPr>
              <a:t>               that is also specified as IPPM Performance Metric</a:t>
            </a:r>
          </a:p>
          <a:p>
            <a:pPr marL="0"/>
            <a:r>
              <a:rPr lang="de-CH" sz="2000" dirty="0">
                <a:latin typeface="Calibri" panose="020F0502020204030204" pitchFamily="34" charset="0"/>
              </a:rPr>
              <a:t>Then ready for WGLC</a:t>
            </a:r>
          </a:p>
          <a:p>
            <a:pPr marL="0"/>
            <a:r>
              <a:rPr lang="de-CH" sz="2000" dirty="0">
                <a:latin typeface="Calibri" panose="020F0502020204030204" pitchFamily="34" charset="0"/>
              </a:rPr>
              <a:t>Work continue in IPPM:</a:t>
            </a:r>
          </a:p>
          <a:p>
            <a:pPr marL="457200" lvl="1"/>
            <a:r>
              <a:rPr lang="en-US" sz="2000" u="sng" dirty="0">
                <a:hlinkClick r:id="rId3"/>
              </a:rPr>
              <a:t>draft-</a:t>
            </a:r>
            <a:r>
              <a:rPr lang="en-US" sz="2000" u="sng" dirty="0" err="1">
                <a:hlinkClick r:id="rId3"/>
              </a:rPr>
              <a:t>ahuang</a:t>
            </a:r>
            <a:r>
              <a:rPr lang="en-US" sz="2000" u="sng" dirty="0">
                <a:hlinkClick r:id="rId3"/>
              </a:rPr>
              <a:t>-</a:t>
            </a:r>
            <a:r>
              <a:rPr lang="en-US" sz="2000" u="sng" dirty="0" err="1">
                <a:hlinkClick r:id="rId3"/>
              </a:rPr>
              <a:t>ioam</a:t>
            </a:r>
            <a:r>
              <a:rPr lang="en-US" sz="2000" u="sng" dirty="0">
                <a:hlinkClick r:id="rId3"/>
              </a:rPr>
              <a:t>-on-path-delay</a:t>
            </a:r>
            <a:endParaRPr lang="en-US" sz="2000" dirty="0"/>
          </a:p>
          <a:p>
            <a:pPr marL="457200" lvl="1"/>
            <a:r>
              <a:rPr lang="en-US" sz="2000" u="sng" dirty="0">
                <a:hlinkClick r:id="rId4"/>
              </a:rPr>
              <a:t>draft-</a:t>
            </a:r>
            <a:r>
              <a:rPr lang="en-US" sz="2000" u="sng" dirty="0" err="1">
                <a:hlinkClick r:id="rId4"/>
              </a:rPr>
              <a:t>ahuang</a:t>
            </a:r>
            <a:r>
              <a:rPr lang="en-US" sz="2000" u="sng" dirty="0">
                <a:hlinkClick r:id="rId4"/>
              </a:rPr>
              <a:t>-</a:t>
            </a:r>
            <a:r>
              <a:rPr lang="en-US" sz="2000" u="sng" dirty="0" err="1">
                <a:hlinkClick r:id="rId4"/>
              </a:rPr>
              <a:t>ippm</a:t>
            </a:r>
            <a:r>
              <a:rPr lang="en-US" sz="2000" u="sng" dirty="0">
                <a:hlinkClick r:id="rId4"/>
              </a:rPr>
              <a:t>-</a:t>
            </a:r>
            <a:r>
              <a:rPr lang="en-US" sz="2000" u="sng" dirty="0" err="1">
                <a:hlinkClick r:id="rId4"/>
              </a:rPr>
              <a:t>dex</a:t>
            </a:r>
            <a:r>
              <a:rPr lang="en-US" sz="2000" u="sng" dirty="0">
                <a:hlinkClick r:id="rId4"/>
              </a:rPr>
              <a:t>-timestamp-</a:t>
            </a:r>
            <a:r>
              <a:rPr lang="en-US" sz="2000" u="sng" dirty="0" err="1">
                <a:hlinkClick r:id="rId4"/>
              </a:rPr>
              <a:t>ext</a:t>
            </a:r>
            <a:endParaRPr lang="en-US" sz="2000" dirty="0"/>
          </a:p>
          <a:p>
            <a:pPr marL="457200" lvl="1"/>
            <a:endParaRPr lang="de-CH" sz="1600" dirty="0">
              <a:latin typeface="Calibri" panose="020F050202020403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379EB07A-5D4A-0443-6963-4EF909AAC4B3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24. </a:t>
            </a:r>
            <a:r>
              <a:rPr lang="de-CH" sz="3800" dirty="0" err="1">
                <a:latin typeface="+mj-lt"/>
              </a:rPr>
              <a:t>July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376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SRv6 @ IPFIX Draft Status and Next Steps</vt:lpstr>
      <vt:lpstr>On-Path Delay @ IPFIX Draft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141</cp:revision>
  <dcterms:created xsi:type="dcterms:W3CDTF">2019-11-29T14:22:02Z</dcterms:created>
  <dcterms:modified xsi:type="dcterms:W3CDTF">2023-07-24T20:09:21Z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2023-03-18T19:31:26Z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  <property fmtid="{D5CDD505-2E9C-101B-9397-08002B2CF9AE}" pid="10" name="_readonly">
    <vt:lpwstr/>
  </property>
  <property fmtid="{D5CDD505-2E9C-101B-9397-08002B2CF9AE}" pid="11" name="_change">
    <vt:lpwstr/>
  </property>
  <property fmtid="{D5CDD505-2E9C-101B-9397-08002B2CF9AE}" pid="12" name="_full-control">
    <vt:lpwstr/>
  </property>
  <property fmtid="{D5CDD505-2E9C-101B-9397-08002B2CF9AE}" pid="13" name="sflag">
    <vt:lpwstr>1689103073</vt:lpwstr>
  </property>
</Properties>
</file>