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c07dc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dcc07dc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c07dc1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Comment that there was a consistency request from the WG</a:t>
            </a:r>
            <a:endParaRPr/>
          </a:p>
        </p:txBody>
      </p:sp>
      <p:sp>
        <p:nvSpPr>
          <p:cNvPr id="93" name="Google Shape;93;g30dcc07dc1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cc07dc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dcc07dc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d839b2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5d839b2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d839b2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35d839b23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a1605ce7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a1605ce7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a1605ce7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dcc07dc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0dcc07dc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2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de-CH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C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</a:t>
            </a: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18th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Groupings (</a:t>
            </a:r>
            <a:r>
              <a:rPr i="1" lang="de-CH" sz="2700">
                <a:solidFill>
                  <a:srgbClr val="FF0000"/>
                </a:solidFill>
              </a:rPr>
              <a:t>No changes since -05</a:t>
            </a:r>
            <a:r>
              <a:rPr lang="de-CH" sz="2700">
                <a:solidFill>
                  <a:srgbClr val="AEABAB"/>
                </a:solidFill>
              </a:rPr>
              <a:t>)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41400" y="1774925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53450" y="1774925"/>
            <a:ext cx="20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2474624"/>
            <a:ext cx="5201075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7355"/>
          <a:stretch/>
        </p:blipFill>
        <p:spPr>
          <a:xfrm>
            <a:off x="6756575" y="2474626"/>
            <a:ext cx="4456824" cy="1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8400" y="41307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a UDP client and UDP server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or with other protocols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98400" y="52728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removed “-grouping” and “-supported” suffixes (as requested by the WG)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34200" y="1517225"/>
            <a:ext cx="11268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WGLC ended 20th February (closed already)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Thanks to Thomas, Benoit, Med, Andy, Mahesh and Rob for the review and comments during the WGLC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Changes: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Editorial changes (+ add consistency with RFC 9643 [TCP groupings])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Server grouping: explicit that the remote-address and local-address must be part of the same address family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New section with “Adherence to NMDA”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Security Considerations updated with latest I-D.ietf-netmod-rfc8407bis template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Ready for next steps (but got a last-minute discussion :) 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One last discussion with Rob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10400" y="1517225"/>
            <a:ext cx="51972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With the current implementation, the server cannot have a ‘local-address’ bound to multiple ‘local-port’s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Reason: only local-address is present on the ‘local-bind’ list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Note this is implemented similarly in TCP server grouping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Question to the WG: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Is this a valid use case?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17" name="Google Shape;117;p16" title="Screenshot 2025-03-15 at 15.25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375" y="2035125"/>
            <a:ext cx="5197151" cy="15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title="Screenshot 2025-03-15 at 15.25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378" y="4344350"/>
            <a:ext cx="5197184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10492825" y="5018701"/>
            <a:ext cx="11739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756663" y="13313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238254" y="3702850"/>
            <a:ext cx="40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on the 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021375" y="5526700"/>
            <a:ext cx="1314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One last discussion with Rob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10400" y="1517225"/>
            <a:ext cx="51972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A way to fix this is changing local-port to a ‘leaf-list’ instead of a ‘leaf’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900"/>
              <a:t>Positives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A server can be bound to a same IP address and more than one ‘local-port’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900"/>
              <a:t>Drawbacks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Not consistent anymore with TCP server grouping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30" name="Google Shape;130;p17" title="Screenshot 2025-03-15 at 15.25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375" y="2035125"/>
            <a:ext cx="5197151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7756663" y="13313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 title="Screenshot 2025-03-15 at 15.36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369" y="4462600"/>
            <a:ext cx="5197155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7756638" y="37308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20" y="2203163"/>
            <a:ext cx="4989154" cy="1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50" y="220317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48" y="412252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2039875" y="25233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276475" y="45951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b="0" l="0" r="0" t="7355"/>
          <a:stretch/>
        </p:blipFill>
        <p:spPr>
          <a:xfrm>
            <a:off x="6448168" y="4288125"/>
            <a:ext cx="42032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4876800" y="30330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