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1041" r:id="rId2"/>
    <p:sldId id="2145706226" r:id="rId3"/>
    <p:sldId id="2145706230" r:id="rId4"/>
    <p:sldId id="2145706231" r:id="rId5"/>
    <p:sldId id="2145706232" r:id="rId6"/>
    <p:sldId id="2145706233" r:id="rId7"/>
    <p:sldId id="2145706234" r:id="rId8"/>
    <p:sldId id="2145706235" r:id="rId9"/>
    <p:sldId id="2145706229" r:id="rId10"/>
    <p:sldId id="2145706240" r:id="rId11"/>
    <p:sldId id="2145706225" r:id="rId12"/>
    <p:sldId id="2145706236" r:id="rId13"/>
    <p:sldId id="2145706228" r:id="rId14"/>
    <p:sldId id="2145706237" r:id="rId15"/>
    <p:sldId id="26417" r:id="rId16"/>
    <p:sldId id="26421" r:id="rId17"/>
    <p:sldId id="26420" r:id="rId18"/>
    <p:sldId id="26422" r:id="rId19"/>
    <p:sldId id="26419" r:id="rId20"/>
    <p:sldId id="2145706200" r:id="rId21"/>
    <p:sldId id="26423" r:id="rId22"/>
    <p:sldId id="26418" r:id="rId23"/>
    <p:sldId id="2145706224" r:id="rId24"/>
    <p:sldId id="2145706227" r:id="rId25"/>
    <p:sldId id="26413" r:id="rId26"/>
    <p:sldId id="26415"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188488-A9E1-4155-BFF1-5EF2EE12E93E}" v="46" dt="2023-07-24T17:44:03.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15" d="100"/>
          <a:sy n="115" d="100"/>
        </p:scale>
        <p:origin x="312"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40188488-A9E1-4155-BFF1-5EF2EE12E93E}"/>
    <pc:docChg chg="undo custSel addSld delSld modSld sldOrd">
      <pc:chgData name="Graf Thomas, INI-NET-VNC-HCS" userId="487bc3e3-9ce7-4cdd-b7b4-8899ea88d289" providerId="ADAL" clId="{40188488-A9E1-4155-BFF1-5EF2EE12E93E}" dt="2023-07-24T17:46:34.998" v="2479" actId="108"/>
      <pc:docMkLst>
        <pc:docMk/>
      </pc:docMkLst>
      <pc:sldChg chg="modSp mod">
        <pc:chgData name="Graf Thomas, INI-NET-VNC-HCS" userId="487bc3e3-9ce7-4cdd-b7b4-8899ea88d289" providerId="ADAL" clId="{40188488-A9E1-4155-BFF1-5EF2EE12E93E}" dt="2023-07-24T15:11:33.999" v="2365" actId="14100"/>
        <pc:sldMkLst>
          <pc:docMk/>
          <pc:sldMk cId="3578665336" sldId="1041"/>
        </pc:sldMkLst>
        <pc:spChg chg="mod">
          <ac:chgData name="Graf Thomas, INI-NET-VNC-HCS" userId="487bc3e3-9ce7-4cdd-b7b4-8899ea88d289" providerId="ADAL" clId="{40188488-A9E1-4155-BFF1-5EF2EE12E93E}" dt="2023-07-24T15:11:33.999" v="2365" actId="14100"/>
          <ac:spMkLst>
            <pc:docMk/>
            <pc:sldMk cId="3578665336" sldId="1041"/>
            <ac:spMk id="6" creationId="{6CAA0765-1318-4A03-8F91-D3ECC43D8FA7}"/>
          </ac:spMkLst>
        </pc:spChg>
      </pc:sldChg>
      <pc:sldChg chg="ord">
        <pc:chgData name="Graf Thomas, INI-NET-VNC-HCS" userId="487bc3e3-9ce7-4cdd-b7b4-8899ea88d289" providerId="ADAL" clId="{40188488-A9E1-4155-BFF1-5EF2EE12E93E}" dt="2023-07-24T14:22:14.541" v="50"/>
        <pc:sldMkLst>
          <pc:docMk/>
          <pc:sldMk cId="958437681" sldId="26413"/>
        </pc:sldMkLst>
      </pc:sldChg>
      <pc:sldChg chg="modSp mod ord">
        <pc:chgData name="Graf Thomas, INI-NET-VNC-HCS" userId="487bc3e3-9ce7-4cdd-b7b4-8899ea88d289" providerId="ADAL" clId="{40188488-A9E1-4155-BFF1-5EF2EE12E93E}" dt="2023-07-24T15:12:24.101" v="2372"/>
        <pc:sldMkLst>
          <pc:docMk/>
          <pc:sldMk cId="2578889968" sldId="26415"/>
        </pc:sldMkLst>
        <pc:spChg chg="mod">
          <ac:chgData name="Graf Thomas, INI-NET-VNC-HCS" userId="487bc3e3-9ce7-4cdd-b7b4-8899ea88d289" providerId="ADAL" clId="{40188488-A9E1-4155-BFF1-5EF2EE12E93E}" dt="2023-07-24T15:09:54.034" v="2305" actId="20577"/>
          <ac:spMkLst>
            <pc:docMk/>
            <pc:sldMk cId="2578889968" sldId="26415"/>
            <ac:spMk id="3" creationId="{29C0DFD4-432D-4B0C-93DF-790441DCF5B9}"/>
          </ac:spMkLst>
        </pc:spChg>
        <pc:spChg chg="mod">
          <ac:chgData name="Graf Thomas, INI-NET-VNC-HCS" userId="487bc3e3-9ce7-4cdd-b7b4-8899ea88d289" providerId="ADAL" clId="{40188488-A9E1-4155-BFF1-5EF2EE12E93E}" dt="2023-07-24T15:12:24.101" v="2372"/>
          <ac:spMkLst>
            <pc:docMk/>
            <pc:sldMk cId="2578889968" sldId="26415"/>
            <ac:spMk id="7" creationId="{BF6DCC5D-2508-4A9B-B734-C8C5147F93FB}"/>
          </ac:spMkLst>
        </pc:spChg>
      </pc:sldChg>
      <pc:sldChg chg="ord">
        <pc:chgData name="Graf Thomas, INI-NET-VNC-HCS" userId="487bc3e3-9ce7-4cdd-b7b4-8899ea88d289" providerId="ADAL" clId="{40188488-A9E1-4155-BFF1-5EF2EE12E93E}" dt="2023-07-24T14:22:14.541" v="50"/>
        <pc:sldMkLst>
          <pc:docMk/>
          <pc:sldMk cId="3264932988" sldId="26418"/>
        </pc:sldMkLst>
      </pc:sldChg>
      <pc:sldChg chg="modSp mod ord">
        <pc:chgData name="Graf Thomas, INI-NET-VNC-HCS" userId="487bc3e3-9ce7-4cdd-b7b4-8899ea88d289" providerId="ADAL" clId="{40188488-A9E1-4155-BFF1-5EF2EE12E93E}" dt="2023-07-24T15:08:31.402" v="2269" actId="20577"/>
        <pc:sldMkLst>
          <pc:docMk/>
          <pc:sldMk cId="1791309709" sldId="26420"/>
        </pc:sldMkLst>
        <pc:spChg chg="mod">
          <ac:chgData name="Graf Thomas, INI-NET-VNC-HCS" userId="487bc3e3-9ce7-4cdd-b7b4-8899ea88d289" providerId="ADAL" clId="{40188488-A9E1-4155-BFF1-5EF2EE12E93E}" dt="2023-07-24T15:08:31.402" v="2269" actId="20577"/>
          <ac:spMkLst>
            <pc:docMk/>
            <pc:sldMk cId="1791309709" sldId="26420"/>
            <ac:spMk id="17" creationId="{BEDC0321-5E52-4A12-B60B-CA79C37A0832}"/>
          </ac:spMkLst>
        </pc:spChg>
      </pc:sldChg>
      <pc:sldChg chg="ord">
        <pc:chgData name="Graf Thomas, INI-NET-VNC-HCS" userId="487bc3e3-9ce7-4cdd-b7b4-8899ea88d289" providerId="ADAL" clId="{40188488-A9E1-4155-BFF1-5EF2EE12E93E}" dt="2023-07-24T14:18:29.256" v="29"/>
        <pc:sldMkLst>
          <pc:docMk/>
          <pc:sldMk cId="1585153174" sldId="26421"/>
        </pc:sldMkLst>
      </pc:sldChg>
      <pc:sldChg chg="del">
        <pc:chgData name="Graf Thomas, INI-NET-VNC-HCS" userId="487bc3e3-9ce7-4cdd-b7b4-8899ea88d289" providerId="ADAL" clId="{40188488-A9E1-4155-BFF1-5EF2EE12E93E}" dt="2023-07-24T14:21:18.364" v="44" actId="2696"/>
        <pc:sldMkLst>
          <pc:docMk/>
          <pc:sldMk cId="320697580" sldId="26425"/>
        </pc:sldMkLst>
      </pc:sldChg>
      <pc:sldChg chg="del">
        <pc:chgData name="Graf Thomas, INI-NET-VNC-HCS" userId="487bc3e3-9ce7-4cdd-b7b4-8899ea88d289" providerId="ADAL" clId="{40188488-A9E1-4155-BFF1-5EF2EE12E93E}" dt="2023-07-24T14:21:50.291" v="48" actId="47"/>
        <pc:sldMkLst>
          <pc:docMk/>
          <pc:sldMk cId="3921902082" sldId="2145706222"/>
        </pc:sldMkLst>
      </pc:sldChg>
      <pc:sldChg chg="ord">
        <pc:chgData name="Graf Thomas, INI-NET-VNC-HCS" userId="487bc3e3-9ce7-4cdd-b7b4-8899ea88d289" providerId="ADAL" clId="{40188488-A9E1-4155-BFF1-5EF2EE12E93E}" dt="2023-07-24T14:22:14.541" v="50"/>
        <pc:sldMkLst>
          <pc:docMk/>
          <pc:sldMk cId="2440201748" sldId="2145706224"/>
        </pc:sldMkLst>
      </pc:sldChg>
      <pc:sldChg chg="modSp mod ord">
        <pc:chgData name="Graf Thomas, INI-NET-VNC-HCS" userId="487bc3e3-9ce7-4cdd-b7b4-8899ea88d289" providerId="ADAL" clId="{40188488-A9E1-4155-BFF1-5EF2EE12E93E}" dt="2023-07-24T15:05:01.863" v="2250" actId="20577"/>
        <pc:sldMkLst>
          <pc:docMk/>
          <pc:sldMk cId="4018699234" sldId="2145706225"/>
        </pc:sldMkLst>
        <pc:spChg chg="mod">
          <ac:chgData name="Graf Thomas, INI-NET-VNC-HCS" userId="487bc3e3-9ce7-4cdd-b7b4-8899ea88d289" providerId="ADAL" clId="{40188488-A9E1-4155-BFF1-5EF2EE12E93E}" dt="2023-07-24T15:05:01.863" v="2250" actId="20577"/>
          <ac:spMkLst>
            <pc:docMk/>
            <pc:sldMk cId="4018699234" sldId="2145706225"/>
            <ac:spMk id="3" creationId="{7E45BA96-FB31-4DE8-A5DA-C5B0B2154594}"/>
          </ac:spMkLst>
        </pc:spChg>
      </pc:sldChg>
      <pc:sldChg chg="addSp modSp mod ord">
        <pc:chgData name="Graf Thomas, INI-NET-VNC-HCS" userId="487bc3e3-9ce7-4cdd-b7b4-8899ea88d289" providerId="ADAL" clId="{40188488-A9E1-4155-BFF1-5EF2EE12E93E}" dt="2023-07-24T14:23:23.534" v="60" actId="20577"/>
        <pc:sldMkLst>
          <pc:docMk/>
          <pc:sldMk cId="3188824003" sldId="2145706226"/>
        </pc:sldMkLst>
        <pc:spChg chg="add mod">
          <ac:chgData name="Graf Thomas, INI-NET-VNC-HCS" userId="487bc3e3-9ce7-4cdd-b7b4-8899ea88d289" providerId="ADAL" clId="{40188488-A9E1-4155-BFF1-5EF2EE12E93E}" dt="2023-07-24T14:20:03.158" v="42" actId="1076"/>
          <ac:spMkLst>
            <pc:docMk/>
            <pc:sldMk cId="3188824003" sldId="2145706226"/>
            <ac:spMk id="2" creationId="{D3F03D0C-A3B2-38F6-0A69-3E2D4F5733C1}"/>
          </ac:spMkLst>
        </pc:spChg>
        <pc:spChg chg="mod">
          <ac:chgData name="Graf Thomas, INI-NET-VNC-HCS" userId="487bc3e3-9ce7-4cdd-b7b4-8899ea88d289" providerId="ADAL" clId="{40188488-A9E1-4155-BFF1-5EF2EE12E93E}" dt="2023-07-24T14:19:49.810" v="40" actId="20577"/>
          <ac:spMkLst>
            <pc:docMk/>
            <pc:sldMk cId="3188824003" sldId="2145706226"/>
            <ac:spMk id="4" creationId="{B96F8F06-524F-4D7C-89FB-72456175BADD}"/>
          </ac:spMkLst>
        </pc:spChg>
        <pc:spChg chg="mod">
          <ac:chgData name="Graf Thomas, INI-NET-VNC-HCS" userId="487bc3e3-9ce7-4cdd-b7b4-8899ea88d289" providerId="ADAL" clId="{40188488-A9E1-4155-BFF1-5EF2EE12E93E}" dt="2023-07-24T14:23:23.534" v="60" actId="20577"/>
          <ac:spMkLst>
            <pc:docMk/>
            <pc:sldMk cId="3188824003" sldId="2145706226"/>
            <ac:spMk id="8" creationId="{C173E561-BB7B-4538-A147-1F4401F1B1C7}"/>
          </ac:spMkLst>
        </pc:spChg>
      </pc:sldChg>
      <pc:sldChg chg="ord">
        <pc:chgData name="Graf Thomas, INI-NET-VNC-HCS" userId="487bc3e3-9ce7-4cdd-b7b4-8899ea88d289" providerId="ADAL" clId="{40188488-A9E1-4155-BFF1-5EF2EE12E93E}" dt="2023-07-24T14:22:14.541" v="50"/>
        <pc:sldMkLst>
          <pc:docMk/>
          <pc:sldMk cId="1980732846" sldId="2145706227"/>
        </pc:sldMkLst>
      </pc:sldChg>
      <pc:sldChg chg="add">
        <pc:chgData name="Graf Thomas, INI-NET-VNC-HCS" userId="487bc3e3-9ce7-4cdd-b7b4-8899ea88d289" providerId="ADAL" clId="{40188488-A9E1-4155-BFF1-5EF2EE12E93E}" dt="2023-07-24T14:20:49.094" v="43"/>
        <pc:sldMkLst>
          <pc:docMk/>
          <pc:sldMk cId="1339609138" sldId="2145706228"/>
        </pc:sldMkLst>
      </pc:sldChg>
      <pc:sldChg chg="addSp delSp modSp add mod ord">
        <pc:chgData name="Graf Thomas, INI-NET-VNC-HCS" userId="487bc3e3-9ce7-4cdd-b7b4-8899ea88d289" providerId="ADAL" clId="{40188488-A9E1-4155-BFF1-5EF2EE12E93E}" dt="2023-07-24T17:15:42.799" v="2384" actId="6549"/>
        <pc:sldMkLst>
          <pc:docMk/>
          <pc:sldMk cId="505743577" sldId="2145706229"/>
        </pc:sldMkLst>
        <pc:spChg chg="mod">
          <ac:chgData name="Graf Thomas, INI-NET-VNC-HCS" userId="487bc3e3-9ce7-4cdd-b7b4-8899ea88d289" providerId="ADAL" clId="{40188488-A9E1-4155-BFF1-5EF2EE12E93E}" dt="2023-07-24T14:53:09.152" v="1105"/>
          <ac:spMkLst>
            <pc:docMk/>
            <pc:sldMk cId="505743577" sldId="2145706229"/>
            <ac:spMk id="2" creationId="{FF20F271-6F0D-4AC0-BB1D-F5C338165C13}"/>
          </ac:spMkLst>
        </pc:spChg>
        <pc:spChg chg="mod">
          <ac:chgData name="Graf Thomas, INI-NET-VNC-HCS" userId="487bc3e3-9ce7-4cdd-b7b4-8899ea88d289" providerId="ADAL" clId="{40188488-A9E1-4155-BFF1-5EF2EE12E93E}" dt="2023-07-24T17:15:42.799" v="2384" actId="6549"/>
          <ac:spMkLst>
            <pc:docMk/>
            <pc:sldMk cId="505743577" sldId="2145706229"/>
            <ac:spMk id="3" creationId="{29C0DFD4-432D-4B0C-93DF-790441DCF5B9}"/>
          </ac:spMkLst>
        </pc:spChg>
        <pc:spChg chg="add mod">
          <ac:chgData name="Graf Thomas, INI-NET-VNC-HCS" userId="487bc3e3-9ce7-4cdd-b7b4-8899ea88d289" providerId="ADAL" clId="{40188488-A9E1-4155-BFF1-5EF2EE12E93E}" dt="2023-07-24T17:15:33.382" v="2382"/>
          <ac:spMkLst>
            <pc:docMk/>
            <pc:sldMk cId="505743577" sldId="2145706229"/>
            <ac:spMk id="4" creationId="{8261D168-84A4-F056-4C42-0ABC1EBF21E6}"/>
          </ac:spMkLst>
        </pc:spChg>
        <pc:spChg chg="del mod">
          <ac:chgData name="Graf Thomas, INI-NET-VNC-HCS" userId="487bc3e3-9ce7-4cdd-b7b4-8899ea88d289" providerId="ADAL" clId="{40188488-A9E1-4155-BFF1-5EF2EE12E93E}" dt="2023-07-24T17:15:32.900" v="2381" actId="478"/>
          <ac:spMkLst>
            <pc:docMk/>
            <pc:sldMk cId="505743577" sldId="2145706229"/>
            <ac:spMk id="6" creationId="{7C3B84B0-CEE6-9508-972D-6095E0E01E98}"/>
          </ac:spMkLst>
        </pc:spChg>
      </pc:sldChg>
      <pc:sldChg chg="addSp delSp modSp add mod">
        <pc:chgData name="Graf Thomas, INI-NET-VNC-HCS" userId="487bc3e3-9ce7-4cdd-b7b4-8899ea88d289" providerId="ADAL" clId="{40188488-A9E1-4155-BFF1-5EF2EE12E93E}" dt="2023-07-24T14:51:41.681" v="1094" actId="108"/>
        <pc:sldMkLst>
          <pc:docMk/>
          <pc:sldMk cId="1358121467" sldId="2145706230"/>
        </pc:sldMkLst>
        <pc:spChg chg="del">
          <ac:chgData name="Graf Thomas, INI-NET-VNC-HCS" userId="487bc3e3-9ce7-4cdd-b7b4-8899ea88d289" providerId="ADAL" clId="{40188488-A9E1-4155-BFF1-5EF2EE12E93E}" dt="2023-07-24T14:24:54.303" v="63" actId="478"/>
          <ac:spMkLst>
            <pc:docMk/>
            <pc:sldMk cId="1358121467" sldId="2145706230"/>
            <ac:spMk id="2" creationId="{D3F03D0C-A3B2-38F6-0A69-3E2D4F5733C1}"/>
          </ac:spMkLst>
        </pc:spChg>
        <pc:spChg chg="add del mod">
          <ac:chgData name="Graf Thomas, INI-NET-VNC-HCS" userId="487bc3e3-9ce7-4cdd-b7b4-8899ea88d289" providerId="ADAL" clId="{40188488-A9E1-4155-BFF1-5EF2EE12E93E}" dt="2023-07-24T14:25:11.515" v="68"/>
          <ac:spMkLst>
            <pc:docMk/>
            <pc:sldMk cId="1358121467" sldId="2145706230"/>
            <ac:spMk id="3" creationId="{121C45CE-B675-C344-4229-674B099CF042}"/>
          </ac:spMkLst>
        </pc:spChg>
        <pc:spChg chg="del">
          <ac:chgData name="Graf Thomas, INI-NET-VNC-HCS" userId="487bc3e3-9ce7-4cdd-b7b4-8899ea88d289" providerId="ADAL" clId="{40188488-A9E1-4155-BFF1-5EF2EE12E93E}" dt="2023-07-24T14:25:14.013" v="69" actId="478"/>
          <ac:spMkLst>
            <pc:docMk/>
            <pc:sldMk cId="1358121467" sldId="2145706230"/>
            <ac:spMk id="4" creationId="{B96F8F06-524F-4D7C-89FB-72456175BADD}"/>
          </ac:spMkLst>
        </pc:spChg>
        <pc:spChg chg="add del mod">
          <ac:chgData name="Graf Thomas, INI-NET-VNC-HCS" userId="487bc3e3-9ce7-4cdd-b7b4-8899ea88d289" providerId="ADAL" clId="{40188488-A9E1-4155-BFF1-5EF2EE12E93E}" dt="2023-07-24T14:25:11.515" v="68"/>
          <ac:spMkLst>
            <pc:docMk/>
            <pc:sldMk cId="1358121467" sldId="2145706230"/>
            <ac:spMk id="5" creationId="{5A63DD53-1421-8CB2-827D-B110D5AD43F7}"/>
          </ac:spMkLst>
        </pc:spChg>
        <pc:spChg chg="del">
          <ac:chgData name="Graf Thomas, INI-NET-VNC-HCS" userId="487bc3e3-9ce7-4cdd-b7b4-8899ea88d289" providerId="ADAL" clId="{40188488-A9E1-4155-BFF1-5EF2EE12E93E}" dt="2023-07-24T14:24:55.877" v="64" actId="478"/>
          <ac:spMkLst>
            <pc:docMk/>
            <pc:sldMk cId="1358121467" sldId="2145706230"/>
            <ac:spMk id="6" creationId="{64DBE9D0-56F0-4D8D-BAF6-1ECE169C127F}"/>
          </ac:spMkLst>
        </pc:spChg>
        <pc:spChg chg="mod">
          <ac:chgData name="Graf Thomas, INI-NET-VNC-HCS" userId="487bc3e3-9ce7-4cdd-b7b4-8899ea88d289" providerId="ADAL" clId="{40188488-A9E1-4155-BFF1-5EF2EE12E93E}" dt="2023-07-24T14:51:41.681" v="1094" actId="108"/>
          <ac:spMkLst>
            <pc:docMk/>
            <pc:sldMk cId="1358121467" sldId="2145706230"/>
            <ac:spMk id="8" creationId="{C173E561-BB7B-4538-A147-1F4401F1B1C7}"/>
          </ac:spMkLst>
        </pc:spChg>
        <pc:spChg chg="mod">
          <ac:chgData name="Graf Thomas, INI-NET-VNC-HCS" userId="487bc3e3-9ce7-4cdd-b7b4-8899ea88d289" providerId="ADAL" clId="{40188488-A9E1-4155-BFF1-5EF2EE12E93E}" dt="2023-07-24T14:24:56.330" v="65"/>
          <ac:spMkLst>
            <pc:docMk/>
            <pc:sldMk cId="1358121467" sldId="2145706230"/>
            <ac:spMk id="10" creationId="{A25BFB93-C27B-ACC3-B783-2FB0A1819224}"/>
          </ac:spMkLst>
        </pc:spChg>
        <pc:spChg chg="mod">
          <ac:chgData name="Graf Thomas, INI-NET-VNC-HCS" userId="487bc3e3-9ce7-4cdd-b7b4-8899ea88d289" providerId="ADAL" clId="{40188488-A9E1-4155-BFF1-5EF2EE12E93E}" dt="2023-07-24T14:24:56.330" v="65"/>
          <ac:spMkLst>
            <pc:docMk/>
            <pc:sldMk cId="1358121467" sldId="2145706230"/>
            <ac:spMk id="11" creationId="{382E61DC-767E-082B-E367-09E06E87C54E}"/>
          </ac:spMkLst>
        </pc:spChg>
        <pc:spChg chg="mod">
          <ac:chgData name="Graf Thomas, INI-NET-VNC-HCS" userId="487bc3e3-9ce7-4cdd-b7b4-8899ea88d289" providerId="ADAL" clId="{40188488-A9E1-4155-BFF1-5EF2EE12E93E}" dt="2023-07-24T14:24:56.330" v="65"/>
          <ac:spMkLst>
            <pc:docMk/>
            <pc:sldMk cId="1358121467" sldId="2145706230"/>
            <ac:spMk id="12" creationId="{8CBB3AA4-CC7A-A1CC-ACEC-04738B470746}"/>
          </ac:spMkLst>
        </pc:spChg>
        <pc:spChg chg="mod">
          <ac:chgData name="Graf Thomas, INI-NET-VNC-HCS" userId="487bc3e3-9ce7-4cdd-b7b4-8899ea88d289" providerId="ADAL" clId="{40188488-A9E1-4155-BFF1-5EF2EE12E93E}" dt="2023-07-24T14:24:56.330" v="65"/>
          <ac:spMkLst>
            <pc:docMk/>
            <pc:sldMk cId="1358121467" sldId="2145706230"/>
            <ac:spMk id="13" creationId="{CFFA75BC-81B1-9DF0-82DB-EB23EEB2829C}"/>
          </ac:spMkLst>
        </pc:spChg>
        <pc:spChg chg="mod">
          <ac:chgData name="Graf Thomas, INI-NET-VNC-HCS" userId="487bc3e3-9ce7-4cdd-b7b4-8899ea88d289" providerId="ADAL" clId="{40188488-A9E1-4155-BFF1-5EF2EE12E93E}" dt="2023-07-24T14:24:56.330" v="65"/>
          <ac:spMkLst>
            <pc:docMk/>
            <pc:sldMk cId="1358121467" sldId="2145706230"/>
            <ac:spMk id="15" creationId="{10F860AA-9E31-1573-4D2C-8F723E90BB56}"/>
          </ac:spMkLst>
        </pc:spChg>
        <pc:spChg chg="mod">
          <ac:chgData name="Graf Thomas, INI-NET-VNC-HCS" userId="487bc3e3-9ce7-4cdd-b7b4-8899ea88d289" providerId="ADAL" clId="{40188488-A9E1-4155-BFF1-5EF2EE12E93E}" dt="2023-07-24T14:24:56.330" v="65"/>
          <ac:spMkLst>
            <pc:docMk/>
            <pc:sldMk cId="1358121467" sldId="2145706230"/>
            <ac:spMk id="17" creationId="{4DB1A36A-47DF-40CC-5051-98C6D005F763}"/>
          </ac:spMkLst>
        </pc:spChg>
        <pc:spChg chg="mod">
          <ac:chgData name="Graf Thomas, INI-NET-VNC-HCS" userId="487bc3e3-9ce7-4cdd-b7b4-8899ea88d289" providerId="ADAL" clId="{40188488-A9E1-4155-BFF1-5EF2EE12E93E}" dt="2023-07-24T14:24:56.330" v="65"/>
          <ac:spMkLst>
            <pc:docMk/>
            <pc:sldMk cId="1358121467" sldId="2145706230"/>
            <ac:spMk id="19" creationId="{9DB9869D-B3B2-06B4-21F0-AB5FEAD29A80}"/>
          </ac:spMkLst>
        </pc:spChg>
        <pc:spChg chg="add del mod">
          <ac:chgData name="Graf Thomas, INI-NET-VNC-HCS" userId="487bc3e3-9ce7-4cdd-b7b4-8899ea88d289" providerId="ADAL" clId="{40188488-A9E1-4155-BFF1-5EF2EE12E93E}" dt="2023-07-24T14:25:11.515" v="68"/>
          <ac:spMkLst>
            <pc:docMk/>
            <pc:sldMk cId="1358121467" sldId="2145706230"/>
            <ac:spMk id="20" creationId="{EF6E5E9F-B24E-6169-9A64-4035DB41DC7B}"/>
          </ac:spMkLst>
        </pc:spChg>
        <pc:spChg chg="add del mod">
          <ac:chgData name="Graf Thomas, INI-NET-VNC-HCS" userId="487bc3e3-9ce7-4cdd-b7b4-8899ea88d289" providerId="ADAL" clId="{40188488-A9E1-4155-BFF1-5EF2EE12E93E}" dt="2023-07-24T14:25:11.515" v="68"/>
          <ac:spMkLst>
            <pc:docMk/>
            <pc:sldMk cId="1358121467" sldId="2145706230"/>
            <ac:spMk id="21" creationId="{D103A16A-25E9-3937-158C-3E6844744E39}"/>
          </ac:spMkLst>
        </pc:spChg>
        <pc:spChg chg="add del mod">
          <ac:chgData name="Graf Thomas, INI-NET-VNC-HCS" userId="487bc3e3-9ce7-4cdd-b7b4-8899ea88d289" providerId="ADAL" clId="{40188488-A9E1-4155-BFF1-5EF2EE12E93E}" dt="2023-07-24T14:25:16.605" v="70" actId="478"/>
          <ac:spMkLst>
            <pc:docMk/>
            <pc:sldMk cId="1358121467" sldId="2145706230"/>
            <ac:spMk id="23" creationId="{15DAAFE9-FBFC-6E88-71C7-43E02D1B8F0F}"/>
          </ac:spMkLst>
        </pc:spChg>
        <pc:spChg chg="add mod">
          <ac:chgData name="Graf Thomas, INI-NET-VNC-HCS" userId="487bc3e3-9ce7-4cdd-b7b4-8899ea88d289" providerId="ADAL" clId="{40188488-A9E1-4155-BFF1-5EF2EE12E93E}" dt="2023-07-24T14:28:54.195" v="189" actId="1076"/>
          <ac:spMkLst>
            <pc:docMk/>
            <pc:sldMk cId="1358121467" sldId="2145706230"/>
            <ac:spMk id="24" creationId="{9B4C61B6-B972-3C83-2CA1-91B23B8BD7D4}"/>
          </ac:spMkLst>
        </pc:spChg>
        <pc:spChg chg="add mod">
          <ac:chgData name="Graf Thomas, INI-NET-VNC-HCS" userId="487bc3e3-9ce7-4cdd-b7b4-8899ea88d289" providerId="ADAL" clId="{40188488-A9E1-4155-BFF1-5EF2EE12E93E}" dt="2023-07-24T14:51:23.911" v="1082" actId="1076"/>
          <ac:spMkLst>
            <pc:docMk/>
            <pc:sldMk cId="1358121467" sldId="2145706230"/>
            <ac:spMk id="25" creationId="{64D8A190-C8A0-122D-6F7F-50F346094C3C}"/>
          </ac:spMkLst>
        </pc:spChg>
        <pc:spChg chg="mod">
          <ac:chgData name="Graf Thomas, INI-NET-VNC-HCS" userId="487bc3e3-9ce7-4cdd-b7b4-8899ea88d289" providerId="ADAL" clId="{40188488-A9E1-4155-BFF1-5EF2EE12E93E}" dt="2023-07-24T14:25:17.100" v="71"/>
          <ac:spMkLst>
            <pc:docMk/>
            <pc:sldMk cId="1358121467" sldId="2145706230"/>
            <ac:spMk id="27" creationId="{5F534107-17FD-0E8C-C031-31EC53C112B2}"/>
          </ac:spMkLst>
        </pc:spChg>
        <pc:spChg chg="mod">
          <ac:chgData name="Graf Thomas, INI-NET-VNC-HCS" userId="487bc3e3-9ce7-4cdd-b7b4-8899ea88d289" providerId="ADAL" clId="{40188488-A9E1-4155-BFF1-5EF2EE12E93E}" dt="2023-07-24T14:25:17.100" v="71"/>
          <ac:spMkLst>
            <pc:docMk/>
            <pc:sldMk cId="1358121467" sldId="2145706230"/>
            <ac:spMk id="28" creationId="{D8E3A863-DAB3-5618-09A3-D89E78B1CC81}"/>
          </ac:spMkLst>
        </pc:spChg>
        <pc:spChg chg="mod">
          <ac:chgData name="Graf Thomas, INI-NET-VNC-HCS" userId="487bc3e3-9ce7-4cdd-b7b4-8899ea88d289" providerId="ADAL" clId="{40188488-A9E1-4155-BFF1-5EF2EE12E93E}" dt="2023-07-24T14:25:17.100" v="71"/>
          <ac:spMkLst>
            <pc:docMk/>
            <pc:sldMk cId="1358121467" sldId="2145706230"/>
            <ac:spMk id="29" creationId="{76128100-A17E-1BB1-6A86-E550AAB23EAC}"/>
          </ac:spMkLst>
        </pc:spChg>
        <pc:spChg chg="mod">
          <ac:chgData name="Graf Thomas, INI-NET-VNC-HCS" userId="487bc3e3-9ce7-4cdd-b7b4-8899ea88d289" providerId="ADAL" clId="{40188488-A9E1-4155-BFF1-5EF2EE12E93E}" dt="2023-07-24T14:25:17.100" v="71"/>
          <ac:spMkLst>
            <pc:docMk/>
            <pc:sldMk cId="1358121467" sldId="2145706230"/>
            <ac:spMk id="30" creationId="{3D83CF91-234F-C5D1-20F3-47BA2631959C}"/>
          </ac:spMkLst>
        </pc:spChg>
        <pc:spChg chg="mod">
          <ac:chgData name="Graf Thomas, INI-NET-VNC-HCS" userId="487bc3e3-9ce7-4cdd-b7b4-8899ea88d289" providerId="ADAL" clId="{40188488-A9E1-4155-BFF1-5EF2EE12E93E}" dt="2023-07-24T14:25:17.100" v="71"/>
          <ac:spMkLst>
            <pc:docMk/>
            <pc:sldMk cId="1358121467" sldId="2145706230"/>
            <ac:spMk id="32" creationId="{3846B94B-70AD-B782-7A64-46B27A7E7F48}"/>
          </ac:spMkLst>
        </pc:spChg>
        <pc:spChg chg="mod">
          <ac:chgData name="Graf Thomas, INI-NET-VNC-HCS" userId="487bc3e3-9ce7-4cdd-b7b4-8899ea88d289" providerId="ADAL" clId="{40188488-A9E1-4155-BFF1-5EF2EE12E93E}" dt="2023-07-24T14:25:17.100" v="71"/>
          <ac:spMkLst>
            <pc:docMk/>
            <pc:sldMk cId="1358121467" sldId="2145706230"/>
            <ac:spMk id="34" creationId="{3A6D5F1C-5C1E-79F1-E191-03F6D5CAC322}"/>
          </ac:spMkLst>
        </pc:spChg>
        <pc:spChg chg="mod">
          <ac:chgData name="Graf Thomas, INI-NET-VNC-HCS" userId="487bc3e3-9ce7-4cdd-b7b4-8899ea88d289" providerId="ADAL" clId="{40188488-A9E1-4155-BFF1-5EF2EE12E93E}" dt="2023-07-24T14:25:17.100" v="71"/>
          <ac:spMkLst>
            <pc:docMk/>
            <pc:sldMk cId="1358121467" sldId="2145706230"/>
            <ac:spMk id="36" creationId="{369EAE12-2CFF-049F-4E49-FE6143D11173}"/>
          </ac:spMkLst>
        </pc:spChg>
        <pc:spChg chg="add mod">
          <ac:chgData name="Graf Thomas, INI-NET-VNC-HCS" userId="487bc3e3-9ce7-4cdd-b7b4-8899ea88d289" providerId="ADAL" clId="{40188488-A9E1-4155-BFF1-5EF2EE12E93E}" dt="2023-07-24T14:51:23.911" v="1082" actId="1076"/>
          <ac:spMkLst>
            <pc:docMk/>
            <pc:sldMk cId="1358121467" sldId="2145706230"/>
            <ac:spMk id="37" creationId="{F6DFE2F9-C982-CEAB-8884-DBB39E8C44CE}"/>
          </ac:spMkLst>
        </pc:spChg>
        <pc:spChg chg="add mod">
          <ac:chgData name="Graf Thomas, INI-NET-VNC-HCS" userId="487bc3e3-9ce7-4cdd-b7b4-8899ea88d289" providerId="ADAL" clId="{40188488-A9E1-4155-BFF1-5EF2EE12E93E}" dt="2023-07-24T14:29:00.201" v="190" actId="1076"/>
          <ac:spMkLst>
            <pc:docMk/>
            <pc:sldMk cId="1358121467" sldId="2145706230"/>
            <ac:spMk id="38" creationId="{9830BDA6-A807-AC20-5B12-56ACAA728F28}"/>
          </ac:spMkLst>
        </pc:spChg>
        <pc:grpChg chg="add del mod">
          <ac:chgData name="Graf Thomas, INI-NET-VNC-HCS" userId="487bc3e3-9ce7-4cdd-b7b4-8899ea88d289" providerId="ADAL" clId="{40188488-A9E1-4155-BFF1-5EF2EE12E93E}" dt="2023-07-24T14:25:11.515" v="68"/>
          <ac:grpSpMkLst>
            <pc:docMk/>
            <pc:sldMk cId="1358121467" sldId="2145706230"/>
            <ac:grpSpMk id="9" creationId="{67A46B98-B8B4-ADE9-8883-0298634CCE54}"/>
          </ac:grpSpMkLst>
        </pc:grpChg>
        <pc:grpChg chg="add mod">
          <ac:chgData name="Graf Thomas, INI-NET-VNC-HCS" userId="487bc3e3-9ce7-4cdd-b7b4-8899ea88d289" providerId="ADAL" clId="{40188488-A9E1-4155-BFF1-5EF2EE12E93E}" dt="2023-07-24T14:51:23.911" v="1082" actId="1076"/>
          <ac:grpSpMkLst>
            <pc:docMk/>
            <pc:sldMk cId="1358121467" sldId="2145706230"/>
            <ac:grpSpMk id="26" creationId="{9C37C9F3-76CE-FFEA-D5A4-D3F1244C4475}"/>
          </ac:grpSpMkLst>
        </pc:grpChg>
        <pc:picChg chg="del">
          <ac:chgData name="Graf Thomas, INI-NET-VNC-HCS" userId="487bc3e3-9ce7-4cdd-b7b4-8899ea88d289" providerId="ADAL" clId="{40188488-A9E1-4155-BFF1-5EF2EE12E93E}" dt="2023-07-24T14:24:51.948" v="62" actId="478"/>
          <ac:picMkLst>
            <pc:docMk/>
            <pc:sldMk cId="1358121467" sldId="2145706230"/>
            <ac:picMk id="7" creationId="{F929BEA7-4C87-41B2-B6EA-6BA78A422A72}"/>
          </ac:picMkLst>
        </pc:picChg>
        <pc:cxnChg chg="mod">
          <ac:chgData name="Graf Thomas, INI-NET-VNC-HCS" userId="487bc3e3-9ce7-4cdd-b7b4-8899ea88d289" providerId="ADAL" clId="{40188488-A9E1-4155-BFF1-5EF2EE12E93E}" dt="2023-07-24T14:24:56.330" v="65"/>
          <ac:cxnSpMkLst>
            <pc:docMk/>
            <pc:sldMk cId="1358121467" sldId="2145706230"/>
            <ac:cxnSpMk id="14" creationId="{3DACDB63-B411-196B-2316-E242761EADAE}"/>
          </ac:cxnSpMkLst>
        </pc:cxnChg>
        <pc:cxnChg chg="mod">
          <ac:chgData name="Graf Thomas, INI-NET-VNC-HCS" userId="487bc3e3-9ce7-4cdd-b7b4-8899ea88d289" providerId="ADAL" clId="{40188488-A9E1-4155-BFF1-5EF2EE12E93E}" dt="2023-07-24T14:24:56.330" v="65"/>
          <ac:cxnSpMkLst>
            <pc:docMk/>
            <pc:sldMk cId="1358121467" sldId="2145706230"/>
            <ac:cxnSpMk id="16" creationId="{9DA645C4-1C01-592A-4B61-A10B02966B76}"/>
          </ac:cxnSpMkLst>
        </pc:cxnChg>
        <pc:cxnChg chg="mod">
          <ac:chgData name="Graf Thomas, INI-NET-VNC-HCS" userId="487bc3e3-9ce7-4cdd-b7b4-8899ea88d289" providerId="ADAL" clId="{40188488-A9E1-4155-BFF1-5EF2EE12E93E}" dt="2023-07-24T14:24:56.330" v="65"/>
          <ac:cxnSpMkLst>
            <pc:docMk/>
            <pc:sldMk cId="1358121467" sldId="2145706230"/>
            <ac:cxnSpMk id="18" creationId="{B9BA082D-2733-68D1-6B07-8669B39B3A8C}"/>
          </ac:cxnSpMkLst>
        </pc:cxnChg>
        <pc:cxnChg chg="mod">
          <ac:chgData name="Graf Thomas, INI-NET-VNC-HCS" userId="487bc3e3-9ce7-4cdd-b7b4-8899ea88d289" providerId="ADAL" clId="{40188488-A9E1-4155-BFF1-5EF2EE12E93E}" dt="2023-07-24T14:25:17.100" v="71"/>
          <ac:cxnSpMkLst>
            <pc:docMk/>
            <pc:sldMk cId="1358121467" sldId="2145706230"/>
            <ac:cxnSpMk id="31" creationId="{89C88398-6AC9-7DA2-C9EB-9F13599913C9}"/>
          </ac:cxnSpMkLst>
        </pc:cxnChg>
        <pc:cxnChg chg="mod">
          <ac:chgData name="Graf Thomas, INI-NET-VNC-HCS" userId="487bc3e3-9ce7-4cdd-b7b4-8899ea88d289" providerId="ADAL" clId="{40188488-A9E1-4155-BFF1-5EF2EE12E93E}" dt="2023-07-24T14:25:17.100" v="71"/>
          <ac:cxnSpMkLst>
            <pc:docMk/>
            <pc:sldMk cId="1358121467" sldId="2145706230"/>
            <ac:cxnSpMk id="33" creationId="{D44309DD-AB0E-144E-96E9-9F26881E04B6}"/>
          </ac:cxnSpMkLst>
        </pc:cxnChg>
        <pc:cxnChg chg="mod">
          <ac:chgData name="Graf Thomas, INI-NET-VNC-HCS" userId="487bc3e3-9ce7-4cdd-b7b4-8899ea88d289" providerId="ADAL" clId="{40188488-A9E1-4155-BFF1-5EF2EE12E93E}" dt="2023-07-24T14:25:17.100" v="71"/>
          <ac:cxnSpMkLst>
            <pc:docMk/>
            <pc:sldMk cId="1358121467" sldId="2145706230"/>
            <ac:cxnSpMk id="35" creationId="{5957AE9F-3F26-7B8D-98A4-78E03F144DDB}"/>
          </ac:cxnSpMkLst>
        </pc:cxnChg>
      </pc:sldChg>
      <pc:sldChg chg="addSp delSp modSp add mod">
        <pc:chgData name="Graf Thomas, INI-NET-VNC-HCS" userId="487bc3e3-9ce7-4cdd-b7b4-8899ea88d289" providerId="ADAL" clId="{40188488-A9E1-4155-BFF1-5EF2EE12E93E}" dt="2023-07-24T14:52:08.799" v="1097" actId="14100"/>
        <pc:sldMkLst>
          <pc:docMk/>
          <pc:sldMk cId="2159810780" sldId="2145706231"/>
        </pc:sldMkLst>
        <pc:spChg chg="add mod">
          <ac:chgData name="Graf Thomas, INI-NET-VNC-HCS" userId="487bc3e3-9ce7-4cdd-b7b4-8899ea88d289" providerId="ADAL" clId="{40188488-A9E1-4155-BFF1-5EF2EE12E93E}" dt="2023-07-24T14:33:50.815" v="339" actId="20577"/>
          <ac:spMkLst>
            <pc:docMk/>
            <pc:sldMk cId="2159810780" sldId="2145706231"/>
            <ac:spMk id="3" creationId="{82F9702A-336A-097C-7CF7-631052C1CB93}"/>
          </ac:spMkLst>
        </pc:spChg>
        <pc:spChg chg="add mod">
          <ac:chgData name="Graf Thomas, INI-NET-VNC-HCS" userId="487bc3e3-9ce7-4cdd-b7b4-8899ea88d289" providerId="ADAL" clId="{40188488-A9E1-4155-BFF1-5EF2EE12E93E}" dt="2023-07-24T14:31:13.342" v="265" actId="1076"/>
          <ac:spMkLst>
            <pc:docMk/>
            <pc:sldMk cId="2159810780" sldId="2145706231"/>
            <ac:spMk id="4" creationId="{8313D463-523B-2CC1-6C2E-0983BC5EC919}"/>
          </ac:spMkLst>
        </pc:spChg>
        <pc:spChg chg="add mod">
          <ac:chgData name="Graf Thomas, INI-NET-VNC-HCS" userId="487bc3e3-9ce7-4cdd-b7b4-8899ea88d289" providerId="ADAL" clId="{40188488-A9E1-4155-BFF1-5EF2EE12E93E}" dt="2023-07-24T14:34:27.244" v="358" actId="20577"/>
          <ac:spMkLst>
            <pc:docMk/>
            <pc:sldMk cId="2159810780" sldId="2145706231"/>
            <ac:spMk id="6" creationId="{E7186609-B4BE-3FD6-1188-0368066C00A0}"/>
          </ac:spMkLst>
        </pc:spChg>
        <pc:spChg chg="mod">
          <ac:chgData name="Graf Thomas, INI-NET-VNC-HCS" userId="487bc3e3-9ce7-4cdd-b7b4-8899ea88d289" providerId="ADAL" clId="{40188488-A9E1-4155-BFF1-5EF2EE12E93E}" dt="2023-07-24T14:52:08.799" v="1097" actId="14100"/>
          <ac:spMkLst>
            <pc:docMk/>
            <pc:sldMk cId="2159810780" sldId="2145706231"/>
            <ac:spMk id="8" creationId="{C173E561-BB7B-4538-A147-1F4401F1B1C7}"/>
          </ac:spMkLst>
        </pc:spChg>
        <pc:spChg chg="del">
          <ac:chgData name="Graf Thomas, INI-NET-VNC-HCS" userId="487bc3e3-9ce7-4cdd-b7b4-8899ea88d289" providerId="ADAL" clId="{40188488-A9E1-4155-BFF1-5EF2EE12E93E}" dt="2023-07-24T14:30:36.611" v="259" actId="478"/>
          <ac:spMkLst>
            <pc:docMk/>
            <pc:sldMk cId="2159810780" sldId="2145706231"/>
            <ac:spMk id="24" creationId="{9B4C61B6-B972-3C83-2CA1-91B23B8BD7D4}"/>
          </ac:spMkLst>
        </pc:spChg>
        <pc:spChg chg="del">
          <ac:chgData name="Graf Thomas, INI-NET-VNC-HCS" userId="487bc3e3-9ce7-4cdd-b7b4-8899ea88d289" providerId="ADAL" clId="{40188488-A9E1-4155-BFF1-5EF2EE12E93E}" dt="2023-07-24T14:30:33.815" v="258" actId="478"/>
          <ac:spMkLst>
            <pc:docMk/>
            <pc:sldMk cId="2159810780" sldId="2145706231"/>
            <ac:spMk id="25" creationId="{64D8A190-C8A0-122D-6F7F-50F346094C3C}"/>
          </ac:spMkLst>
        </pc:spChg>
        <pc:spChg chg="del">
          <ac:chgData name="Graf Thomas, INI-NET-VNC-HCS" userId="487bc3e3-9ce7-4cdd-b7b4-8899ea88d289" providerId="ADAL" clId="{40188488-A9E1-4155-BFF1-5EF2EE12E93E}" dt="2023-07-24T14:30:33.815" v="258" actId="478"/>
          <ac:spMkLst>
            <pc:docMk/>
            <pc:sldMk cId="2159810780" sldId="2145706231"/>
            <ac:spMk id="37" creationId="{F6DFE2F9-C982-CEAB-8884-DBB39E8C44CE}"/>
          </ac:spMkLst>
        </pc:spChg>
        <pc:spChg chg="del">
          <ac:chgData name="Graf Thomas, INI-NET-VNC-HCS" userId="487bc3e3-9ce7-4cdd-b7b4-8899ea88d289" providerId="ADAL" clId="{40188488-A9E1-4155-BFF1-5EF2EE12E93E}" dt="2023-07-24T14:30:36.611" v="259" actId="478"/>
          <ac:spMkLst>
            <pc:docMk/>
            <pc:sldMk cId="2159810780" sldId="2145706231"/>
            <ac:spMk id="38" creationId="{9830BDA6-A807-AC20-5B12-56ACAA728F28}"/>
          </ac:spMkLst>
        </pc:spChg>
        <pc:grpChg chg="del">
          <ac:chgData name="Graf Thomas, INI-NET-VNC-HCS" userId="487bc3e3-9ce7-4cdd-b7b4-8899ea88d289" providerId="ADAL" clId="{40188488-A9E1-4155-BFF1-5EF2EE12E93E}" dt="2023-07-24T14:30:33.815" v="258" actId="478"/>
          <ac:grpSpMkLst>
            <pc:docMk/>
            <pc:sldMk cId="2159810780" sldId="2145706231"/>
            <ac:grpSpMk id="26" creationId="{9C37C9F3-76CE-FFEA-D5A4-D3F1244C4475}"/>
          </ac:grpSpMkLst>
        </pc:grpChg>
        <pc:picChg chg="add mod">
          <ac:chgData name="Graf Thomas, INI-NET-VNC-HCS" userId="487bc3e3-9ce7-4cdd-b7b4-8899ea88d289" providerId="ADAL" clId="{40188488-A9E1-4155-BFF1-5EF2EE12E93E}" dt="2023-07-24T14:32:47.484" v="289" actId="1076"/>
          <ac:picMkLst>
            <pc:docMk/>
            <pc:sldMk cId="2159810780" sldId="2145706231"/>
            <ac:picMk id="2" creationId="{6CA0CC97-2654-4462-3AED-3AA610AA319B}"/>
          </ac:picMkLst>
        </pc:picChg>
        <pc:picChg chg="add mod">
          <ac:chgData name="Graf Thomas, INI-NET-VNC-HCS" userId="487bc3e3-9ce7-4cdd-b7b4-8899ea88d289" providerId="ADAL" clId="{40188488-A9E1-4155-BFF1-5EF2EE12E93E}" dt="2023-07-24T14:32:26.493" v="282" actId="1076"/>
          <ac:picMkLst>
            <pc:docMk/>
            <pc:sldMk cId="2159810780" sldId="2145706231"/>
            <ac:picMk id="1025" creationId="{FF355033-B1E1-DF9D-C701-CD0D622A92B0}"/>
          </ac:picMkLst>
        </pc:picChg>
        <pc:cxnChg chg="mod">
          <ac:chgData name="Graf Thomas, INI-NET-VNC-HCS" userId="487bc3e3-9ce7-4cdd-b7b4-8899ea88d289" providerId="ADAL" clId="{40188488-A9E1-4155-BFF1-5EF2EE12E93E}" dt="2023-07-24T14:30:33.815" v="258" actId="478"/>
          <ac:cxnSpMkLst>
            <pc:docMk/>
            <pc:sldMk cId="2159810780" sldId="2145706231"/>
            <ac:cxnSpMk id="31" creationId="{89C88398-6AC9-7DA2-C9EB-9F13599913C9}"/>
          </ac:cxnSpMkLst>
        </pc:cxnChg>
        <pc:cxnChg chg="mod">
          <ac:chgData name="Graf Thomas, INI-NET-VNC-HCS" userId="487bc3e3-9ce7-4cdd-b7b4-8899ea88d289" providerId="ADAL" clId="{40188488-A9E1-4155-BFF1-5EF2EE12E93E}" dt="2023-07-24T14:30:33.815" v="258" actId="478"/>
          <ac:cxnSpMkLst>
            <pc:docMk/>
            <pc:sldMk cId="2159810780" sldId="2145706231"/>
            <ac:cxnSpMk id="33" creationId="{D44309DD-AB0E-144E-96E9-9F26881E04B6}"/>
          </ac:cxnSpMkLst>
        </pc:cxnChg>
        <pc:cxnChg chg="mod">
          <ac:chgData name="Graf Thomas, INI-NET-VNC-HCS" userId="487bc3e3-9ce7-4cdd-b7b4-8899ea88d289" providerId="ADAL" clId="{40188488-A9E1-4155-BFF1-5EF2EE12E93E}" dt="2023-07-24T14:30:33.815" v="258" actId="478"/>
          <ac:cxnSpMkLst>
            <pc:docMk/>
            <pc:sldMk cId="2159810780" sldId="2145706231"/>
            <ac:cxnSpMk id="35" creationId="{5957AE9F-3F26-7B8D-98A4-78E03F144DDB}"/>
          </ac:cxnSpMkLst>
        </pc:cxnChg>
      </pc:sldChg>
      <pc:sldChg chg="addSp delSp modSp add mod">
        <pc:chgData name="Graf Thomas, INI-NET-VNC-HCS" userId="487bc3e3-9ce7-4cdd-b7b4-8899ea88d289" providerId="ADAL" clId="{40188488-A9E1-4155-BFF1-5EF2EE12E93E}" dt="2023-07-24T17:44:03.182" v="2450" actId="14100"/>
        <pc:sldMkLst>
          <pc:docMk/>
          <pc:sldMk cId="109474821" sldId="2145706232"/>
        </pc:sldMkLst>
        <pc:spChg chg="mod">
          <ac:chgData name="Graf Thomas, INI-NET-VNC-HCS" userId="487bc3e3-9ce7-4cdd-b7b4-8899ea88d289" providerId="ADAL" clId="{40188488-A9E1-4155-BFF1-5EF2EE12E93E}" dt="2023-07-24T14:39:25.968" v="541" actId="20577"/>
          <ac:spMkLst>
            <pc:docMk/>
            <pc:sldMk cId="109474821" sldId="2145706232"/>
            <ac:spMk id="3" creationId="{82F9702A-336A-097C-7CF7-631052C1CB93}"/>
          </ac:spMkLst>
        </pc:spChg>
        <pc:spChg chg="add del">
          <ac:chgData name="Graf Thomas, INI-NET-VNC-HCS" userId="487bc3e3-9ce7-4cdd-b7b4-8899ea88d289" providerId="ADAL" clId="{40188488-A9E1-4155-BFF1-5EF2EE12E93E}" dt="2023-07-24T14:35:34.723" v="362"/>
          <ac:spMkLst>
            <pc:docMk/>
            <pc:sldMk cId="109474821" sldId="2145706232"/>
            <ac:spMk id="5" creationId="{41403CEB-2298-314B-D1D2-BDFB95A50117}"/>
          </ac:spMkLst>
        </pc:spChg>
        <pc:spChg chg="del">
          <ac:chgData name="Graf Thomas, INI-NET-VNC-HCS" userId="487bc3e3-9ce7-4cdd-b7b4-8899ea88d289" providerId="ADAL" clId="{40188488-A9E1-4155-BFF1-5EF2EE12E93E}" dt="2023-07-24T14:37:30.869" v="369" actId="478"/>
          <ac:spMkLst>
            <pc:docMk/>
            <pc:sldMk cId="109474821" sldId="2145706232"/>
            <ac:spMk id="6" creationId="{E7186609-B4BE-3FD6-1188-0368066C00A0}"/>
          </ac:spMkLst>
        </pc:spChg>
        <pc:spChg chg="add del">
          <ac:chgData name="Graf Thomas, INI-NET-VNC-HCS" userId="487bc3e3-9ce7-4cdd-b7b4-8899ea88d289" providerId="ADAL" clId="{40188488-A9E1-4155-BFF1-5EF2EE12E93E}" dt="2023-07-24T14:35:34.723" v="362"/>
          <ac:spMkLst>
            <pc:docMk/>
            <pc:sldMk cId="109474821" sldId="2145706232"/>
            <ac:spMk id="7" creationId="{CA304C8B-0858-B166-8F01-E5382B2569F8}"/>
          </ac:spMkLst>
        </pc:spChg>
        <pc:spChg chg="mod">
          <ac:chgData name="Graf Thomas, INI-NET-VNC-HCS" userId="487bc3e3-9ce7-4cdd-b7b4-8899ea88d289" providerId="ADAL" clId="{40188488-A9E1-4155-BFF1-5EF2EE12E93E}" dt="2023-07-24T14:52:15.313" v="1099" actId="14100"/>
          <ac:spMkLst>
            <pc:docMk/>
            <pc:sldMk cId="109474821" sldId="2145706232"/>
            <ac:spMk id="8" creationId="{C173E561-BB7B-4538-A147-1F4401F1B1C7}"/>
          </ac:spMkLst>
        </pc:spChg>
        <pc:spChg chg="add del">
          <ac:chgData name="Graf Thomas, INI-NET-VNC-HCS" userId="487bc3e3-9ce7-4cdd-b7b4-8899ea88d289" providerId="ADAL" clId="{40188488-A9E1-4155-BFF1-5EF2EE12E93E}" dt="2023-07-24T14:35:34.723" v="362"/>
          <ac:spMkLst>
            <pc:docMk/>
            <pc:sldMk cId="109474821" sldId="2145706232"/>
            <ac:spMk id="9" creationId="{1774A5F9-3AF2-3B20-F1FA-79B05ECF9C53}"/>
          </ac:spMkLst>
        </pc:spChg>
        <pc:picChg chg="del">
          <ac:chgData name="Graf Thomas, INI-NET-VNC-HCS" userId="487bc3e3-9ce7-4cdd-b7b4-8899ea88d289" providerId="ADAL" clId="{40188488-A9E1-4155-BFF1-5EF2EE12E93E}" dt="2023-07-24T14:35:30.619" v="360" actId="478"/>
          <ac:picMkLst>
            <pc:docMk/>
            <pc:sldMk cId="109474821" sldId="2145706232"/>
            <ac:picMk id="2" creationId="{6CA0CC97-2654-4462-3AED-3AA610AA319B}"/>
          </ac:picMkLst>
        </pc:picChg>
        <pc:picChg chg="add del mod">
          <ac:chgData name="Graf Thomas, INI-NET-VNC-HCS" userId="487bc3e3-9ce7-4cdd-b7b4-8899ea88d289" providerId="ADAL" clId="{40188488-A9E1-4155-BFF1-5EF2EE12E93E}" dt="2023-07-24T17:43:50.519" v="2447" actId="478"/>
          <ac:picMkLst>
            <pc:docMk/>
            <pc:sldMk cId="109474821" sldId="2145706232"/>
            <ac:picMk id="10" creationId="{F464C6F7-94F9-6A54-4C12-A1348ACB5C7C}"/>
          </ac:picMkLst>
        </pc:picChg>
        <pc:picChg chg="add mod">
          <ac:chgData name="Graf Thomas, INI-NET-VNC-HCS" userId="487bc3e3-9ce7-4cdd-b7b4-8899ea88d289" providerId="ADAL" clId="{40188488-A9E1-4155-BFF1-5EF2EE12E93E}" dt="2023-07-24T14:37:58.645" v="377" actId="14100"/>
          <ac:picMkLst>
            <pc:docMk/>
            <pc:sldMk cId="109474821" sldId="2145706232"/>
            <ac:picMk id="11" creationId="{8A9F32EA-7668-47FE-EFE0-3718491A23A1}"/>
          </ac:picMkLst>
        </pc:picChg>
        <pc:picChg chg="del">
          <ac:chgData name="Graf Thomas, INI-NET-VNC-HCS" userId="487bc3e3-9ce7-4cdd-b7b4-8899ea88d289" providerId="ADAL" clId="{40188488-A9E1-4155-BFF1-5EF2EE12E93E}" dt="2023-07-24T14:37:28.150" v="368" actId="478"/>
          <ac:picMkLst>
            <pc:docMk/>
            <pc:sldMk cId="109474821" sldId="2145706232"/>
            <ac:picMk id="1025" creationId="{FF355033-B1E1-DF9D-C701-CD0D622A92B0}"/>
          </ac:picMkLst>
        </pc:picChg>
        <pc:picChg chg="add mod">
          <ac:chgData name="Graf Thomas, INI-NET-VNC-HCS" userId="487bc3e3-9ce7-4cdd-b7b4-8899ea88d289" providerId="ADAL" clId="{40188488-A9E1-4155-BFF1-5EF2EE12E93E}" dt="2023-07-24T17:44:03.182" v="2450" actId="14100"/>
          <ac:picMkLst>
            <pc:docMk/>
            <pc:sldMk cId="109474821" sldId="2145706232"/>
            <ac:picMk id="1026" creationId="{251AF02E-F7C4-5C3C-73B9-611915A99DD2}"/>
          </ac:picMkLst>
        </pc:picChg>
        <pc:picChg chg="add del">
          <ac:chgData name="Graf Thomas, INI-NET-VNC-HCS" userId="487bc3e3-9ce7-4cdd-b7b4-8899ea88d289" providerId="ADAL" clId="{40188488-A9E1-4155-BFF1-5EF2EE12E93E}" dt="2023-07-24T14:35:34.723" v="362"/>
          <ac:picMkLst>
            <pc:docMk/>
            <pc:sldMk cId="109474821" sldId="2145706232"/>
            <ac:picMk id="2049" creationId="{6BFC0E87-CC2B-A44F-28AF-D8C7343836FD}"/>
          </ac:picMkLst>
        </pc:picChg>
        <pc:picChg chg="add del">
          <ac:chgData name="Graf Thomas, INI-NET-VNC-HCS" userId="487bc3e3-9ce7-4cdd-b7b4-8899ea88d289" providerId="ADAL" clId="{40188488-A9E1-4155-BFF1-5EF2EE12E93E}" dt="2023-07-24T14:35:34.723" v="362"/>
          <ac:picMkLst>
            <pc:docMk/>
            <pc:sldMk cId="109474821" sldId="2145706232"/>
            <ac:picMk id="2050" creationId="{119B727E-CCF8-67F2-81E6-B6E2E7E17BE4}"/>
          </ac:picMkLst>
        </pc:picChg>
      </pc:sldChg>
      <pc:sldChg chg="addSp delSp modSp add mod">
        <pc:chgData name="Graf Thomas, INI-NET-VNC-HCS" userId="487bc3e3-9ce7-4cdd-b7b4-8899ea88d289" providerId="ADAL" clId="{40188488-A9E1-4155-BFF1-5EF2EE12E93E}" dt="2023-07-24T14:52:19.293" v="1101" actId="14100"/>
        <pc:sldMkLst>
          <pc:docMk/>
          <pc:sldMk cId="4191510882" sldId="2145706233"/>
        </pc:sldMkLst>
        <pc:spChg chg="del mod">
          <ac:chgData name="Graf Thomas, INI-NET-VNC-HCS" userId="487bc3e3-9ce7-4cdd-b7b4-8899ea88d289" providerId="ADAL" clId="{40188488-A9E1-4155-BFF1-5EF2EE12E93E}" dt="2023-07-24T14:43:13.912" v="612" actId="478"/>
          <ac:spMkLst>
            <pc:docMk/>
            <pc:sldMk cId="4191510882" sldId="2145706233"/>
            <ac:spMk id="3" creationId="{82F9702A-336A-097C-7CF7-631052C1CB93}"/>
          </ac:spMkLst>
        </pc:spChg>
        <pc:spChg chg="add mod">
          <ac:chgData name="Graf Thomas, INI-NET-VNC-HCS" userId="487bc3e3-9ce7-4cdd-b7b4-8899ea88d289" providerId="ADAL" clId="{40188488-A9E1-4155-BFF1-5EF2EE12E93E}" dt="2023-07-24T14:41:04.178" v="589" actId="20577"/>
          <ac:spMkLst>
            <pc:docMk/>
            <pc:sldMk cId="4191510882" sldId="2145706233"/>
            <ac:spMk id="5" creationId="{4CA7E0E8-2739-7EE8-50E2-3CDC403F0BDA}"/>
          </ac:spMkLst>
        </pc:spChg>
        <pc:spChg chg="mod">
          <ac:chgData name="Graf Thomas, INI-NET-VNC-HCS" userId="487bc3e3-9ce7-4cdd-b7b4-8899ea88d289" providerId="ADAL" clId="{40188488-A9E1-4155-BFF1-5EF2EE12E93E}" dt="2023-07-24T14:52:19.293" v="1101" actId="14100"/>
          <ac:spMkLst>
            <pc:docMk/>
            <pc:sldMk cId="4191510882" sldId="2145706233"/>
            <ac:spMk id="8" creationId="{C173E561-BB7B-4538-A147-1F4401F1B1C7}"/>
          </ac:spMkLst>
        </pc:spChg>
        <pc:spChg chg="add mod">
          <ac:chgData name="Graf Thomas, INI-NET-VNC-HCS" userId="487bc3e3-9ce7-4cdd-b7b4-8899ea88d289" providerId="ADAL" clId="{40188488-A9E1-4155-BFF1-5EF2EE12E93E}" dt="2023-07-24T14:43:55.106" v="623" actId="1076"/>
          <ac:spMkLst>
            <pc:docMk/>
            <pc:sldMk cId="4191510882" sldId="2145706233"/>
            <ac:spMk id="16" creationId="{52707559-864A-90E8-D214-40517223E5C6}"/>
          </ac:spMkLst>
        </pc:spChg>
        <pc:spChg chg="add mod">
          <ac:chgData name="Graf Thomas, INI-NET-VNC-HCS" userId="487bc3e3-9ce7-4cdd-b7b4-8899ea88d289" providerId="ADAL" clId="{40188488-A9E1-4155-BFF1-5EF2EE12E93E}" dt="2023-07-24T14:43:46.929" v="621" actId="1076"/>
          <ac:spMkLst>
            <pc:docMk/>
            <pc:sldMk cId="4191510882" sldId="2145706233"/>
            <ac:spMk id="18" creationId="{3E3E9EF3-55B2-E8D3-F662-13B59F0E39CD}"/>
          </ac:spMkLst>
        </pc:spChg>
        <pc:picChg chg="add del mod">
          <ac:chgData name="Graf Thomas, INI-NET-VNC-HCS" userId="487bc3e3-9ce7-4cdd-b7b4-8899ea88d289" providerId="ADAL" clId="{40188488-A9E1-4155-BFF1-5EF2EE12E93E}" dt="2023-07-24T14:41:54.226" v="599" actId="478"/>
          <ac:picMkLst>
            <pc:docMk/>
            <pc:sldMk cId="4191510882" sldId="2145706233"/>
            <ac:picMk id="6" creationId="{7B138D63-33D4-980B-C345-2FF5AD2F6F09}"/>
          </ac:picMkLst>
        </pc:picChg>
        <pc:picChg chg="add del mod">
          <ac:chgData name="Graf Thomas, INI-NET-VNC-HCS" userId="487bc3e3-9ce7-4cdd-b7b4-8899ea88d289" providerId="ADAL" clId="{40188488-A9E1-4155-BFF1-5EF2EE12E93E}" dt="2023-07-24T14:41:51.353" v="597" actId="478"/>
          <ac:picMkLst>
            <pc:docMk/>
            <pc:sldMk cId="4191510882" sldId="2145706233"/>
            <ac:picMk id="7" creationId="{DE7E41E7-2F14-A843-8245-817C5FE004DD}"/>
          </ac:picMkLst>
        </pc:picChg>
        <pc:picChg chg="add del mod">
          <ac:chgData name="Graf Thomas, INI-NET-VNC-HCS" userId="487bc3e3-9ce7-4cdd-b7b4-8899ea88d289" providerId="ADAL" clId="{40188488-A9E1-4155-BFF1-5EF2EE12E93E}" dt="2023-07-24T14:41:52.777" v="598" actId="478"/>
          <ac:picMkLst>
            <pc:docMk/>
            <pc:sldMk cId="4191510882" sldId="2145706233"/>
            <ac:picMk id="9" creationId="{E337F77D-3490-2A13-0CDE-FC390E93EE54}"/>
          </ac:picMkLst>
        </pc:picChg>
        <pc:picChg chg="del">
          <ac:chgData name="Graf Thomas, INI-NET-VNC-HCS" userId="487bc3e3-9ce7-4cdd-b7b4-8899ea88d289" providerId="ADAL" clId="{40188488-A9E1-4155-BFF1-5EF2EE12E93E}" dt="2023-07-24T14:40:35.918" v="579" actId="478"/>
          <ac:picMkLst>
            <pc:docMk/>
            <pc:sldMk cId="4191510882" sldId="2145706233"/>
            <ac:picMk id="10" creationId="{F464C6F7-94F9-6A54-4C12-A1348ACB5C7C}"/>
          </ac:picMkLst>
        </pc:picChg>
        <pc:picChg chg="del">
          <ac:chgData name="Graf Thomas, INI-NET-VNC-HCS" userId="487bc3e3-9ce7-4cdd-b7b4-8899ea88d289" providerId="ADAL" clId="{40188488-A9E1-4155-BFF1-5EF2EE12E93E}" dt="2023-07-24T14:40:37.045" v="580" actId="478"/>
          <ac:picMkLst>
            <pc:docMk/>
            <pc:sldMk cId="4191510882" sldId="2145706233"/>
            <ac:picMk id="11" creationId="{8A9F32EA-7668-47FE-EFE0-3718491A23A1}"/>
          </ac:picMkLst>
        </pc:picChg>
        <pc:picChg chg="add mod">
          <ac:chgData name="Graf Thomas, INI-NET-VNC-HCS" userId="487bc3e3-9ce7-4cdd-b7b4-8899ea88d289" providerId="ADAL" clId="{40188488-A9E1-4155-BFF1-5EF2EE12E93E}" dt="2023-07-24T14:43:42.609" v="620" actId="14100"/>
          <ac:picMkLst>
            <pc:docMk/>
            <pc:sldMk cId="4191510882" sldId="2145706233"/>
            <ac:picMk id="12" creationId="{B0C646C4-EBE0-32B4-3EF2-EE9B8DB5A9CC}"/>
          </ac:picMkLst>
        </pc:picChg>
        <pc:picChg chg="add mod">
          <ac:chgData name="Graf Thomas, INI-NET-VNC-HCS" userId="487bc3e3-9ce7-4cdd-b7b4-8899ea88d289" providerId="ADAL" clId="{40188488-A9E1-4155-BFF1-5EF2EE12E93E}" dt="2023-07-24T14:43:50.653" v="622" actId="1076"/>
          <ac:picMkLst>
            <pc:docMk/>
            <pc:sldMk cId="4191510882" sldId="2145706233"/>
            <ac:picMk id="13" creationId="{1A5DB341-F1FF-1BB7-B9DF-779F63A7A44C}"/>
          </ac:picMkLst>
        </pc:picChg>
        <pc:picChg chg="add mod">
          <ac:chgData name="Graf Thomas, INI-NET-VNC-HCS" userId="487bc3e3-9ce7-4cdd-b7b4-8899ea88d289" providerId="ADAL" clId="{40188488-A9E1-4155-BFF1-5EF2EE12E93E}" dt="2023-07-24T14:43:38.503" v="619" actId="14100"/>
          <ac:picMkLst>
            <pc:docMk/>
            <pc:sldMk cId="4191510882" sldId="2145706233"/>
            <ac:picMk id="14" creationId="{323F50ED-F849-6753-F496-82E302929185}"/>
          </ac:picMkLst>
        </pc:picChg>
      </pc:sldChg>
      <pc:sldChg chg="addSp delSp modSp add mod">
        <pc:chgData name="Graf Thomas, INI-NET-VNC-HCS" userId="487bc3e3-9ce7-4cdd-b7b4-8899ea88d289" providerId="ADAL" clId="{40188488-A9E1-4155-BFF1-5EF2EE12E93E}" dt="2023-07-24T14:52:21.733" v="1102"/>
        <pc:sldMkLst>
          <pc:docMk/>
          <pc:sldMk cId="2769434038" sldId="2145706234"/>
        </pc:sldMkLst>
        <pc:spChg chg="mod">
          <ac:chgData name="Graf Thomas, INI-NET-VNC-HCS" userId="487bc3e3-9ce7-4cdd-b7b4-8899ea88d289" providerId="ADAL" clId="{40188488-A9E1-4155-BFF1-5EF2EE12E93E}" dt="2023-07-24T14:47:59.490" v="992" actId="20577"/>
          <ac:spMkLst>
            <pc:docMk/>
            <pc:sldMk cId="2769434038" sldId="2145706234"/>
            <ac:spMk id="5" creationId="{4CA7E0E8-2739-7EE8-50E2-3CDC403F0BDA}"/>
          </ac:spMkLst>
        </pc:spChg>
        <pc:spChg chg="mod">
          <ac:chgData name="Graf Thomas, INI-NET-VNC-HCS" userId="487bc3e3-9ce7-4cdd-b7b4-8899ea88d289" providerId="ADAL" clId="{40188488-A9E1-4155-BFF1-5EF2EE12E93E}" dt="2023-07-24T14:52:21.733" v="1102"/>
          <ac:spMkLst>
            <pc:docMk/>
            <pc:sldMk cId="2769434038" sldId="2145706234"/>
            <ac:spMk id="8" creationId="{C173E561-BB7B-4538-A147-1F4401F1B1C7}"/>
          </ac:spMkLst>
        </pc:spChg>
        <pc:spChg chg="del">
          <ac:chgData name="Graf Thomas, INI-NET-VNC-HCS" userId="487bc3e3-9ce7-4cdd-b7b4-8899ea88d289" providerId="ADAL" clId="{40188488-A9E1-4155-BFF1-5EF2EE12E93E}" dt="2023-07-24T14:46:11.710" v="775" actId="478"/>
          <ac:spMkLst>
            <pc:docMk/>
            <pc:sldMk cId="2769434038" sldId="2145706234"/>
            <ac:spMk id="16" creationId="{52707559-864A-90E8-D214-40517223E5C6}"/>
          </ac:spMkLst>
        </pc:spChg>
        <pc:spChg chg="del">
          <ac:chgData name="Graf Thomas, INI-NET-VNC-HCS" userId="487bc3e3-9ce7-4cdd-b7b4-8899ea88d289" providerId="ADAL" clId="{40188488-A9E1-4155-BFF1-5EF2EE12E93E}" dt="2023-07-24T14:46:10.340" v="774" actId="478"/>
          <ac:spMkLst>
            <pc:docMk/>
            <pc:sldMk cId="2769434038" sldId="2145706234"/>
            <ac:spMk id="18" creationId="{3E3E9EF3-55B2-E8D3-F662-13B59F0E39CD}"/>
          </ac:spMkLst>
        </pc:spChg>
        <pc:picChg chg="add mod">
          <ac:chgData name="Graf Thomas, INI-NET-VNC-HCS" userId="487bc3e3-9ce7-4cdd-b7b4-8899ea88d289" providerId="ADAL" clId="{40188488-A9E1-4155-BFF1-5EF2EE12E93E}" dt="2023-07-24T14:46:24.367" v="780"/>
          <ac:picMkLst>
            <pc:docMk/>
            <pc:sldMk cId="2769434038" sldId="2145706234"/>
            <ac:picMk id="2" creationId="{7A909531-C011-EFCA-9F8E-D25FFEB221AB}"/>
          </ac:picMkLst>
        </pc:picChg>
        <pc:picChg chg="add mod">
          <ac:chgData name="Graf Thomas, INI-NET-VNC-HCS" userId="487bc3e3-9ce7-4cdd-b7b4-8899ea88d289" providerId="ADAL" clId="{40188488-A9E1-4155-BFF1-5EF2EE12E93E}" dt="2023-07-24T14:48:04.374" v="994" actId="14100"/>
          <ac:picMkLst>
            <pc:docMk/>
            <pc:sldMk cId="2769434038" sldId="2145706234"/>
            <ac:picMk id="3" creationId="{F0AE9DF1-1F53-D8C3-C767-9EF7346A1869}"/>
          </ac:picMkLst>
        </pc:picChg>
        <pc:picChg chg="del">
          <ac:chgData name="Graf Thomas, INI-NET-VNC-HCS" userId="487bc3e3-9ce7-4cdd-b7b4-8899ea88d289" providerId="ADAL" clId="{40188488-A9E1-4155-BFF1-5EF2EE12E93E}" dt="2023-07-24T14:46:04.765" v="771" actId="478"/>
          <ac:picMkLst>
            <pc:docMk/>
            <pc:sldMk cId="2769434038" sldId="2145706234"/>
            <ac:picMk id="12" creationId="{B0C646C4-EBE0-32B4-3EF2-EE9B8DB5A9CC}"/>
          </ac:picMkLst>
        </pc:picChg>
        <pc:picChg chg="del">
          <ac:chgData name="Graf Thomas, INI-NET-VNC-HCS" userId="487bc3e3-9ce7-4cdd-b7b4-8899ea88d289" providerId="ADAL" clId="{40188488-A9E1-4155-BFF1-5EF2EE12E93E}" dt="2023-07-24T14:46:05.320" v="772" actId="478"/>
          <ac:picMkLst>
            <pc:docMk/>
            <pc:sldMk cId="2769434038" sldId="2145706234"/>
            <ac:picMk id="13" creationId="{1A5DB341-F1FF-1BB7-B9DF-779F63A7A44C}"/>
          </ac:picMkLst>
        </pc:picChg>
        <pc:picChg chg="del">
          <ac:chgData name="Graf Thomas, INI-NET-VNC-HCS" userId="487bc3e3-9ce7-4cdd-b7b4-8899ea88d289" providerId="ADAL" clId="{40188488-A9E1-4155-BFF1-5EF2EE12E93E}" dt="2023-07-24T14:46:05.865" v="773" actId="478"/>
          <ac:picMkLst>
            <pc:docMk/>
            <pc:sldMk cId="2769434038" sldId="2145706234"/>
            <ac:picMk id="14" creationId="{323F50ED-F849-6753-F496-82E302929185}"/>
          </ac:picMkLst>
        </pc:picChg>
      </pc:sldChg>
      <pc:sldChg chg="addSp delSp modSp add mod">
        <pc:chgData name="Graf Thomas, INI-NET-VNC-HCS" userId="487bc3e3-9ce7-4cdd-b7b4-8899ea88d289" providerId="ADAL" clId="{40188488-A9E1-4155-BFF1-5EF2EE12E93E}" dt="2023-07-24T14:52:26.306" v="1103"/>
        <pc:sldMkLst>
          <pc:docMk/>
          <pc:sldMk cId="3387771482" sldId="2145706235"/>
        </pc:sldMkLst>
        <pc:spChg chg="mod">
          <ac:chgData name="Graf Thomas, INI-NET-VNC-HCS" userId="487bc3e3-9ce7-4cdd-b7b4-8899ea88d289" providerId="ADAL" clId="{40188488-A9E1-4155-BFF1-5EF2EE12E93E}" dt="2023-07-24T14:49:56.540" v="1038" actId="14100"/>
          <ac:spMkLst>
            <pc:docMk/>
            <pc:sldMk cId="3387771482" sldId="2145706235"/>
            <ac:spMk id="5" creationId="{4CA7E0E8-2739-7EE8-50E2-3CDC403F0BDA}"/>
          </ac:spMkLst>
        </pc:spChg>
        <pc:spChg chg="mod">
          <ac:chgData name="Graf Thomas, INI-NET-VNC-HCS" userId="487bc3e3-9ce7-4cdd-b7b4-8899ea88d289" providerId="ADAL" clId="{40188488-A9E1-4155-BFF1-5EF2EE12E93E}" dt="2023-07-24T14:52:26.306" v="1103"/>
          <ac:spMkLst>
            <pc:docMk/>
            <pc:sldMk cId="3387771482" sldId="2145706235"/>
            <ac:spMk id="8" creationId="{C173E561-BB7B-4538-A147-1F4401F1B1C7}"/>
          </ac:spMkLst>
        </pc:spChg>
        <pc:picChg chg="add mod">
          <ac:chgData name="Graf Thomas, INI-NET-VNC-HCS" userId="487bc3e3-9ce7-4cdd-b7b4-8899ea88d289" providerId="ADAL" clId="{40188488-A9E1-4155-BFF1-5EF2EE12E93E}" dt="2023-07-24T14:49:19.829" v="1009" actId="14100"/>
          <ac:picMkLst>
            <pc:docMk/>
            <pc:sldMk cId="3387771482" sldId="2145706235"/>
            <ac:picMk id="2" creationId="{90BE14DF-6601-0F4B-7726-6871014C9638}"/>
          </ac:picMkLst>
        </pc:picChg>
        <pc:picChg chg="del">
          <ac:chgData name="Graf Thomas, INI-NET-VNC-HCS" userId="487bc3e3-9ce7-4cdd-b7b4-8899ea88d289" providerId="ADAL" clId="{40188488-A9E1-4155-BFF1-5EF2EE12E93E}" dt="2023-07-24T14:48:31.798" v="996" actId="478"/>
          <ac:picMkLst>
            <pc:docMk/>
            <pc:sldMk cId="3387771482" sldId="2145706235"/>
            <ac:picMk id="3" creationId="{F0AE9DF1-1F53-D8C3-C767-9EF7346A1869}"/>
          </ac:picMkLst>
        </pc:picChg>
      </pc:sldChg>
      <pc:sldChg chg="modSp add mod">
        <pc:chgData name="Graf Thomas, INI-NET-VNC-HCS" userId="487bc3e3-9ce7-4cdd-b7b4-8899ea88d289" providerId="ADAL" clId="{40188488-A9E1-4155-BFF1-5EF2EE12E93E}" dt="2023-07-24T17:46:34.998" v="2479" actId="108"/>
        <pc:sldMkLst>
          <pc:docMk/>
          <pc:sldMk cId="1912627419" sldId="2145706236"/>
        </pc:sldMkLst>
        <pc:spChg chg="mod">
          <ac:chgData name="Graf Thomas, INI-NET-VNC-HCS" userId="487bc3e3-9ce7-4cdd-b7b4-8899ea88d289" providerId="ADAL" clId="{40188488-A9E1-4155-BFF1-5EF2EE12E93E}" dt="2023-07-24T17:46:23.102" v="2469" actId="20577"/>
          <ac:spMkLst>
            <pc:docMk/>
            <pc:sldMk cId="1912627419" sldId="2145706236"/>
            <ac:spMk id="2" creationId="{FF20F271-6F0D-4AC0-BB1D-F5C338165C13}"/>
          </ac:spMkLst>
        </pc:spChg>
        <pc:spChg chg="mod">
          <ac:chgData name="Graf Thomas, INI-NET-VNC-HCS" userId="487bc3e3-9ce7-4cdd-b7b4-8899ea88d289" providerId="ADAL" clId="{40188488-A9E1-4155-BFF1-5EF2EE12E93E}" dt="2023-07-24T17:46:34.998" v="2479" actId="108"/>
          <ac:spMkLst>
            <pc:docMk/>
            <pc:sldMk cId="1912627419" sldId="2145706236"/>
            <ac:spMk id="3" creationId="{29C0DFD4-432D-4B0C-93DF-790441DCF5B9}"/>
          </ac:spMkLst>
        </pc:spChg>
        <pc:spChg chg="mod">
          <ac:chgData name="Graf Thomas, INI-NET-VNC-HCS" userId="487bc3e3-9ce7-4cdd-b7b4-8899ea88d289" providerId="ADAL" clId="{40188488-A9E1-4155-BFF1-5EF2EE12E93E}" dt="2023-07-24T17:46:26.489" v="2472" actId="14100"/>
          <ac:spMkLst>
            <pc:docMk/>
            <pc:sldMk cId="1912627419" sldId="2145706236"/>
            <ac:spMk id="16" creationId="{4D0044F8-1C12-4A59-883A-7B56B9370029}"/>
          </ac:spMkLst>
        </pc:spChg>
      </pc:sldChg>
      <pc:sldChg chg="add">
        <pc:chgData name="Graf Thomas, INI-NET-VNC-HCS" userId="487bc3e3-9ce7-4cdd-b7b4-8899ea88d289" providerId="ADAL" clId="{40188488-A9E1-4155-BFF1-5EF2EE12E93E}" dt="2023-07-24T15:04:23.164" v="2212"/>
        <pc:sldMkLst>
          <pc:docMk/>
          <pc:sldMk cId="4168080765" sldId="2145706237"/>
        </pc:sldMkLst>
      </pc:sldChg>
      <pc:sldChg chg="add del">
        <pc:chgData name="Graf Thomas, INI-NET-VNC-HCS" userId="487bc3e3-9ce7-4cdd-b7b4-8899ea88d289" providerId="ADAL" clId="{40188488-A9E1-4155-BFF1-5EF2EE12E93E}" dt="2023-07-24T17:16:36.535" v="2446" actId="47"/>
        <pc:sldMkLst>
          <pc:docMk/>
          <pc:sldMk cId="3515510456" sldId="2145706239"/>
        </pc:sldMkLst>
      </pc:sldChg>
      <pc:sldChg chg="modSp add mod">
        <pc:chgData name="Graf Thomas, INI-NET-VNC-HCS" userId="487bc3e3-9ce7-4cdd-b7b4-8899ea88d289" providerId="ADAL" clId="{40188488-A9E1-4155-BFF1-5EF2EE12E93E}" dt="2023-07-24T17:45:08.765" v="2451" actId="14100"/>
        <pc:sldMkLst>
          <pc:docMk/>
          <pc:sldMk cId="2425809725" sldId="2145706240"/>
        </pc:sldMkLst>
        <pc:spChg chg="mod">
          <ac:chgData name="Graf Thomas, INI-NET-VNC-HCS" userId="487bc3e3-9ce7-4cdd-b7b4-8899ea88d289" providerId="ADAL" clId="{40188488-A9E1-4155-BFF1-5EF2EE12E93E}" dt="2023-07-24T17:16:26.766" v="2445" actId="20577"/>
          <ac:spMkLst>
            <pc:docMk/>
            <pc:sldMk cId="2425809725" sldId="2145706240"/>
            <ac:spMk id="2" creationId="{FF20F271-6F0D-4AC0-BB1D-F5C338165C13}"/>
          </ac:spMkLst>
        </pc:spChg>
        <pc:spChg chg="mod">
          <ac:chgData name="Graf Thomas, INI-NET-VNC-HCS" userId="487bc3e3-9ce7-4cdd-b7b4-8899ea88d289" providerId="ADAL" clId="{40188488-A9E1-4155-BFF1-5EF2EE12E93E}" dt="2023-07-24T17:15:53.645" v="2387" actId="20577"/>
          <ac:spMkLst>
            <pc:docMk/>
            <pc:sldMk cId="2425809725" sldId="2145706240"/>
            <ac:spMk id="3" creationId="{29C0DFD4-432D-4B0C-93DF-790441DCF5B9}"/>
          </ac:spMkLst>
        </pc:spChg>
        <pc:spChg chg="mod">
          <ac:chgData name="Graf Thomas, INI-NET-VNC-HCS" userId="487bc3e3-9ce7-4cdd-b7b4-8899ea88d289" providerId="ADAL" clId="{40188488-A9E1-4155-BFF1-5EF2EE12E93E}" dt="2023-07-24T17:15:26.574" v="2380" actId="14100"/>
          <ac:spMkLst>
            <pc:docMk/>
            <pc:sldMk cId="2425809725" sldId="2145706240"/>
            <ac:spMk id="6" creationId="{7C3B84B0-CEE6-9508-972D-6095E0E01E98}"/>
          </ac:spMkLst>
        </pc:spChg>
        <pc:spChg chg="mod">
          <ac:chgData name="Graf Thomas, INI-NET-VNC-HCS" userId="487bc3e3-9ce7-4cdd-b7b4-8899ea88d289" providerId="ADAL" clId="{40188488-A9E1-4155-BFF1-5EF2EE12E93E}" dt="2023-07-24T17:45:08.765" v="2451" actId="14100"/>
          <ac:spMkLst>
            <pc:docMk/>
            <pc:sldMk cId="2425809725" sldId="2145706240"/>
            <ac:spMk id="16" creationId="{4D0044F8-1C12-4A59-883A-7B56B937002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24.07.2023</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2</a:t>
            </a:fld>
            <a:endParaRPr lang="de-CH"/>
          </a:p>
        </p:txBody>
      </p:sp>
    </p:spTree>
    <p:extLst>
      <p:ext uri="{BB962C8B-B14F-4D97-AF65-F5344CB8AC3E}">
        <p14:creationId xmlns:p14="http://schemas.microsoft.com/office/powerpoint/2010/main" val="3674708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3</a:t>
            </a:fld>
            <a:endParaRPr lang="de-CH"/>
          </a:p>
        </p:txBody>
      </p:sp>
    </p:spTree>
    <p:extLst>
      <p:ext uri="{BB962C8B-B14F-4D97-AF65-F5344CB8AC3E}">
        <p14:creationId xmlns:p14="http://schemas.microsoft.com/office/powerpoint/2010/main" val="2257387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4</a:t>
            </a:fld>
            <a:endParaRPr lang="de-CH"/>
          </a:p>
        </p:txBody>
      </p:sp>
    </p:spTree>
    <p:extLst>
      <p:ext uri="{BB962C8B-B14F-4D97-AF65-F5344CB8AC3E}">
        <p14:creationId xmlns:p14="http://schemas.microsoft.com/office/powerpoint/2010/main" val="523666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5</a:t>
            </a:fld>
            <a:endParaRPr lang="de-CH"/>
          </a:p>
        </p:txBody>
      </p:sp>
    </p:spTree>
    <p:extLst>
      <p:ext uri="{BB962C8B-B14F-4D97-AF65-F5344CB8AC3E}">
        <p14:creationId xmlns:p14="http://schemas.microsoft.com/office/powerpoint/2010/main" val="4096344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6</a:t>
            </a:fld>
            <a:endParaRPr lang="de-CH"/>
          </a:p>
        </p:txBody>
      </p:sp>
    </p:spTree>
    <p:extLst>
      <p:ext uri="{BB962C8B-B14F-4D97-AF65-F5344CB8AC3E}">
        <p14:creationId xmlns:p14="http://schemas.microsoft.com/office/powerpoint/2010/main" val="2692734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7</a:t>
            </a:fld>
            <a:endParaRPr lang="de-CH"/>
          </a:p>
        </p:txBody>
      </p:sp>
    </p:spTree>
    <p:extLst>
      <p:ext uri="{BB962C8B-B14F-4D97-AF65-F5344CB8AC3E}">
        <p14:creationId xmlns:p14="http://schemas.microsoft.com/office/powerpoint/2010/main" val="541504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CB1C083-703C-451B-9F49-71D74F7A8ADE}" type="slidenum">
              <a:rPr lang="de-CH" smtClean="0"/>
              <a:t>8</a:t>
            </a:fld>
            <a:endParaRPr lang="de-CH"/>
          </a:p>
        </p:txBody>
      </p:sp>
    </p:spTree>
    <p:extLst>
      <p:ext uri="{BB962C8B-B14F-4D97-AF65-F5344CB8AC3E}">
        <p14:creationId xmlns:p14="http://schemas.microsoft.com/office/powerpoint/2010/main" val="1633131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24.07.2023</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24.07.2023</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x.huang-feng@insa-lyon.fr" TargetMode="External"/><Relationship Id="rId2" Type="http://schemas.openxmlformats.org/officeDocument/2006/relationships/hyperlink" Target="mailto:thomas.graf@swisscom.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mailto:thomas.graf@swisscom.com" TargetMode="External"/><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hyperlink" Target="mailto:alex.huang-feng@insa-lyon.f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artinfowler.com/articles/data-mesh-principles.html" TargetMode="External"/><Relationship Id="rId2" Type="http://schemas.openxmlformats.org/officeDocument/2006/relationships/image" Target="../media/image15.emf"/><Relationship Id="rId1" Type="http://schemas.openxmlformats.org/officeDocument/2006/relationships/slideLayout" Target="../slideLayouts/slideLayout2.xml"/><Relationship Id="rId4" Type="http://schemas.openxmlformats.org/officeDocument/2006/relationships/hyperlink" Target="https://martinfowler.com/articles/data-monolith-to-mesh.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thomas.graf@swisscom.com" TargetMode="External"/><Relationship Id="rId2" Type="http://schemas.openxmlformats.org/officeDocument/2006/relationships/hyperlink" Target="https://github.com/graf3net/draft-daisy-kafka-yang-integration/blob/main/draft-daisy-kafka-yang-integration-02.md" TargetMode="Externa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hyperlink" Target="mailto:alex.huang-feng@insa-lyon.f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mailto:thomas.graf@swisscom.com" TargetMode="External"/><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hyperlink" Target="mailto:alex.huang-feng@insa-lyon.f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1596270" y="1365772"/>
            <a:ext cx="10405873"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t>Addressing Network Operator</a:t>
            </a:r>
            <a:br>
              <a:rPr lang="en-US" sz="4800" b="1" dirty="0"/>
            </a:br>
            <a:r>
              <a:rPr lang="en-US" sz="4800" b="1" dirty="0">
                <a:solidFill>
                  <a:srgbClr val="FF0000"/>
                </a:solidFill>
              </a:rPr>
              <a:t>Challenges </a:t>
            </a:r>
            <a:r>
              <a:rPr lang="en-US" sz="4800" b="1" dirty="0"/>
              <a:t>in YANG push</a:t>
            </a:r>
            <a:br>
              <a:rPr lang="en-US" sz="4800" b="1" dirty="0"/>
            </a:br>
            <a:r>
              <a:rPr lang="en-US" sz="4800" b="1" dirty="0"/>
              <a:t>		Data Mesh </a:t>
            </a:r>
            <a:r>
              <a:rPr lang="en-US" sz="4800" b="1" dirty="0">
                <a:solidFill>
                  <a:srgbClr val="FF0000"/>
                </a:solidFill>
              </a:rPr>
              <a:t>Integration</a:t>
            </a:r>
            <a:endParaRPr lang="en-US" sz="4800" dirty="0">
              <a:solidFill>
                <a:srgbClr val="FF0000"/>
              </a:solidFill>
            </a:endParaRPr>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270268"/>
            <a:ext cx="11163943" cy="10913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1200" dirty="0">
                <a:latin typeface="+mj-lt"/>
                <a:hlinkClick r:id="rId2"/>
              </a:rPr>
              <a:t>zhuoyao.lin@huawei.com, jean.quilbeuf@huawei.com</a:t>
            </a:r>
          </a:p>
          <a:p>
            <a:pPr marL="0" indent="0" algn="r">
              <a:spcBef>
                <a:spcPts val="300"/>
              </a:spcBef>
              <a:buNone/>
            </a:pPr>
            <a:r>
              <a:rPr lang="de-CH" sz="1200" dirty="0">
                <a:latin typeface="+mj-lt"/>
                <a:hlinkClick r:id="rId2"/>
              </a:rPr>
              <a:t>ahmed.elhassany@swisscom.com, </a:t>
            </a:r>
            <a:r>
              <a:rPr lang="de-CH" sz="1200" dirty="0">
                <a:latin typeface="+mj-lt"/>
                <a:hlinkClick r:id="rId3"/>
              </a:rPr>
              <a:t>alex.huang-feng@insa-lyon.fr</a:t>
            </a:r>
            <a:endParaRPr lang="de-CH" sz="1200" dirty="0">
              <a:latin typeface="+mj-lt"/>
            </a:endParaRPr>
          </a:p>
          <a:p>
            <a:pPr marL="0" indent="0" algn="r">
              <a:spcBef>
                <a:spcPts val="300"/>
              </a:spcBef>
              <a:buNone/>
            </a:pPr>
            <a:r>
              <a:rPr lang="de-CH" sz="1200" dirty="0">
                <a:latin typeface="+mj-lt"/>
                <a:hlinkClick r:id="rId2"/>
              </a:rPr>
              <a:t>benoit.claise@huawei.com, thomas.graf@swisscom.com</a:t>
            </a:r>
            <a:endParaRPr lang="de-CH" sz="1200" dirty="0">
              <a:latin typeface="+mj-lt"/>
            </a:endParaRPr>
          </a:p>
          <a:p>
            <a:pPr marL="0" indent="0" algn="r">
              <a:spcBef>
                <a:spcPts val="300"/>
              </a:spcBef>
              <a:buNone/>
            </a:pPr>
            <a:endParaRPr lang="de-CH" sz="1200" dirty="0">
              <a:latin typeface="+mj-lt"/>
            </a:endParaRPr>
          </a:p>
          <a:p>
            <a:pPr marL="0" indent="0" algn="r">
              <a:spcBef>
                <a:spcPts val="300"/>
              </a:spcBef>
              <a:buNone/>
            </a:pPr>
            <a:r>
              <a:rPr lang="de-CH" sz="1200" dirty="0">
                <a:latin typeface="+mj-lt"/>
              </a:rPr>
              <a:t>24. </a:t>
            </a:r>
            <a:r>
              <a:rPr lang="de-CH" sz="1200" dirty="0" err="1">
                <a:latin typeface="+mj-lt"/>
                <a:ea typeface="+mj-ea"/>
                <a:cs typeface="+mj-cs"/>
              </a:rPr>
              <a:t>July</a:t>
            </a:r>
            <a:r>
              <a:rPr lang="de-CH" sz="1200" dirty="0">
                <a:latin typeface="+mj-lt"/>
                <a:ea typeface="+mj-ea"/>
                <a:cs typeface="+mj-cs"/>
              </a:rPr>
              <a:t> </a:t>
            </a:r>
            <a:r>
              <a:rPr lang="de-CH" sz="1200" dirty="0">
                <a:latin typeface="+mj-lt"/>
              </a:rPr>
              <a:t>2023</a:t>
            </a:r>
          </a:p>
          <a:p>
            <a:pPr algn="r"/>
            <a:endParaRPr lang="de-CH" sz="1200" dirty="0"/>
          </a:p>
        </p:txBody>
      </p:sp>
      <p:sp>
        <p:nvSpPr>
          <p:cNvPr id="7" name="Slide Number Placeholder 1">
            <a:extLst>
              <a:ext uri="{FF2B5EF4-FFF2-40B4-BE49-F238E27FC236}">
                <a16:creationId xmlns:a16="http://schemas.microsoft.com/office/drawing/2014/main" id="{285098AC-751D-42D3-A663-DDF265EB429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a:t>
            </a:fld>
            <a:endParaRPr lang="de-CH" sz="14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Validating Semantics in YANG Push messages</a:t>
            </a:r>
            <a:br>
              <a:rPr lang="en-GB" sz="3600" dirty="0"/>
            </a:br>
            <a:r>
              <a:rPr lang="en-US" sz="2700" dirty="0">
                <a:solidFill>
                  <a:schemeClr val="bg2">
                    <a:lumMod val="75000"/>
                  </a:schemeClr>
                </a:solidFill>
              </a:rPr>
              <a:t>Status and 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pPr marL="0" indent="0">
              <a:buFont typeface="Arial" panose="020B0604020202020204" pitchFamily="34" charset="0"/>
              <a:buNone/>
            </a:pPr>
            <a:r>
              <a:rPr lang="en-US" sz="2000" b="1" dirty="0"/>
              <a:t>Status</a:t>
            </a: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YANG modules defines the schema body of the notification message.</a:t>
            </a:r>
          </a:p>
          <a:p>
            <a:pPr marL="285750" marR="0" indent="-285750">
              <a:lnSpc>
                <a:spcPct val="107000"/>
              </a:lnSpc>
              <a:spcBef>
                <a:spcPts val="0"/>
              </a:spcBef>
              <a:spcAft>
                <a:spcPts val="800"/>
              </a:spcAft>
              <a:buFont typeface="Arial" panose="020B0604020202020204" pitchFamily="34" charset="0"/>
              <a:buChar char="•"/>
            </a:pPr>
            <a:r>
              <a:rPr lang="en-US" sz="1800" dirty="0">
                <a:latin typeface="Calibri" panose="020F0502020204030204" pitchFamily="34" charset="0"/>
                <a:ea typeface="Calibri" panose="020F0502020204030204" pitchFamily="34" charset="0"/>
                <a:cs typeface="Times New Roman" panose="02020603050405020304" pitchFamily="18" charset="0"/>
              </a:rPr>
              <a:t>The body of the message is defined as XPath over the YANG module.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dirty="0"/>
              <a:t>Various RFCs and drafts define the NETCONF envelop to send the message.</a:t>
            </a:r>
          </a:p>
          <a:p>
            <a:pPr marL="285750" marR="0" indent="-285750">
              <a:lnSpc>
                <a:spcPct val="107000"/>
              </a:lnSpc>
              <a:spcBef>
                <a:spcPts val="0"/>
              </a:spcBef>
              <a:spcAft>
                <a:spcPts val="800"/>
              </a:spcAft>
              <a:buFont typeface="Arial" panose="020B0604020202020204" pitchFamily="34" charset="0"/>
              <a:buChar char="•"/>
            </a:pPr>
            <a:r>
              <a:rPr lang="en-US" sz="1800" dirty="0"/>
              <a:t>YANG Validators uses special flags to validate notifications: </a:t>
            </a:r>
          </a:p>
          <a:p>
            <a:pPr marL="742950" lvl="1" indent="-285750">
              <a:lnSpc>
                <a:spcPct val="107000"/>
              </a:lnSpc>
              <a:spcBef>
                <a:spcPts val="0"/>
              </a:spcBef>
              <a:spcAft>
                <a:spcPts val="800"/>
              </a:spcAft>
            </a:pPr>
            <a:r>
              <a:rPr lang="en-US" sz="1400" b="0" i="0" u="none" strike="noStrike" dirty="0" err="1">
                <a:solidFill>
                  <a:srgbClr val="000000"/>
                </a:solidFill>
                <a:effectLst/>
                <a:latin typeface="Courier New" panose="02070309020205020404" pitchFamily="49" charset="0"/>
              </a:rPr>
              <a:t>yanglint</a:t>
            </a:r>
            <a:r>
              <a:rPr lang="en-US" sz="1400" dirty="0">
                <a:solidFill>
                  <a:srgbClr val="000000"/>
                </a:solidFill>
                <a:latin typeface="Courier New" panose="02070309020205020404" pitchFamily="49" charset="0"/>
              </a:rPr>
              <a:t> </a:t>
            </a:r>
            <a:r>
              <a:rPr lang="en-US" sz="1400" b="0" i="0" u="none" strike="noStrike" dirty="0">
                <a:solidFill>
                  <a:srgbClr val="000000"/>
                </a:solidFill>
                <a:effectLst/>
                <a:latin typeface="Courier New" panose="02070309020205020404" pitchFamily="49" charset="0"/>
              </a:rPr>
              <a:t>-strict --</a:t>
            </a:r>
            <a:r>
              <a:rPr lang="en-US" sz="1400" b="0" i="0" u="none" strike="noStrike" dirty="0">
                <a:solidFill>
                  <a:srgbClr val="007ACC"/>
                </a:solidFill>
                <a:effectLst/>
                <a:latin typeface="Courier New" panose="02070309020205020404" pitchFamily="49" charset="0"/>
              </a:rPr>
              <a:t>type</a:t>
            </a:r>
            <a:r>
              <a:rPr lang="en-US" sz="1400" b="0" i="0" u="none" strike="noStrike" dirty="0">
                <a:solidFill>
                  <a:srgbClr val="000000"/>
                </a:solidFill>
                <a:effectLst/>
                <a:latin typeface="Courier New" panose="02070309020205020404" pitchFamily="49" charset="0"/>
              </a:rPr>
              <a:t> </a:t>
            </a:r>
            <a:r>
              <a:rPr lang="en-US" sz="1400" b="0" i="0" u="none" strike="noStrike" dirty="0" err="1">
                <a:solidFill>
                  <a:srgbClr val="000000"/>
                </a:solidFill>
                <a:effectLst/>
                <a:latin typeface="Courier New" panose="02070309020205020404" pitchFamily="49" charset="0"/>
              </a:rPr>
              <a:t>nc-notif</a:t>
            </a:r>
            <a:r>
              <a:rPr lang="en-US" sz="1400" b="0" i="0" u="none" strike="noStrike" dirty="0">
                <a:solidFill>
                  <a:srgbClr val="000000"/>
                </a:solidFill>
                <a:effectLst/>
                <a:latin typeface="Courier New" panose="02070309020205020404" pitchFamily="49" charset="0"/>
              </a:rPr>
              <a:t> -f xml </a:t>
            </a:r>
            <a:r>
              <a:rPr lang="en-US" sz="1400" b="0" i="0" u="none" strike="noStrike" dirty="0" err="1">
                <a:solidFill>
                  <a:srgbClr val="000000"/>
                </a:solidFill>
                <a:effectLst/>
                <a:latin typeface="Courier New" panose="02070309020205020404" pitchFamily="49" charset="0"/>
              </a:rPr>
              <a:t>notification.yang</a:t>
            </a:r>
            <a:r>
              <a:rPr lang="en-US" sz="1400" b="0" i="0" u="none" strike="noStrike" dirty="0">
                <a:solidFill>
                  <a:srgbClr val="000000"/>
                </a:solidFill>
                <a:effectLst/>
                <a:latin typeface="Courier New" panose="02070309020205020404" pitchFamily="49" charset="0"/>
              </a:rPr>
              <a:t> test.xml</a:t>
            </a:r>
            <a:endParaRPr lang="en-US" sz="1400" dirty="0"/>
          </a:p>
          <a:p>
            <a:pPr marL="285750" marR="0" indent="-285750">
              <a:lnSpc>
                <a:spcPct val="107000"/>
              </a:lnSpc>
              <a:spcBef>
                <a:spcPts val="0"/>
              </a:spcBef>
              <a:spcAft>
                <a:spcPts val="800"/>
              </a:spcAft>
              <a:buFont typeface="Arial" panose="020B0604020202020204" pitchFamily="34" charset="0"/>
              <a:buChar char="•"/>
            </a:pPr>
            <a:r>
              <a:rPr lang="en-US" sz="1800" dirty="0"/>
              <a:t>Kafka </a:t>
            </a:r>
            <a:r>
              <a:rPr lang="en-US" sz="1800" dirty="0" err="1"/>
              <a:t>serdes</a:t>
            </a:r>
            <a:r>
              <a:rPr lang="en-US" sz="1800" dirty="0"/>
              <a:t> expects one schema to describe a message.</a:t>
            </a:r>
          </a:p>
          <a:p>
            <a:pPr marL="0" indent="0">
              <a:buFont typeface="Arial" panose="020B0604020202020204" pitchFamily="34" charset="0"/>
              <a:buNone/>
            </a:pPr>
            <a:r>
              <a:rPr lang="en-US" sz="2000" b="1" dirty="0"/>
              <a:t>Next Step</a:t>
            </a:r>
          </a:p>
          <a:p>
            <a:r>
              <a:rPr lang="en-US" sz="1800" dirty="0"/>
              <a:t>Check if the existing validators can validate seamlessly NETCONF and YANG push envelope extensions.</a:t>
            </a:r>
          </a:p>
          <a:p>
            <a:r>
              <a:rPr lang="en-US" sz="1800" dirty="0"/>
              <a:t>Develop algorithm to generate a single YANG module that describe a </a:t>
            </a:r>
            <a:br>
              <a:rPr lang="en-US" sz="1800" dirty="0"/>
            </a:br>
            <a:r>
              <a:rPr lang="en-US" sz="1800" dirty="0"/>
              <a:t>full message including the NETCONF and YANG push headers.</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479876" y="6362700"/>
            <a:ext cx="542262" cy="365125"/>
          </a:xfrm>
        </p:spPr>
        <p:txBody>
          <a:bodyPr/>
          <a:lstStyle/>
          <a:p>
            <a:fld id="{FC4AC485-25DE-431E-B345-9C0A15BB7F8A}" type="slidenum">
              <a:rPr lang="en-US" sz="2200" smtClean="0"/>
              <a:t>10</a:t>
            </a:fld>
            <a:endParaRPr lang="en-US" sz="2200" dirty="0"/>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6" name="Subtitle 4">
            <a:extLst>
              <a:ext uri="{FF2B5EF4-FFF2-40B4-BE49-F238E27FC236}">
                <a16:creationId xmlns:a16="http://schemas.microsoft.com/office/drawing/2014/main" id="{7C3B84B0-CEE6-9508-972D-6095E0E01E98}"/>
              </a:ext>
            </a:extLst>
          </p:cNvPr>
          <p:cNvSpPr txBox="1">
            <a:spLocks/>
          </p:cNvSpPr>
          <p:nvPr/>
        </p:nvSpPr>
        <p:spPr>
          <a:xfrm>
            <a:off x="838200" y="5574325"/>
            <a:ext cx="11163943" cy="78731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4000" dirty="0">
                <a:latin typeface="+mj-lt"/>
                <a:hlinkClick r:id="rId3"/>
              </a:rPr>
              <a:t>zhuoyao.lin@huawei.com, jean.quilbeuf@huawei.com</a:t>
            </a:r>
          </a:p>
          <a:p>
            <a:pPr marL="0" indent="0" algn="r">
              <a:spcBef>
                <a:spcPts val="300"/>
              </a:spcBef>
              <a:buNone/>
            </a:pPr>
            <a:r>
              <a:rPr lang="de-CH" sz="4000" dirty="0">
                <a:latin typeface="+mj-lt"/>
                <a:hlinkClick r:id="rId3"/>
              </a:rPr>
              <a:t>ahmed.elhassany@swisscom.com, </a:t>
            </a:r>
            <a:r>
              <a:rPr lang="de-CH" sz="4000" dirty="0">
                <a:latin typeface="+mj-lt"/>
                <a:hlinkClick r:id="rId4"/>
              </a:rPr>
              <a:t>alex.huang-feng@insa-lyon.fr</a:t>
            </a:r>
            <a:endParaRPr lang="de-CH" sz="4000" dirty="0">
              <a:latin typeface="+mj-lt"/>
            </a:endParaRPr>
          </a:p>
          <a:p>
            <a:pPr marL="0" indent="0" algn="r">
              <a:spcBef>
                <a:spcPts val="300"/>
              </a:spcBef>
              <a:buNone/>
            </a:pPr>
            <a:r>
              <a:rPr lang="de-CH" sz="4000" dirty="0">
                <a:latin typeface="+mj-lt"/>
                <a:hlinkClick r:id="rId3"/>
              </a:rPr>
              <a:t>benoit.claise@huawei.com, thomas.graf@swisscom.com</a:t>
            </a:r>
            <a:endParaRPr lang="de-CH" sz="4000" dirty="0">
              <a:latin typeface="+mj-lt"/>
            </a:endParaRPr>
          </a:p>
          <a:p>
            <a:pPr marL="0" indent="0" algn="r">
              <a:spcBef>
                <a:spcPts val="300"/>
              </a:spcBef>
              <a:buNone/>
            </a:pPr>
            <a:endParaRPr lang="de-CH" sz="3800" dirty="0">
              <a:latin typeface="+mj-lt"/>
            </a:endParaRPr>
          </a:p>
          <a:p>
            <a:pPr marL="0" indent="0" algn="r">
              <a:spcBef>
                <a:spcPts val="300"/>
              </a:spcBef>
              <a:buNone/>
            </a:pPr>
            <a:r>
              <a:rPr lang="de-CH" sz="3800" dirty="0">
                <a:latin typeface="+mj-lt"/>
              </a:rPr>
              <a:t>24. </a:t>
            </a:r>
            <a:r>
              <a:rPr lang="de-CH" sz="3800" dirty="0" err="1">
                <a:latin typeface="+mj-lt"/>
                <a:ea typeface="+mj-ea"/>
                <a:cs typeface="+mj-cs"/>
              </a:rPr>
              <a:t>July</a:t>
            </a:r>
            <a:r>
              <a:rPr lang="de-CH" sz="3800" dirty="0">
                <a:latin typeface="+mj-lt"/>
                <a:ea typeface="+mj-ea"/>
                <a:cs typeface="+mj-cs"/>
              </a:rPr>
              <a:t> 2023</a:t>
            </a:r>
            <a:endParaRPr lang="de-CH" sz="3800" dirty="0">
              <a:latin typeface="+mj-lt"/>
            </a:endParaRPr>
          </a:p>
          <a:p>
            <a:pPr algn="r"/>
            <a:endParaRPr lang="de-CH" sz="2200" dirty="0"/>
          </a:p>
        </p:txBody>
      </p:sp>
    </p:spTree>
    <p:extLst>
      <p:ext uri="{BB962C8B-B14F-4D97-AF65-F5344CB8AC3E}">
        <p14:creationId xmlns:p14="http://schemas.microsoft.com/office/powerpoint/2010/main" val="2425809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5BA96-FB31-4DE8-A5DA-C5B0B2154594}"/>
              </a:ext>
            </a:extLst>
          </p:cNvPr>
          <p:cNvSpPr>
            <a:spLocks noGrp="1"/>
          </p:cNvSpPr>
          <p:nvPr>
            <p:ph idx="1"/>
          </p:nvPr>
        </p:nvSpPr>
        <p:spPr>
          <a:xfrm>
            <a:off x="838200" y="2310937"/>
            <a:ext cx="10515600" cy="3866025"/>
          </a:xfrm>
        </p:spPr>
        <p:txBody>
          <a:bodyPr>
            <a:normAutofit/>
          </a:bodyPr>
          <a:lstStyle/>
          <a:p>
            <a:pPr marL="0" indent="0" algn="ctr">
              <a:buNone/>
            </a:pPr>
            <a:r>
              <a:rPr lang="de-CH" sz="7200" dirty="0"/>
              <a:t>Netconf Working</a:t>
            </a:r>
            <a:br>
              <a:rPr lang="de-CH" sz="7200" dirty="0"/>
            </a:br>
            <a:r>
              <a:rPr lang="de-CH" sz="7200" dirty="0"/>
              <a:t>Group update</a:t>
            </a:r>
          </a:p>
        </p:txBody>
      </p:sp>
    </p:spTree>
    <p:extLst>
      <p:ext uri="{BB962C8B-B14F-4D97-AF65-F5344CB8AC3E}">
        <p14:creationId xmlns:p14="http://schemas.microsoft.com/office/powerpoint/2010/main" val="4018699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Versioning in YANG Notifications Subscription</a:t>
            </a:r>
            <a:br>
              <a:rPr lang="en-GB" sz="3600" dirty="0"/>
            </a:br>
            <a:r>
              <a:rPr lang="en-US" sz="2700" dirty="0">
                <a:solidFill>
                  <a:schemeClr val="bg2">
                    <a:lumMod val="75000"/>
                  </a:schemeClr>
                </a:solidFill>
              </a:rPr>
              <a:t>Status and 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r>
              <a:rPr lang="en-US" sz="2000" b="1" dirty="0"/>
              <a:t> -03 NETCONF adoption call for </a:t>
            </a:r>
            <a:r>
              <a:rPr lang="de-CH" sz="2000" b="1" dirty="0"/>
              <a:t>draft-</a:t>
            </a:r>
            <a:r>
              <a:rPr lang="de-CH" sz="2000" b="1" dirty="0" err="1"/>
              <a:t>ietf</a:t>
            </a:r>
            <a:r>
              <a:rPr lang="de-CH" sz="2000" b="1" dirty="0"/>
              <a:t>-netconf-</a:t>
            </a:r>
            <a:r>
              <a:rPr lang="de-CH" sz="2000" b="1" dirty="0" err="1"/>
              <a:t>yang</a:t>
            </a:r>
            <a:r>
              <a:rPr lang="de-CH" sz="2000" b="1" dirty="0"/>
              <a:t>-</a:t>
            </a:r>
            <a:r>
              <a:rPr lang="de-CH" sz="2000" b="1" dirty="0" err="1"/>
              <a:t>notifications-versioning</a:t>
            </a:r>
            <a:r>
              <a:rPr lang="de-CH" sz="2000" b="1" dirty="0"/>
              <a:t> </a:t>
            </a:r>
            <a:r>
              <a:rPr lang="en-US" sz="2000" b="1" dirty="0"/>
              <a:t>concluded</a:t>
            </a:r>
          </a:p>
          <a:p>
            <a:r>
              <a:rPr lang="en-US" sz="2000" b="1" dirty="0"/>
              <a:t>Feedback from Andy during adoption call</a:t>
            </a:r>
          </a:p>
          <a:p>
            <a:pPr lvl="1"/>
            <a:r>
              <a:rPr lang="en-US" sz="2000" dirty="0" err="1"/>
              <a:t>xpath</a:t>
            </a:r>
            <a:r>
              <a:rPr lang="en-US" sz="2000" dirty="0"/>
              <a:t> can refer to more than one YANG module </a:t>
            </a:r>
          </a:p>
          <a:p>
            <a:pPr lvl="1"/>
            <a:r>
              <a:rPr lang="en-US" sz="2000" dirty="0"/>
              <a:t>subscription section 2 is not fully aligned with section 4.1</a:t>
            </a:r>
          </a:p>
          <a:p>
            <a:pPr lvl="1"/>
            <a:r>
              <a:rPr lang="en-US" sz="2000" dirty="0"/>
              <a:t>Instead of </a:t>
            </a:r>
            <a:r>
              <a:rPr lang="en-US" sz="2000" dirty="0" err="1"/>
              <a:t>sn:target</a:t>
            </a:r>
            <a:r>
              <a:rPr lang="en-US" sz="2000" dirty="0"/>
              <a:t>, </a:t>
            </a:r>
            <a:r>
              <a:rPr lang="en-US" sz="2000" dirty="0" err="1"/>
              <a:t>sn:stream-filter</a:t>
            </a:r>
            <a:r>
              <a:rPr lang="en-US" sz="2000" dirty="0"/>
              <a:t>, </a:t>
            </a:r>
            <a:r>
              <a:rPr lang="en-US" sz="2000" dirty="0" err="1"/>
              <a:t>sn:within-subscription</a:t>
            </a:r>
            <a:r>
              <a:rPr lang="en-US" sz="2000" dirty="0"/>
              <a:t> and </a:t>
            </a:r>
            <a:r>
              <a:rPr lang="en-US" sz="2000" dirty="0" err="1"/>
              <a:t>yp:within-subscription</a:t>
            </a:r>
            <a:r>
              <a:rPr lang="en-US" sz="2000" dirty="0"/>
              <a:t> should be augmented</a:t>
            </a:r>
          </a:p>
          <a:p>
            <a:r>
              <a:rPr lang="en-US" sz="2000" b="1" dirty="0"/>
              <a:t>All addressed in -01 revision</a:t>
            </a:r>
            <a:br>
              <a:rPr lang="en-US" sz="2000" b="1" dirty="0"/>
            </a:br>
            <a:r>
              <a:rPr lang="en-US" sz="2000" b="1" dirty="0"/>
              <a:t>-&gt; Requesting feedback and comments.</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12</a:t>
            </a:fld>
            <a:endParaRPr lang="en-US" sz="2200" dirty="0"/>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6" name="Subtitle 4">
            <a:extLst>
              <a:ext uri="{FF2B5EF4-FFF2-40B4-BE49-F238E27FC236}">
                <a16:creationId xmlns:a16="http://schemas.microsoft.com/office/drawing/2014/main" id="{7C3B84B0-CEE6-9508-972D-6095E0E01E98}"/>
              </a:ext>
            </a:extLst>
          </p:cNvPr>
          <p:cNvSpPr txBox="1">
            <a:spLocks/>
          </p:cNvSpPr>
          <p:nvPr/>
        </p:nvSpPr>
        <p:spPr>
          <a:xfrm>
            <a:off x="838200" y="5311833"/>
            <a:ext cx="11163943" cy="1049803"/>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benoit.claise@huawei.com</a:t>
            </a:r>
          </a:p>
          <a:p>
            <a:pPr marL="0" indent="0" algn="r">
              <a:spcBef>
                <a:spcPts val="300"/>
              </a:spcBef>
              <a:buNone/>
            </a:pPr>
            <a:r>
              <a:rPr lang="de-CH" sz="3800" dirty="0">
                <a:latin typeface="+mj-lt"/>
              </a:rPr>
              <a:t>alex.huang-feng@insa-lyon.fr</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15. </a:t>
            </a:r>
            <a:r>
              <a:rPr lang="de-CH" sz="3800" dirty="0" err="1">
                <a:latin typeface="+mj-lt"/>
                <a:ea typeface="+mj-ea"/>
                <a:cs typeface="+mj-cs"/>
              </a:rPr>
              <a:t>July</a:t>
            </a:r>
            <a:r>
              <a:rPr lang="de-CH" sz="3800" dirty="0">
                <a:latin typeface="+mj-lt"/>
                <a:ea typeface="+mj-ea"/>
                <a:cs typeface="+mj-cs"/>
              </a:rPr>
              <a:t> 2023</a:t>
            </a:r>
            <a:endParaRPr lang="de-CH" sz="3800" dirty="0">
              <a:latin typeface="+mj-lt"/>
            </a:endParaRPr>
          </a:p>
          <a:p>
            <a:pPr algn="r"/>
            <a:endParaRPr lang="de-CH" sz="2200" dirty="0"/>
          </a:p>
        </p:txBody>
      </p:sp>
    </p:spTree>
    <p:extLst>
      <p:ext uri="{BB962C8B-B14F-4D97-AF65-F5344CB8AC3E}">
        <p14:creationId xmlns:p14="http://schemas.microsoft.com/office/powerpoint/2010/main" val="1912627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690688"/>
            <a:ext cx="5491316" cy="3219664"/>
          </a:xfrm>
          <a:prstGeom prst="rect">
            <a:avLst/>
          </a:prstGeom>
          <a:noFill/>
        </p:spPr>
        <p:txBody>
          <a:bodyPr wrap="square">
            <a:spAutoFit/>
          </a:bodyPr>
          <a:lstStyle/>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70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yp:datastore</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yp:selection-filter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sn:stream-filter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sn:target</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yp:datastore</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yp:selection-filter</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yp:within-subscription</a:t>
            </a:r>
            <a:r>
              <a:rPr lang="en-US" sz="7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module-version* [module-name]</a:t>
            </a: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module-name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7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700" dirty="0">
                <a:effectLst/>
                <a:latin typeface="Courier New" panose="02070309020205020404" pitchFamily="49" charset="0"/>
                <a:ea typeface="Calibri" panose="020F0502020204030204" pitchFamily="34" charset="0"/>
                <a:cs typeface="Courier New" panose="02070309020205020404" pitchFamily="49" charset="0"/>
              </a:rPr>
              <a:t>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700" dirty="0">
                <a:effectLst/>
                <a:latin typeface="Courier New" panose="02070309020205020404" pitchFamily="49" charset="0"/>
                <a:ea typeface="Calibri" panose="020F0502020204030204" pitchFamily="34" charset="0"/>
                <a:cs typeface="Courier New" panose="02070309020205020404" pitchFamily="49" charset="0"/>
              </a:rPr>
              <a:t> revision-label?   </a:t>
            </a:r>
            <a:r>
              <a:rPr lang="en-US" sz="70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de-CH" sz="7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Datastore Selection and Subscription State Change Notifications with </a:t>
            </a:r>
            <a:r>
              <a:rPr lang="en-US" sz="2800" b="1" dirty="0">
                <a:solidFill>
                  <a:srgbClr val="FF0000"/>
                </a:solidFill>
              </a:rPr>
              <a:t>module name, revision and revision-label</a:t>
            </a:r>
            <a:endParaRPr lang="en-US" sz="2800" dirty="0">
              <a:solidFill>
                <a:srgbClr val="FF0000"/>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50737"/>
            <a:ext cx="5229402" cy="4416814"/>
          </a:xfrm>
        </p:spPr>
        <p:txBody>
          <a:bodyPr>
            <a:noAutofit/>
          </a:bodyPr>
          <a:lstStyle/>
          <a:p>
            <a:r>
              <a:rPr lang="en-US" sz="1800" b="1" dirty="0"/>
              <a:t>Network operators need to control semantics in its data processing pipeline. That includes YANG push.</a:t>
            </a:r>
          </a:p>
          <a:p>
            <a:r>
              <a:rPr lang="en-US" sz="1800" dirty="0"/>
              <a:t>This is today only possible during YANG push subscription but not when nodes are being upgraded or messages are being published for configured subscription.</a:t>
            </a:r>
          </a:p>
          <a:p>
            <a:r>
              <a:rPr lang="en-US" sz="1800" b="1" dirty="0">
                <a:solidFill>
                  <a:srgbClr val="FF0000"/>
                </a:solidFill>
              </a:rPr>
              <a:t>draft-</a:t>
            </a:r>
            <a:r>
              <a:rPr lang="en-US" sz="1800" b="1" dirty="0" err="1">
                <a:solidFill>
                  <a:srgbClr val="FF0000"/>
                </a:solidFill>
              </a:rPr>
              <a:t>ietf</a:t>
            </a:r>
            <a:r>
              <a:rPr lang="en-US" sz="1800" b="1" dirty="0">
                <a:solidFill>
                  <a:srgbClr val="FF0000"/>
                </a:solidFill>
              </a:rPr>
              <a:t>-netconf-yang-notifications-versioning</a:t>
            </a:r>
            <a:r>
              <a:rPr lang="en-US" sz="1800" dirty="0"/>
              <a:t> extends the YANG push subscription and publishing mechanism defined in RFC8641:</a:t>
            </a:r>
          </a:p>
          <a:p>
            <a:pPr lvl="1"/>
            <a:r>
              <a:rPr lang="en-US" sz="1800" b="1" dirty="0"/>
              <a:t>By adding the ability to subscribe to a specific revision </a:t>
            </a:r>
            <a:r>
              <a:rPr lang="en-US" sz="1800" dirty="0"/>
              <a:t>or latest-compatible-</a:t>
            </a:r>
            <a:r>
              <a:rPr lang="en-US" sz="1800" dirty="0" err="1"/>
              <a:t>semversion</a:t>
            </a:r>
            <a:r>
              <a:rPr lang="en-US" sz="1800" dirty="0"/>
              <a:t> of one or more yang modules.</a:t>
            </a:r>
          </a:p>
          <a:p>
            <a:pPr lvl="1"/>
            <a:r>
              <a:rPr lang="en-US" sz="1800" b="1" dirty="0"/>
              <a:t>By extending the YANG push Subscription State Change Notifications Message </a:t>
            </a:r>
            <a:r>
              <a:rPr lang="en-US" sz="1800" dirty="0"/>
              <a:t>so that the YANG push receiver learns beside the </a:t>
            </a:r>
            <a:r>
              <a:rPr lang="en-US" sz="1800" dirty="0" err="1"/>
              <a:t>xpath</a:t>
            </a:r>
            <a:r>
              <a:rPr lang="en-US" sz="1800" dirty="0"/>
              <a:t> and the sub-tree filter also the yang module name, revision and revision-label.</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38200" y="1950764"/>
            <a:ext cx="4540135" cy="1478236"/>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 name="Rectangle 19">
            <a:extLst>
              <a:ext uri="{FF2B5EF4-FFF2-40B4-BE49-F238E27FC236}">
                <a16:creationId xmlns:a16="http://schemas.microsoft.com/office/drawing/2014/main" id="{63E8849D-2264-4DF7-A868-9C9CF1546A76}"/>
              </a:ext>
            </a:extLst>
          </p:cNvPr>
          <p:cNvSpPr/>
          <p:nvPr/>
        </p:nvSpPr>
        <p:spPr>
          <a:xfrm>
            <a:off x="838200" y="3447255"/>
            <a:ext cx="4540135" cy="1478236"/>
          </a:xfrm>
          <a:prstGeom prst="rect">
            <a:avLst/>
          </a:prstGeom>
          <a:solidFill>
            <a:schemeClr val="accent5">
              <a:alpha val="10000"/>
            </a:schemeClr>
          </a:solid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436524" y="3305654"/>
            <a:ext cx="1155177" cy="1325563"/>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a:off x="5436524" y="4114800"/>
            <a:ext cx="1072341" cy="1152248"/>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D44A8BB-E798-49BE-808F-AC92A5F105A6}"/>
              </a:ext>
            </a:extLst>
          </p:cNvPr>
          <p:cNvSpPr txBox="1"/>
          <p:nvPr/>
        </p:nvSpPr>
        <p:spPr>
          <a:xfrm>
            <a:off x="838200" y="4957150"/>
            <a:ext cx="5088775" cy="1819794"/>
          </a:xfrm>
          <a:prstGeom prst="rect">
            <a:avLst/>
          </a:prstGeom>
          <a:noFill/>
        </p:spPr>
        <p:txBody>
          <a:bodyPr wrap="square">
            <a:spAutoFit/>
          </a:bodyPr>
          <a:lstStyle/>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ietf-restconf:notification</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"2023-01-03T10:00:00Z",</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ietf-subscribed-notifications:</a:t>
            </a:r>
            <a:r>
              <a:rPr lang="fr-CH" sz="700" dirty="0" err="1">
                <a:effectLst/>
                <a:highlight>
                  <a:srgbClr val="00FFFF"/>
                </a:highlight>
                <a:latin typeface="Courier New" panose="02070309020205020404" pitchFamily="49" charset="0"/>
                <a:ea typeface="Calibri" panose="020F0502020204030204" pitchFamily="34" charset="0"/>
                <a:cs typeface="Times New Roman" panose="02020603050405020304" pitchFamily="18" charset="0"/>
              </a:rPr>
              <a:t>subscription-modified</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"id": 101,</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stream-xpath-filter</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7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stream</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"NETCONF",</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latin typeface="Courier New" panose="02070309020205020404" pitchFamily="49" charset="0"/>
                <a:ea typeface="Calibri" panose="020F0502020204030204" pitchFamily="34" charset="0"/>
                <a:cs typeface="Times New Roman" panose="02020603050405020304" pitchFamily="18" charset="0"/>
              </a:rPr>
              <a:t>ietf-yang-push-revision:module-version</a:t>
            </a: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"module-</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name</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ietf</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-interfaces"</a:t>
            </a:r>
          </a:p>
          <a:p>
            <a:pPr marL="0" marR="0">
              <a:lnSpc>
                <a:spcPct val="107000"/>
              </a:lnSpc>
              <a:spcBef>
                <a:spcPts val="0"/>
              </a:spcBef>
              <a:spcAft>
                <a:spcPts val="0"/>
              </a:spcAft>
            </a:pP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revision</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"2014-05-08",</a:t>
            </a:r>
          </a:p>
          <a:p>
            <a:pPr marL="0" marR="0">
              <a:lnSpc>
                <a:spcPct val="107000"/>
              </a:lnSpc>
              <a:spcBef>
                <a:spcPts val="0"/>
              </a:spcBef>
              <a:spcAft>
                <a:spcPts val="0"/>
              </a:spcAft>
            </a:pP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7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revision</a:t>
            </a:r>
            <a:r>
              <a:rPr lang="fr-CH" sz="7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-label": "1.0.0",</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700" dirty="0">
                <a:effectLst/>
                <a:latin typeface="Courier New" panose="02070309020205020404" pitchFamily="49" charset="0"/>
                <a:ea typeface="Calibri" panose="020F0502020204030204" pitchFamily="34" charset="0"/>
                <a:cs typeface="Times New Roman" panose="02020603050405020304" pitchFamily="18" charset="0"/>
              </a:rPr>
              <a:t>   }</a:t>
            </a:r>
            <a:endParaRPr lang="de-CH" sz="7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Slide Number Placeholder 1">
            <a:extLst>
              <a:ext uri="{FF2B5EF4-FFF2-40B4-BE49-F238E27FC236}">
                <a16:creationId xmlns:a16="http://schemas.microsoft.com/office/drawing/2014/main" id="{DD55D196-E3DC-42F9-97C5-DAF0CA1831D7}"/>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Tree>
    <p:extLst>
      <p:ext uri="{BB962C8B-B14F-4D97-AF65-F5344CB8AC3E}">
        <p14:creationId xmlns:p14="http://schemas.microsoft.com/office/powerpoint/2010/main" val="1339609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5BA96-FB31-4DE8-A5DA-C5B0B2154594}"/>
              </a:ext>
            </a:extLst>
          </p:cNvPr>
          <p:cNvSpPr>
            <a:spLocks noGrp="1"/>
          </p:cNvSpPr>
          <p:nvPr>
            <p:ph idx="1"/>
          </p:nvPr>
        </p:nvSpPr>
        <p:spPr>
          <a:xfrm>
            <a:off x="838200" y="2310937"/>
            <a:ext cx="10515600" cy="3866025"/>
          </a:xfrm>
        </p:spPr>
        <p:txBody>
          <a:bodyPr>
            <a:normAutofit/>
          </a:bodyPr>
          <a:lstStyle/>
          <a:p>
            <a:pPr marL="0" indent="0" algn="ctr">
              <a:buNone/>
            </a:pPr>
            <a:r>
              <a:rPr lang="de-CH" sz="9600" dirty="0"/>
              <a:t>Backup</a:t>
            </a:r>
          </a:p>
        </p:txBody>
      </p:sp>
    </p:spTree>
    <p:extLst>
      <p:ext uri="{BB962C8B-B14F-4D97-AF65-F5344CB8AC3E}">
        <p14:creationId xmlns:p14="http://schemas.microsoft.com/office/powerpoint/2010/main" val="4168080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8">
            <a:extLst>
              <a:ext uri="{FF2B5EF4-FFF2-40B4-BE49-F238E27FC236}">
                <a16:creationId xmlns:a16="http://schemas.microsoft.com/office/drawing/2014/main" id="{4FE70E86-779D-4922-A020-0B3E5C05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81F55513-2668-477C-9962-1B9F5E31F1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45450"/>
            <a:ext cx="12192000" cy="3012550"/>
            <a:chOff x="0" y="3845450"/>
            <a:chExt cx="12192000" cy="3012550"/>
          </a:xfrm>
        </p:grpSpPr>
        <p:sp>
          <p:nvSpPr>
            <p:cNvPr id="42" name="Freeform: Shape 41">
              <a:extLst>
                <a:ext uri="{FF2B5EF4-FFF2-40B4-BE49-F238E27FC236}">
                  <a16:creationId xmlns:a16="http://schemas.microsoft.com/office/drawing/2014/main" id="{E673CDF5-001D-42B7-BB27-B3C47240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89828"/>
              <a:ext cx="12192000" cy="2868172"/>
            </a:xfrm>
            <a:custGeom>
              <a:avLst/>
              <a:gdLst>
                <a:gd name="connsiteX0" fmla="*/ 619389 w 12192000"/>
                <a:gd name="connsiteY0" fmla="*/ 0 h 2868172"/>
                <a:gd name="connsiteX1" fmla="*/ 687652 w 12192000"/>
                <a:gd name="connsiteY1" fmla="*/ 3175 h 2868172"/>
                <a:gd name="connsiteX2" fmla="*/ 747977 w 12192000"/>
                <a:gd name="connsiteY2" fmla="*/ 9525 h 2868172"/>
                <a:gd name="connsiteX3" fmla="*/ 800364 w 12192000"/>
                <a:gd name="connsiteY3" fmla="*/ 20637 h 2868172"/>
                <a:gd name="connsiteX4" fmla="*/ 846402 w 12192000"/>
                <a:gd name="connsiteY4" fmla="*/ 36512 h 2868172"/>
                <a:gd name="connsiteX5" fmla="*/ 887677 w 12192000"/>
                <a:gd name="connsiteY5" fmla="*/ 52387 h 2868172"/>
                <a:gd name="connsiteX6" fmla="*/ 924189 w 12192000"/>
                <a:gd name="connsiteY6" fmla="*/ 68262 h 2868172"/>
                <a:gd name="connsiteX7" fmla="*/ 962289 w 12192000"/>
                <a:gd name="connsiteY7" fmla="*/ 87312 h 2868172"/>
                <a:gd name="connsiteX8" fmla="*/ 1000389 w 12192000"/>
                <a:gd name="connsiteY8" fmla="*/ 106362 h 2868172"/>
                <a:gd name="connsiteX9" fmla="*/ 1036902 w 12192000"/>
                <a:gd name="connsiteY9" fmla="*/ 125412 h 2868172"/>
                <a:gd name="connsiteX10" fmla="*/ 1078177 w 12192000"/>
                <a:gd name="connsiteY10" fmla="*/ 141287 h 2868172"/>
                <a:gd name="connsiteX11" fmla="*/ 1124214 w 12192000"/>
                <a:gd name="connsiteY11" fmla="*/ 155575 h 2868172"/>
                <a:gd name="connsiteX12" fmla="*/ 1176602 w 12192000"/>
                <a:gd name="connsiteY12" fmla="*/ 166687 h 2868172"/>
                <a:gd name="connsiteX13" fmla="*/ 1236927 w 12192000"/>
                <a:gd name="connsiteY13" fmla="*/ 174625 h 2868172"/>
                <a:gd name="connsiteX14" fmla="*/ 1305189 w 12192000"/>
                <a:gd name="connsiteY14" fmla="*/ 176212 h 2868172"/>
                <a:gd name="connsiteX15" fmla="*/ 1373452 w 12192000"/>
                <a:gd name="connsiteY15" fmla="*/ 174625 h 2868172"/>
                <a:gd name="connsiteX16" fmla="*/ 1433777 w 12192000"/>
                <a:gd name="connsiteY16" fmla="*/ 166687 h 2868172"/>
                <a:gd name="connsiteX17" fmla="*/ 1486164 w 12192000"/>
                <a:gd name="connsiteY17" fmla="*/ 155575 h 2868172"/>
                <a:gd name="connsiteX18" fmla="*/ 1532202 w 12192000"/>
                <a:gd name="connsiteY18" fmla="*/ 141287 h 2868172"/>
                <a:gd name="connsiteX19" fmla="*/ 1573477 w 12192000"/>
                <a:gd name="connsiteY19" fmla="*/ 125412 h 2868172"/>
                <a:gd name="connsiteX20" fmla="*/ 1609989 w 12192000"/>
                <a:gd name="connsiteY20" fmla="*/ 106362 h 2868172"/>
                <a:gd name="connsiteX21" fmla="*/ 1648089 w 12192000"/>
                <a:gd name="connsiteY21" fmla="*/ 87312 h 2868172"/>
                <a:gd name="connsiteX22" fmla="*/ 1686189 w 12192000"/>
                <a:gd name="connsiteY22" fmla="*/ 68262 h 2868172"/>
                <a:gd name="connsiteX23" fmla="*/ 1722702 w 12192000"/>
                <a:gd name="connsiteY23" fmla="*/ 52387 h 2868172"/>
                <a:gd name="connsiteX24" fmla="*/ 1763977 w 12192000"/>
                <a:gd name="connsiteY24" fmla="*/ 36512 h 2868172"/>
                <a:gd name="connsiteX25" fmla="*/ 1810014 w 12192000"/>
                <a:gd name="connsiteY25" fmla="*/ 20637 h 2868172"/>
                <a:gd name="connsiteX26" fmla="*/ 1862402 w 12192000"/>
                <a:gd name="connsiteY26" fmla="*/ 9525 h 2868172"/>
                <a:gd name="connsiteX27" fmla="*/ 1922727 w 12192000"/>
                <a:gd name="connsiteY27" fmla="*/ 3175 h 2868172"/>
                <a:gd name="connsiteX28" fmla="*/ 1990989 w 12192000"/>
                <a:gd name="connsiteY28" fmla="*/ 0 h 2868172"/>
                <a:gd name="connsiteX29" fmla="*/ 2059252 w 12192000"/>
                <a:gd name="connsiteY29" fmla="*/ 3175 h 2868172"/>
                <a:gd name="connsiteX30" fmla="*/ 2119577 w 12192000"/>
                <a:gd name="connsiteY30" fmla="*/ 9525 h 2868172"/>
                <a:gd name="connsiteX31" fmla="*/ 2171964 w 12192000"/>
                <a:gd name="connsiteY31" fmla="*/ 20637 h 2868172"/>
                <a:gd name="connsiteX32" fmla="*/ 2218002 w 12192000"/>
                <a:gd name="connsiteY32" fmla="*/ 36512 h 2868172"/>
                <a:gd name="connsiteX33" fmla="*/ 2259277 w 12192000"/>
                <a:gd name="connsiteY33" fmla="*/ 52387 h 2868172"/>
                <a:gd name="connsiteX34" fmla="*/ 2295789 w 12192000"/>
                <a:gd name="connsiteY34" fmla="*/ 68262 h 2868172"/>
                <a:gd name="connsiteX35" fmla="*/ 2333889 w 12192000"/>
                <a:gd name="connsiteY35" fmla="*/ 87312 h 2868172"/>
                <a:gd name="connsiteX36" fmla="*/ 2371989 w 12192000"/>
                <a:gd name="connsiteY36" fmla="*/ 106362 h 2868172"/>
                <a:gd name="connsiteX37" fmla="*/ 2408502 w 12192000"/>
                <a:gd name="connsiteY37" fmla="*/ 125412 h 2868172"/>
                <a:gd name="connsiteX38" fmla="*/ 2449777 w 12192000"/>
                <a:gd name="connsiteY38" fmla="*/ 141287 h 2868172"/>
                <a:gd name="connsiteX39" fmla="*/ 2495814 w 12192000"/>
                <a:gd name="connsiteY39" fmla="*/ 155575 h 2868172"/>
                <a:gd name="connsiteX40" fmla="*/ 2548202 w 12192000"/>
                <a:gd name="connsiteY40" fmla="*/ 166687 h 2868172"/>
                <a:gd name="connsiteX41" fmla="*/ 2608527 w 12192000"/>
                <a:gd name="connsiteY41" fmla="*/ 174625 h 2868172"/>
                <a:gd name="connsiteX42" fmla="*/ 2676789 w 12192000"/>
                <a:gd name="connsiteY42" fmla="*/ 176212 h 2868172"/>
                <a:gd name="connsiteX43" fmla="*/ 2745052 w 12192000"/>
                <a:gd name="connsiteY43" fmla="*/ 174625 h 2868172"/>
                <a:gd name="connsiteX44" fmla="*/ 2805377 w 12192000"/>
                <a:gd name="connsiteY44" fmla="*/ 166687 h 2868172"/>
                <a:gd name="connsiteX45" fmla="*/ 2857764 w 12192000"/>
                <a:gd name="connsiteY45" fmla="*/ 155575 h 2868172"/>
                <a:gd name="connsiteX46" fmla="*/ 2903802 w 12192000"/>
                <a:gd name="connsiteY46" fmla="*/ 141287 h 2868172"/>
                <a:gd name="connsiteX47" fmla="*/ 2945077 w 12192000"/>
                <a:gd name="connsiteY47" fmla="*/ 125412 h 2868172"/>
                <a:gd name="connsiteX48" fmla="*/ 2981589 w 12192000"/>
                <a:gd name="connsiteY48" fmla="*/ 106362 h 2868172"/>
                <a:gd name="connsiteX49" fmla="*/ 3019689 w 12192000"/>
                <a:gd name="connsiteY49" fmla="*/ 87312 h 2868172"/>
                <a:gd name="connsiteX50" fmla="*/ 3057789 w 12192000"/>
                <a:gd name="connsiteY50" fmla="*/ 68262 h 2868172"/>
                <a:gd name="connsiteX51" fmla="*/ 3094302 w 12192000"/>
                <a:gd name="connsiteY51" fmla="*/ 52387 h 2868172"/>
                <a:gd name="connsiteX52" fmla="*/ 3135577 w 12192000"/>
                <a:gd name="connsiteY52" fmla="*/ 36512 h 2868172"/>
                <a:gd name="connsiteX53" fmla="*/ 3181614 w 12192000"/>
                <a:gd name="connsiteY53" fmla="*/ 20637 h 2868172"/>
                <a:gd name="connsiteX54" fmla="*/ 3234002 w 12192000"/>
                <a:gd name="connsiteY54" fmla="*/ 9525 h 2868172"/>
                <a:gd name="connsiteX55" fmla="*/ 3294327 w 12192000"/>
                <a:gd name="connsiteY55" fmla="*/ 3175 h 2868172"/>
                <a:gd name="connsiteX56" fmla="*/ 3361002 w 12192000"/>
                <a:gd name="connsiteY56" fmla="*/ 0 h 2868172"/>
                <a:gd name="connsiteX57" fmla="*/ 3430852 w 12192000"/>
                <a:gd name="connsiteY57" fmla="*/ 3175 h 2868172"/>
                <a:gd name="connsiteX58" fmla="*/ 3491177 w 12192000"/>
                <a:gd name="connsiteY58" fmla="*/ 9525 h 2868172"/>
                <a:gd name="connsiteX59" fmla="*/ 3543564 w 12192000"/>
                <a:gd name="connsiteY59" fmla="*/ 20637 h 2868172"/>
                <a:gd name="connsiteX60" fmla="*/ 3589602 w 12192000"/>
                <a:gd name="connsiteY60" fmla="*/ 36512 h 2868172"/>
                <a:gd name="connsiteX61" fmla="*/ 3630877 w 12192000"/>
                <a:gd name="connsiteY61" fmla="*/ 52387 h 2868172"/>
                <a:gd name="connsiteX62" fmla="*/ 3667389 w 12192000"/>
                <a:gd name="connsiteY62" fmla="*/ 68262 h 2868172"/>
                <a:gd name="connsiteX63" fmla="*/ 3705489 w 12192000"/>
                <a:gd name="connsiteY63" fmla="*/ 87312 h 2868172"/>
                <a:gd name="connsiteX64" fmla="*/ 3743589 w 12192000"/>
                <a:gd name="connsiteY64" fmla="*/ 106362 h 2868172"/>
                <a:gd name="connsiteX65" fmla="*/ 3780102 w 12192000"/>
                <a:gd name="connsiteY65" fmla="*/ 125412 h 2868172"/>
                <a:gd name="connsiteX66" fmla="*/ 3821377 w 12192000"/>
                <a:gd name="connsiteY66" fmla="*/ 141287 h 2868172"/>
                <a:gd name="connsiteX67" fmla="*/ 3867414 w 12192000"/>
                <a:gd name="connsiteY67" fmla="*/ 155575 h 2868172"/>
                <a:gd name="connsiteX68" fmla="*/ 3919802 w 12192000"/>
                <a:gd name="connsiteY68" fmla="*/ 166687 h 2868172"/>
                <a:gd name="connsiteX69" fmla="*/ 3980127 w 12192000"/>
                <a:gd name="connsiteY69" fmla="*/ 174625 h 2868172"/>
                <a:gd name="connsiteX70" fmla="*/ 4048389 w 12192000"/>
                <a:gd name="connsiteY70" fmla="*/ 176212 h 2868172"/>
                <a:gd name="connsiteX71" fmla="*/ 4116652 w 12192000"/>
                <a:gd name="connsiteY71" fmla="*/ 174625 h 2868172"/>
                <a:gd name="connsiteX72" fmla="*/ 4176977 w 12192000"/>
                <a:gd name="connsiteY72" fmla="*/ 166687 h 2868172"/>
                <a:gd name="connsiteX73" fmla="*/ 4229364 w 12192000"/>
                <a:gd name="connsiteY73" fmla="*/ 155575 h 2868172"/>
                <a:gd name="connsiteX74" fmla="*/ 4275402 w 12192000"/>
                <a:gd name="connsiteY74" fmla="*/ 141287 h 2868172"/>
                <a:gd name="connsiteX75" fmla="*/ 4316677 w 12192000"/>
                <a:gd name="connsiteY75" fmla="*/ 125412 h 2868172"/>
                <a:gd name="connsiteX76" fmla="*/ 4353189 w 12192000"/>
                <a:gd name="connsiteY76" fmla="*/ 106362 h 2868172"/>
                <a:gd name="connsiteX77" fmla="*/ 4429389 w 12192000"/>
                <a:gd name="connsiteY77" fmla="*/ 68262 h 2868172"/>
                <a:gd name="connsiteX78" fmla="*/ 4465902 w 12192000"/>
                <a:gd name="connsiteY78" fmla="*/ 52387 h 2868172"/>
                <a:gd name="connsiteX79" fmla="*/ 4507177 w 12192000"/>
                <a:gd name="connsiteY79" fmla="*/ 36512 h 2868172"/>
                <a:gd name="connsiteX80" fmla="*/ 4553215 w 12192000"/>
                <a:gd name="connsiteY80" fmla="*/ 20637 h 2868172"/>
                <a:gd name="connsiteX81" fmla="*/ 4605602 w 12192000"/>
                <a:gd name="connsiteY81" fmla="*/ 9525 h 2868172"/>
                <a:gd name="connsiteX82" fmla="*/ 4665928 w 12192000"/>
                <a:gd name="connsiteY82" fmla="*/ 3175 h 2868172"/>
                <a:gd name="connsiteX83" fmla="*/ 4734189 w 12192000"/>
                <a:gd name="connsiteY83" fmla="*/ 0 h 2868172"/>
                <a:gd name="connsiteX84" fmla="*/ 4802453 w 12192000"/>
                <a:gd name="connsiteY84" fmla="*/ 3175 h 2868172"/>
                <a:gd name="connsiteX85" fmla="*/ 4862777 w 12192000"/>
                <a:gd name="connsiteY85" fmla="*/ 9525 h 2868172"/>
                <a:gd name="connsiteX86" fmla="*/ 4915165 w 12192000"/>
                <a:gd name="connsiteY86" fmla="*/ 20637 h 2868172"/>
                <a:gd name="connsiteX87" fmla="*/ 4961201 w 12192000"/>
                <a:gd name="connsiteY87" fmla="*/ 36512 h 2868172"/>
                <a:gd name="connsiteX88" fmla="*/ 5002477 w 12192000"/>
                <a:gd name="connsiteY88" fmla="*/ 52387 h 2868172"/>
                <a:gd name="connsiteX89" fmla="*/ 5038989 w 12192000"/>
                <a:gd name="connsiteY89" fmla="*/ 68262 h 2868172"/>
                <a:gd name="connsiteX90" fmla="*/ 5077090 w 12192000"/>
                <a:gd name="connsiteY90" fmla="*/ 87312 h 2868172"/>
                <a:gd name="connsiteX91" fmla="*/ 5115189 w 12192000"/>
                <a:gd name="connsiteY91" fmla="*/ 106362 h 2868172"/>
                <a:gd name="connsiteX92" fmla="*/ 5151701 w 12192000"/>
                <a:gd name="connsiteY92" fmla="*/ 125412 h 2868172"/>
                <a:gd name="connsiteX93" fmla="*/ 5192977 w 12192000"/>
                <a:gd name="connsiteY93" fmla="*/ 141287 h 2868172"/>
                <a:gd name="connsiteX94" fmla="*/ 5239014 w 12192000"/>
                <a:gd name="connsiteY94" fmla="*/ 155575 h 2868172"/>
                <a:gd name="connsiteX95" fmla="*/ 5291401 w 12192000"/>
                <a:gd name="connsiteY95" fmla="*/ 166687 h 2868172"/>
                <a:gd name="connsiteX96" fmla="*/ 5351727 w 12192000"/>
                <a:gd name="connsiteY96" fmla="*/ 174625 h 2868172"/>
                <a:gd name="connsiteX97" fmla="*/ 5410199 w 12192000"/>
                <a:gd name="connsiteY97" fmla="*/ 175985 h 2868172"/>
                <a:gd name="connsiteX98" fmla="*/ 5468671 w 12192000"/>
                <a:gd name="connsiteY98" fmla="*/ 174625 h 2868172"/>
                <a:gd name="connsiteX99" fmla="*/ 5528996 w 12192000"/>
                <a:gd name="connsiteY99" fmla="*/ 166687 h 2868172"/>
                <a:gd name="connsiteX100" fmla="*/ 5581383 w 12192000"/>
                <a:gd name="connsiteY100" fmla="*/ 155575 h 2868172"/>
                <a:gd name="connsiteX101" fmla="*/ 5627421 w 12192000"/>
                <a:gd name="connsiteY101" fmla="*/ 141287 h 2868172"/>
                <a:gd name="connsiteX102" fmla="*/ 5668696 w 12192000"/>
                <a:gd name="connsiteY102" fmla="*/ 125412 h 2868172"/>
                <a:gd name="connsiteX103" fmla="*/ 5705209 w 12192000"/>
                <a:gd name="connsiteY103" fmla="*/ 106362 h 2868172"/>
                <a:gd name="connsiteX104" fmla="*/ 5743308 w 12192000"/>
                <a:gd name="connsiteY104" fmla="*/ 87312 h 2868172"/>
                <a:gd name="connsiteX105" fmla="*/ 5781408 w 12192000"/>
                <a:gd name="connsiteY105" fmla="*/ 68262 h 2868172"/>
                <a:gd name="connsiteX106" fmla="*/ 5817921 w 12192000"/>
                <a:gd name="connsiteY106" fmla="*/ 52387 h 2868172"/>
                <a:gd name="connsiteX107" fmla="*/ 5859196 w 12192000"/>
                <a:gd name="connsiteY107" fmla="*/ 36512 h 2868172"/>
                <a:gd name="connsiteX108" fmla="*/ 5905234 w 12192000"/>
                <a:gd name="connsiteY108" fmla="*/ 20637 h 2868172"/>
                <a:gd name="connsiteX109" fmla="*/ 5957621 w 12192000"/>
                <a:gd name="connsiteY109" fmla="*/ 9525 h 2868172"/>
                <a:gd name="connsiteX110" fmla="*/ 6017947 w 12192000"/>
                <a:gd name="connsiteY110" fmla="*/ 3175 h 2868172"/>
                <a:gd name="connsiteX111" fmla="*/ 6086209 w 12192000"/>
                <a:gd name="connsiteY111" fmla="*/ 0 h 2868172"/>
                <a:gd name="connsiteX112" fmla="*/ 6095999 w 12192000"/>
                <a:gd name="connsiteY112" fmla="*/ 455 h 2868172"/>
                <a:gd name="connsiteX113" fmla="*/ 6105789 w 12192000"/>
                <a:gd name="connsiteY113" fmla="*/ 0 h 2868172"/>
                <a:gd name="connsiteX114" fmla="*/ 6174052 w 12192000"/>
                <a:gd name="connsiteY114" fmla="*/ 3175 h 2868172"/>
                <a:gd name="connsiteX115" fmla="*/ 6234377 w 12192000"/>
                <a:gd name="connsiteY115" fmla="*/ 9525 h 2868172"/>
                <a:gd name="connsiteX116" fmla="*/ 6286764 w 12192000"/>
                <a:gd name="connsiteY116" fmla="*/ 20637 h 2868172"/>
                <a:gd name="connsiteX117" fmla="*/ 6332802 w 12192000"/>
                <a:gd name="connsiteY117" fmla="*/ 36512 h 2868172"/>
                <a:gd name="connsiteX118" fmla="*/ 6374077 w 12192000"/>
                <a:gd name="connsiteY118" fmla="*/ 52387 h 2868172"/>
                <a:gd name="connsiteX119" fmla="*/ 6410589 w 12192000"/>
                <a:gd name="connsiteY119" fmla="*/ 68262 h 2868172"/>
                <a:gd name="connsiteX120" fmla="*/ 6448689 w 12192000"/>
                <a:gd name="connsiteY120" fmla="*/ 87312 h 2868172"/>
                <a:gd name="connsiteX121" fmla="*/ 6486789 w 12192000"/>
                <a:gd name="connsiteY121" fmla="*/ 106362 h 2868172"/>
                <a:gd name="connsiteX122" fmla="*/ 6523302 w 12192000"/>
                <a:gd name="connsiteY122" fmla="*/ 125412 h 2868172"/>
                <a:gd name="connsiteX123" fmla="*/ 6564577 w 12192000"/>
                <a:gd name="connsiteY123" fmla="*/ 141287 h 2868172"/>
                <a:gd name="connsiteX124" fmla="*/ 6610614 w 12192000"/>
                <a:gd name="connsiteY124" fmla="*/ 155575 h 2868172"/>
                <a:gd name="connsiteX125" fmla="*/ 6663002 w 12192000"/>
                <a:gd name="connsiteY125" fmla="*/ 166687 h 2868172"/>
                <a:gd name="connsiteX126" fmla="*/ 6723327 w 12192000"/>
                <a:gd name="connsiteY126" fmla="*/ 174625 h 2868172"/>
                <a:gd name="connsiteX127" fmla="*/ 6781799 w 12192000"/>
                <a:gd name="connsiteY127" fmla="*/ 175985 h 2868172"/>
                <a:gd name="connsiteX128" fmla="*/ 6840271 w 12192000"/>
                <a:gd name="connsiteY128" fmla="*/ 174625 h 2868172"/>
                <a:gd name="connsiteX129" fmla="*/ 6900596 w 12192000"/>
                <a:gd name="connsiteY129" fmla="*/ 166687 h 2868172"/>
                <a:gd name="connsiteX130" fmla="*/ 6952983 w 12192000"/>
                <a:gd name="connsiteY130" fmla="*/ 155575 h 2868172"/>
                <a:gd name="connsiteX131" fmla="*/ 6999021 w 12192000"/>
                <a:gd name="connsiteY131" fmla="*/ 141287 h 2868172"/>
                <a:gd name="connsiteX132" fmla="*/ 7040296 w 12192000"/>
                <a:gd name="connsiteY132" fmla="*/ 125412 h 2868172"/>
                <a:gd name="connsiteX133" fmla="*/ 7076808 w 12192000"/>
                <a:gd name="connsiteY133" fmla="*/ 106362 h 2868172"/>
                <a:gd name="connsiteX134" fmla="*/ 7114908 w 12192000"/>
                <a:gd name="connsiteY134" fmla="*/ 87312 h 2868172"/>
                <a:gd name="connsiteX135" fmla="*/ 7153008 w 12192000"/>
                <a:gd name="connsiteY135" fmla="*/ 68262 h 2868172"/>
                <a:gd name="connsiteX136" fmla="*/ 7189521 w 12192000"/>
                <a:gd name="connsiteY136" fmla="*/ 52387 h 2868172"/>
                <a:gd name="connsiteX137" fmla="*/ 7230796 w 12192000"/>
                <a:gd name="connsiteY137" fmla="*/ 36512 h 2868172"/>
                <a:gd name="connsiteX138" fmla="*/ 7276833 w 12192000"/>
                <a:gd name="connsiteY138" fmla="*/ 20637 h 2868172"/>
                <a:gd name="connsiteX139" fmla="*/ 7329221 w 12192000"/>
                <a:gd name="connsiteY139" fmla="*/ 9525 h 2868172"/>
                <a:gd name="connsiteX140" fmla="*/ 7389546 w 12192000"/>
                <a:gd name="connsiteY140" fmla="*/ 3175 h 2868172"/>
                <a:gd name="connsiteX141" fmla="*/ 7457808 w 12192000"/>
                <a:gd name="connsiteY141" fmla="*/ 0 h 2868172"/>
                <a:gd name="connsiteX142" fmla="*/ 7526071 w 12192000"/>
                <a:gd name="connsiteY142" fmla="*/ 3175 h 2868172"/>
                <a:gd name="connsiteX143" fmla="*/ 7586396 w 12192000"/>
                <a:gd name="connsiteY143" fmla="*/ 9525 h 2868172"/>
                <a:gd name="connsiteX144" fmla="*/ 7638783 w 12192000"/>
                <a:gd name="connsiteY144" fmla="*/ 20637 h 2868172"/>
                <a:gd name="connsiteX145" fmla="*/ 7684821 w 12192000"/>
                <a:gd name="connsiteY145" fmla="*/ 36512 h 2868172"/>
                <a:gd name="connsiteX146" fmla="*/ 7726096 w 12192000"/>
                <a:gd name="connsiteY146" fmla="*/ 52387 h 2868172"/>
                <a:gd name="connsiteX147" fmla="*/ 7762608 w 12192000"/>
                <a:gd name="connsiteY147" fmla="*/ 68262 h 2868172"/>
                <a:gd name="connsiteX148" fmla="*/ 7800708 w 12192000"/>
                <a:gd name="connsiteY148" fmla="*/ 87312 h 2868172"/>
                <a:gd name="connsiteX149" fmla="*/ 7838808 w 12192000"/>
                <a:gd name="connsiteY149" fmla="*/ 106362 h 2868172"/>
                <a:gd name="connsiteX150" fmla="*/ 7875321 w 12192000"/>
                <a:gd name="connsiteY150" fmla="*/ 125412 h 2868172"/>
                <a:gd name="connsiteX151" fmla="*/ 7916596 w 12192000"/>
                <a:gd name="connsiteY151" fmla="*/ 141287 h 2868172"/>
                <a:gd name="connsiteX152" fmla="*/ 7962633 w 12192000"/>
                <a:gd name="connsiteY152" fmla="*/ 155575 h 2868172"/>
                <a:gd name="connsiteX153" fmla="*/ 8015021 w 12192000"/>
                <a:gd name="connsiteY153" fmla="*/ 166687 h 2868172"/>
                <a:gd name="connsiteX154" fmla="*/ 8075346 w 12192000"/>
                <a:gd name="connsiteY154" fmla="*/ 174625 h 2868172"/>
                <a:gd name="connsiteX155" fmla="*/ 8143608 w 12192000"/>
                <a:gd name="connsiteY155" fmla="*/ 176212 h 2868172"/>
                <a:gd name="connsiteX156" fmla="*/ 8211871 w 12192000"/>
                <a:gd name="connsiteY156" fmla="*/ 174625 h 2868172"/>
                <a:gd name="connsiteX157" fmla="*/ 8272196 w 12192000"/>
                <a:gd name="connsiteY157" fmla="*/ 166687 h 2868172"/>
                <a:gd name="connsiteX158" fmla="*/ 8324583 w 12192000"/>
                <a:gd name="connsiteY158" fmla="*/ 155575 h 2868172"/>
                <a:gd name="connsiteX159" fmla="*/ 8370621 w 12192000"/>
                <a:gd name="connsiteY159" fmla="*/ 141287 h 2868172"/>
                <a:gd name="connsiteX160" fmla="*/ 8411896 w 12192000"/>
                <a:gd name="connsiteY160" fmla="*/ 125412 h 2868172"/>
                <a:gd name="connsiteX161" fmla="*/ 8448408 w 12192000"/>
                <a:gd name="connsiteY161" fmla="*/ 106362 h 2868172"/>
                <a:gd name="connsiteX162" fmla="*/ 8486508 w 12192000"/>
                <a:gd name="connsiteY162" fmla="*/ 87312 h 2868172"/>
                <a:gd name="connsiteX163" fmla="*/ 8524608 w 12192000"/>
                <a:gd name="connsiteY163" fmla="*/ 68262 h 2868172"/>
                <a:gd name="connsiteX164" fmla="*/ 8561120 w 12192000"/>
                <a:gd name="connsiteY164" fmla="*/ 52387 h 2868172"/>
                <a:gd name="connsiteX165" fmla="*/ 8602396 w 12192000"/>
                <a:gd name="connsiteY165" fmla="*/ 36512 h 2868172"/>
                <a:gd name="connsiteX166" fmla="*/ 8648432 w 12192000"/>
                <a:gd name="connsiteY166" fmla="*/ 20637 h 2868172"/>
                <a:gd name="connsiteX167" fmla="*/ 8700820 w 12192000"/>
                <a:gd name="connsiteY167" fmla="*/ 9525 h 2868172"/>
                <a:gd name="connsiteX168" fmla="*/ 8761146 w 12192000"/>
                <a:gd name="connsiteY168" fmla="*/ 3175 h 2868172"/>
                <a:gd name="connsiteX169" fmla="*/ 8827820 w 12192000"/>
                <a:gd name="connsiteY169" fmla="*/ 0 h 2868172"/>
                <a:gd name="connsiteX170" fmla="*/ 8897670 w 12192000"/>
                <a:gd name="connsiteY170" fmla="*/ 3175 h 2868172"/>
                <a:gd name="connsiteX171" fmla="*/ 8957996 w 12192000"/>
                <a:gd name="connsiteY171" fmla="*/ 9525 h 2868172"/>
                <a:gd name="connsiteX172" fmla="*/ 9010382 w 12192000"/>
                <a:gd name="connsiteY172" fmla="*/ 20637 h 2868172"/>
                <a:gd name="connsiteX173" fmla="*/ 9056420 w 12192000"/>
                <a:gd name="connsiteY173" fmla="*/ 36512 h 2868172"/>
                <a:gd name="connsiteX174" fmla="*/ 9097696 w 12192000"/>
                <a:gd name="connsiteY174" fmla="*/ 52387 h 2868172"/>
                <a:gd name="connsiteX175" fmla="*/ 9134208 w 12192000"/>
                <a:gd name="connsiteY175" fmla="*/ 68262 h 2868172"/>
                <a:gd name="connsiteX176" fmla="*/ 9172308 w 12192000"/>
                <a:gd name="connsiteY176" fmla="*/ 87312 h 2868172"/>
                <a:gd name="connsiteX177" fmla="*/ 9210408 w 12192000"/>
                <a:gd name="connsiteY177" fmla="*/ 106362 h 2868172"/>
                <a:gd name="connsiteX178" fmla="*/ 9246920 w 12192000"/>
                <a:gd name="connsiteY178" fmla="*/ 125412 h 2868172"/>
                <a:gd name="connsiteX179" fmla="*/ 9288196 w 12192000"/>
                <a:gd name="connsiteY179" fmla="*/ 141287 h 2868172"/>
                <a:gd name="connsiteX180" fmla="*/ 9334232 w 12192000"/>
                <a:gd name="connsiteY180" fmla="*/ 155575 h 2868172"/>
                <a:gd name="connsiteX181" fmla="*/ 9386620 w 12192000"/>
                <a:gd name="connsiteY181" fmla="*/ 166687 h 2868172"/>
                <a:gd name="connsiteX182" fmla="*/ 9446946 w 12192000"/>
                <a:gd name="connsiteY182" fmla="*/ 174625 h 2868172"/>
                <a:gd name="connsiteX183" fmla="*/ 9515208 w 12192000"/>
                <a:gd name="connsiteY183" fmla="*/ 176212 h 2868172"/>
                <a:gd name="connsiteX184" fmla="*/ 9583470 w 12192000"/>
                <a:gd name="connsiteY184" fmla="*/ 174625 h 2868172"/>
                <a:gd name="connsiteX185" fmla="*/ 9643796 w 12192000"/>
                <a:gd name="connsiteY185" fmla="*/ 166687 h 2868172"/>
                <a:gd name="connsiteX186" fmla="*/ 9696182 w 12192000"/>
                <a:gd name="connsiteY186" fmla="*/ 155575 h 2868172"/>
                <a:gd name="connsiteX187" fmla="*/ 9742220 w 12192000"/>
                <a:gd name="connsiteY187" fmla="*/ 141287 h 2868172"/>
                <a:gd name="connsiteX188" fmla="*/ 9783496 w 12192000"/>
                <a:gd name="connsiteY188" fmla="*/ 125412 h 2868172"/>
                <a:gd name="connsiteX189" fmla="*/ 9820008 w 12192000"/>
                <a:gd name="connsiteY189" fmla="*/ 106362 h 2868172"/>
                <a:gd name="connsiteX190" fmla="*/ 9896208 w 12192000"/>
                <a:gd name="connsiteY190" fmla="*/ 68262 h 2868172"/>
                <a:gd name="connsiteX191" fmla="*/ 9932720 w 12192000"/>
                <a:gd name="connsiteY191" fmla="*/ 52387 h 2868172"/>
                <a:gd name="connsiteX192" fmla="*/ 9973996 w 12192000"/>
                <a:gd name="connsiteY192" fmla="*/ 36512 h 2868172"/>
                <a:gd name="connsiteX193" fmla="*/ 10020032 w 12192000"/>
                <a:gd name="connsiteY193" fmla="*/ 20637 h 2868172"/>
                <a:gd name="connsiteX194" fmla="*/ 10072420 w 12192000"/>
                <a:gd name="connsiteY194" fmla="*/ 9525 h 2868172"/>
                <a:gd name="connsiteX195" fmla="*/ 10132746 w 12192000"/>
                <a:gd name="connsiteY195" fmla="*/ 3175 h 2868172"/>
                <a:gd name="connsiteX196" fmla="*/ 10201008 w 12192000"/>
                <a:gd name="connsiteY196" fmla="*/ 0 h 2868172"/>
                <a:gd name="connsiteX197" fmla="*/ 10269270 w 12192000"/>
                <a:gd name="connsiteY197" fmla="*/ 3175 h 2868172"/>
                <a:gd name="connsiteX198" fmla="*/ 10329596 w 12192000"/>
                <a:gd name="connsiteY198" fmla="*/ 9525 h 2868172"/>
                <a:gd name="connsiteX199" fmla="*/ 10381982 w 12192000"/>
                <a:gd name="connsiteY199" fmla="*/ 20637 h 2868172"/>
                <a:gd name="connsiteX200" fmla="*/ 10428020 w 12192000"/>
                <a:gd name="connsiteY200" fmla="*/ 36512 h 2868172"/>
                <a:gd name="connsiteX201" fmla="*/ 10469296 w 12192000"/>
                <a:gd name="connsiteY201" fmla="*/ 52387 h 2868172"/>
                <a:gd name="connsiteX202" fmla="*/ 10505808 w 12192000"/>
                <a:gd name="connsiteY202" fmla="*/ 68262 h 2868172"/>
                <a:gd name="connsiteX203" fmla="*/ 10543908 w 12192000"/>
                <a:gd name="connsiteY203" fmla="*/ 87312 h 2868172"/>
                <a:gd name="connsiteX204" fmla="*/ 10582008 w 12192000"/>
                <a:gd name="connsiteY204" fmla="*/ 106362 h 2868172"/>
                <a:gd name="connsiteX205" fmla="*/ 10618520 w 12192000"/>
                <a:gd name="connsiteY205" fmla="*/ 125412 h 2868172"/>
                <a:gd name="connsiteX206" fmla="*/ 10659796 w 12192000"/>
                <a:gd name="connsiteY206" fmla="*/ 141287 h 2868172"/>
                <a:gd name="connsiteX207" fmla="*/ 10705832 w 12192000"/>
                <a:gd name="connsiteY207" fmla="*/ 155575 h 2868172"/>
                <a:gd name="connsiteX208" fmla="*/ 10758220 w 12192000"/>
                <a:gd name="connsiteY208" fmla="*/ 166687 h 2868172"/>
                <a:gd name="connsiteX209" fmla="*/ 10818546 w 12192000"/>
                <a:gd name="connsiteY209" fmla="*/ 174625 h 2868172"/>
                <a:gd name="connsiteX210" fmla="*/ 10886808 w 12192000"/>
                <a:gd name="connsiteY210" fmla="*/ 176212 h 2868172"/>
                <a:gd name="connsiteX211" fmla="*/ 10955070 w 12192000"/>
                <a:gd name="connsiteY211" fmla="*/ 174625 h 2868172"/>
                <a:gd name="connsiteX212" fmla="*/ 11015396 w 12192000"/>
                <a:gd name="connsiteY212" fmla="*/ 166687 h 2868172"/>
                <a:gd name="connsiteX213" fmla="*/ 11067782 w 12192000"/>
                <a:gd name="connsiteY213" fmla="*/ 155575 h 2868172"/>
                <a:gd name="connsiteX214" fmla="*/ 11113820 w 12192000"/>
                <a:gd name="connsiteY214" fmla="*/ 141287 h 2868172"/>
                <a:gd name="connsiteX215" fmla="*/ 11155096 w 12192000"/>
                <a:gd name="connsiteY215" fmla="*/ 125412 h 2868172"/>
                <a:gd name="connsiteX216" fmla="*/ 11191608 w 12192000"/>
                <a:gd name="connsiteY216" fmla="*/ 106362 h 2868172"/>
                <a:gd name="connsiteX217" fmla="*/ 11229708 w 12192000"/>
                <a:gd name="connsiteY217" fmla="*/ 87312 h 2868172"/>
                <a:gd name="connsiteX218" fmla="*/ 11267808 w 12192000"/>
                <a:gd name="connsiteY218" fmla="*/ 68262 h 2868172"/>
                <a:gd name="connsiteX219" fmla="*/ 11304320 w 12192000"/>
                <a:gd name="connsiteY219" fmla="*/ 52387 h 2868172"/>
                <a:gd name="connsiteX220" fmla="*/ 11345596 w 12192000"/>
                <a:gd name="connsiteY220" fmla="*/ 36512 h 2868172"/>
                <a:gd name="connsiteX221" fmla="*/ 11391632 w 12192000"/>
                <a:gd name="connsiteY221" fmla="*/ 20637 h 2868172"/>
                <a:gd name="connsiteX222" fmla="*/ 11444020 w 12192000"/>
                <a:gd name="connsiteY222" fmla="*/ 9525 h 2868172"/>
                <a:gd name="connsiteX223" fmla="*/ 11504346 w 12192000"/>
                <a:gd name="connsiteY223" fmla="*/ 3175 h 2868172"/>
                <a:gd name="connsiteX224" fmla="*/ 11572608 w 12192000"/>
                <a:gd name="connsiteY224" fmla="*/ 0 h 2868172"/>
                <a:gd name="connsiteX225" fmla="*/ 11640870 w 12192000"/>
                <a:gd name="connsiteY225" fmla="*/ 3175 h 2868172"/>
                <a:gd name="connsiteX226" fmla="*/ 11701196 w 12192000"/>
                <a:gd name="connsiteY226" fmla="*/ 9525 h 2868172"/>
                <a:gd name="connsiteX227" fmla="*/ 11753582 w 12192000"/>
                <a:gd name="connsiteY227" fmla="*/ 20637 h 2868172"/>
                <a:gd name="connsiteX228" fmla="*/ 11799620 w 12192000"/>
                <a:gd name="connsiteY228" fmla="*/ 36512 h 2868172"/>
                <a:gd name="connsiteX229" fmla="*/ 11840896 w 12192000"/>
                <a:gd name="connsiteY229" fmla="*/ 52387 h 2868172"/>
                <a:gd name="connsiteX230" fmla="*/ 11877408 w 12192000"/>
                <a:gd name="connsiteY230" fmla="*/ 68262 h 2868172"/>
                <a:gd name="connsiteX231" fmla="*/ 11915508 w 12192000"/>
                <a:gd name="connsiteY231" fmla="*/ 87312 h 2868172"/>
                <a:gd name="connsiteX232" fmla="*/ 11953608 w 12192000"/>
                <a:gd name="connsiteY232" fmla="*/ 106362 h 2868172"/>
                <a:gd name="connsiteX233" fmla="*/ 11990120 w 12192000"/>
                <a:gd name="connsiteY233" fmla="*/ 125412 h 2868172"/>
                <a:gd name="connsiteX234" fmla="*/ 12031396 w 12192000"/>
                <a:gd name="connsiteY234" fmla="*/ 141287 h 2868172"/>
                <a:gd name="connsiteX235" fmla="*/ 12077432 w 12192000"/>
                <a:gd name="connsiteY235" fmla="*/ 155575 h 2868172"/>
                <a:gd name="connsiteX236" fmla="*/ 12129820 w 12192000"/>
                <a:gd name="connsiteY236" fmla="*/ 166688 h 2868172"/>
                <a:gd name="connsiteX237" fmla="*/ 12190146 w 12192000"/>
                <a:gd name="connsiteY237" fmla="*/ 174625 h 2868172"/>
                <a:gd name="connsiteX238" fmla="*/ 12192000 w 12192000"/>
                <a:gd name="connsiteY238" fmla="*/ 174668 h 2868172"/>
                <a:gd name="connsiteX239" fmla="*/ 12192000 w 12192000"/>
                <a:gd name="connsiteY239" fmla="*/ 319047 h 2868172"/>
                <a:gd name="connsiteX240" fmla="*/ 12192000 w 12192000"/>
                <a:gd name="connsiteY240" fmla="*/ 885826 h 2868172"/>
                <a:gd name="connsiteX241" fmla="*/ 12192000 w 12192000"/>
                <a:gd name="connsiteY241" fmla="*/ 1030205 h 2868172"/>
                <a:gd name="connsiteX242" fmla="*/ 12192000 w 12192000"/>
                <a:gd name="connsiteY242" fmla="*/ 1553722 h 2868172"/>
                <a:gd name="connsiteX243" fmla="*/ 12192000 w 12192000"/>
                <a:gd name="connsiteY243" fmla="*/ 1787292 h 2868172"/>
                <a:gd name="connsiteX244" fmla="*/ 12192000 w 12192000"/>
                <a:gd name="connsiteY244" fmla="*/ 1931671 h 2868172"/>
                <a:gd name="connsiteX245" fmla="*/ 12192000 w 12192000"/>
                <a:gd name="connsiteY245" fmla="*/ 2868172 h 2868172"/>
                <a:gd name="connsiteX246" fmla="*/ 12191997 w 12192000"/>
                <a:gd name="connsiteY246" fmla="*/ 2868172 h 2868172"/>
                <a:gd name="connsiteX247" fmla="*/ 1 w 12192000"/>
                <a:gd name="connsiteY247" fmla="*/ 2868172 h 2868172"/>
                <a:gd name="connsiteX248" fmla="*/ 0 w 12192000"/>
                <a:gd name="connsiteY248" fmla="*/ 2868172 h 2868172"/>
                <a:gd name="connsiteX249" fmla="*/ 0 w 12192000"/>
                <a:gd name="connsiteY249" fmla="*/ 1931671 h 2868172"/>
                <a:gd name="connsiteX250" fmla="*/ 0 w 12192000"/>
                <a:gd name="connsiteY250" fmla="*/ 1787292 h 2868172"/>
                <a:gd name="connsiteX251" fmla="*/ 0 w 12192000"/>
                <a:gd name="connsiteY251" fmla="*/ 1553722 h 2868172"/>
                <a:gd name="connsiteX252" fmla="*/ 0 w 12192000"/>
                <a:gd name="connsiteY252" fmla="*/ 1030205 h 2868172"/>
                <a:gd name="connsiteX253" fmla="*/ 0 w 12192000"/>
                <a:gd name="connsiteY253" fmla="*/ 885826 h 2868172"/>
                <a:gd name="connsiteX254" fmla="*/ 0 w 12192000"/>
                <a:gd name="connsiteY254" fmla="*/ 319047 h 2868172"/>
                <a:gd name="connsiteX255" fmla="*/ 0 w 12192000"/>
                <a:gd name="connsiteY255" fmla="*/ 174668 h 2868172"/>
                <a:gd name="connsiteX256" fmla="*/ 1852 w 12192000"/>
                <a:gd name="connsiteY256" fmla="*/ 174625 h 2868172"/>
                <a:gd name="connsiteX257" fmla="*/ 62177 w 12192000"/>
                <a:gd name="connsiteY257" fmla="*/ 166687 h 2868172"/>
                <a:gd name="connsiteX258" fmla="*/ 114564 w 12192000"/>
                <a:gd name="connsiteY258" fmla="*/ 155575 h 2868172"/>
                <a:gd name="connsiteX259" fmla="*/ 160602 w 12192000"/>
                <a:gd name="connsiteY259" fmla="*/ 141287 h 2868172"/>
                <a:gd name="connsiteX260" fmla="*/ 201877 w 12192000"/>
                <a:gd name="connsiteY260" fmla="*/ 125412 h 2868172"/>
                <a:gd name="connsiteX261" fmla="*/ 238389 w 12192000"/>
                <a:gd name="connsiteY261" fmla="*/ 106362 h 2868172"/>
                <a:gd name="connsiteX262" fmla="*/ 276489 w 12192000"/>
                <a:gd name="connsiteY262" fmla="*/ 87312 h 2868172"/>
                <a:gd name="connsiteX263" fmla="*/ 314589 w 12192000"/>
                <a:gd name="connsiteY263" fmla="*/ 68262 h 2868172"/>
                <a:gd name="connsiteX264" fmla="*/ 351102 w 12192000"/>
                <a:gd name="connsiteY264" fmla="*/ 52387 h 2868172"/>
                <a:gd name="connsiteX265" fmla="*/ 392377 w 12192000"/>
                <a:gd name="connsiteY265" fmla="*/ 36512 h 2868172"/>
                <a:gd name="connsiteX266" fmla="*/ 438414 w 12192000"/>
                <a:gd name="connsiteY266" fmla="*/ 20637 h 2868172"/>
                <a:gd name="connsiteX267" fmla="*/ 490802 w 12192000"/>
                <a:gd name="connsiteY267" fmla="*/ 9525 h 2868172"/>
                <a:gd name="connsiteX268" fmla="*/ 551127 w 12192000"/>
                <a:gd name="connsiteY268" fmla="*/ 3175 h 286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12192000" h="286817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7"/>
                  </a:lnTo>
                  <a:lnTo>
                    <a:pt x="12192000" y="885826"/>
                  </a:lnTo>
                  <a:lnTo>
                    <a:pt x="12192000" y="1030205"/>
                  </a:lnTo>
                  <a:lnTo>
                    <a:pt x="12192000" y="1553722"/>
                  </a:lnTo>
                  <a:lnTo>
                    <a:pt x="12192000" y="1787292"/>
                  </a:lnTo>
                  <a:lnTo>
                    <a:pt x="12192000" y="1931671"/>
                  </a:lnTo>
                  <a:lnTo>
                    <a:pt x="12192000" y="2868172"/>
                  </a:lnTo>
                  <a:lnTo>
                    <a:pt x="12191997" y="2868172"/>
                  </a:lnTo>
                  <a:lnTo>
                    <a:pt x="1" y="2868172"/>
                  </a:lnTo>
                  <a:lnTo>
                    <a:pt x="0" y="2868172"/>
                  </a:lnTo>
                  <a:lnTo>
                    <a:pt x="0" y="1931671"/>
                  </a:lnTo>
                  <a:lnTo>
                    <a:pt x="0" y="1787292"/>
                  </a:lnTo>
                  <a:lnTo>
                    <a:pt x="0" y="1553722"/>
                  </a:lnTo>
                  <a:lnTo>
                    <a:pt x="0" y="1030205"/>
                  </a:lnTo>
                  <a:lnTo>
                    <a:pt x="0" y="885826"/>
                  </a:lnTo>
                  <a:lnTo>
                    <a:pt x="0" y="319047"/>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7A502461-DBD9-4B84-92C9-8D95C948D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45450"/>
              <a:ext cx="12192000" cy="3012550"/>
            </a:xfrm>
            <a:custGeom>
              <a:avLst/>
              <a:gdLst>
                <a:gd name="connsiteX0" fmla="*/ 619389 w 12192000"/>
                <a:gd name="connsiteY0" fmla="*/ 0 h 3012550"/>
                <a:gd name="connsiteX1" fmla="*/ 687652 w 12192000"/>
                <a:gd name="connsiteY1" fmla="*/ 3175 h 3012550"/>
                <a:gd name="connsiteX2" fmla="*/ 747977 w 12192000"/>
                <a:gd name="connsiteY2" fmla="*/ 9525 h 3012550"/>
                <a:gd name="connsiteX3" fmla="*/ 800364 w 12192000"/>
                <a:gd name="connsiteY3" fmla="*/ 20637 h 3012550"/>
                <a:gd name="connsiteX4" fmla="*/ 846402 w 12192000"/>
                <a:gd name="connsiteY4" fmla="*/ 36512 h 3012550"/>
                <a:gd name="connsiteX5" fmla="*/ 887677 w 12192000"/>
                <a:gd name="connsiteY5" fmla="*/ 52387 h 3012550"/>
                <a:gd name="connsiteX6" fmla="*/ 924189 w 12192000"/>
                <a:gd name="connsiteY6" fmla="*/ 68262 h 3012550"/>
                <a:gd name="connsiteX7" fmla="*/ 962289 w 12192000"/>
                <a:gd name="connsiteY7" fmla="*/ 87312 h 3012550"/>
                <a:gd name="connsiteX8" fmla="*/ 1000389 w 12192000"/>
                <a:gd name="connsiteY8" fmla="*/ 106362 h 3012550"/>
                <a:gd name="connsiteX9" fmla="*/ 1036902 w 12192000"/>
                <a:gd name="connsiteY9" fmla="*/ 125412 h 3012550"/>
                <a:gd name="connsiteX10" fmla="*/ 1078177 w 12192000"/>
                <a:gd name="connsiteY10" fmla="*/ 141287 h 3012550"/>
                <a:gd name="connsiteX11" fmla="*/ 1124214 w 12192000"/>
                <a:gd name="connsiteY11" fmla="*/ 155575 h 3012550"/>
                <a:gd name="connsiteX12" fmla="*/ 1176602 w 12192000"/>
                <a:gd name="connsiteY12" fmla="*/ 166687 h 3012550"/>
                <a:gd name="connsiteX13" fmla="*/ 1236927 w 12192000"/>
                <a:gd name="connsiteY13" fmla="*/ 174625 h 3012550"/>
                <a:gd name="connsiteX14" fmla="*/ 1305189 w 12192000"/>
                <a:gd name="connsiteY14" fmla="*/ 176212 h 3012550"/>
                <a:gd name="connsiteX15" fmla="*/ 1373452 w 12192000"/>
                <a:gd name="connsiteY15" fmla="*/ 174625 h 3012550"/>
                <a:gd name="connsiteX16" fmla="*/ 1433777 w 12192000"/>
                <a:gd name="connsiteY16" fmla="*/ 166687 h 3012550"/>
                <a:gd name="connsiteX17" fmla="*/ 1486164 w 12192000"/>
                <a:gd name="connsiteY17" fmla="*/ 155575 h 3012550"/>
                <a:gd name="connsiteX18" fmla="*/ 1532202 w 12192000"/>
                <a:gd name="connsiteY18" fmla="*/ 141287 h 3012550"/>
                <a:gd name="connsiteX19" fmla="*/ 1573477 w 12192000"/>
                <a:gd name="connsiteY19" fmla="*/ 125412 h 3012550"/>
                <a:gd name="connsiteX20" fmla="*/ 1609989 w 12192000"/>
                <a:gd name="connsiteY20" fmla="*/ 106362 h 3012550"/>
                <a:gd name="connsiteX21" fmla="*/ 1648089 w 12192000"/>
                <a:gd name="connsiteY21" fmla="*/ 87312 h 3012550"/>
                <a:gd name="connsiteX22" fmla="*/ 1686189 w 12192000"/>
                <a:gd name="connsiteY22" fmla="*/ 68262 h 3012550"/>
                <a:gd name="connsiteX23" fmla="*/ 1722702 w 12192000"/>
                <a:gd name="connsiteY23" fmla="*/ 52387 h 3012550"/>
                <a:gd name="connsiteX24" fmla="*/ 1763977 w 12192000"/>
                <a:gd name="connsiteY24" fmla="*/ 36512 h 3012550"/>
                <a:gd name="connsiteX25" fmla="*/ 1810014 w 12192000"/>
                <a:gd name="connsiteY25" fmla="*/ 20637 h 3012550"/>
                <a:gd name="connsiteX26" fmla="*/ 1862402 w 12192000"/>
                <a:gd name="connsiteY26" fmla="*/ 9525 h 3012550"/>
                <a:gd name="connsiteX27" fmla="*/ 1922727 w 12192000"/>
                <a:gd name="connsiteY27" fmla="*/ 3175 h 3012550"/>
                <a:gd name="connsiteX28" fmla="*/ 1990989 w 12192000"/>
                <a:gd name="connsiteY28" fmla="*/ 0 h 3012550"/>
                <a:gd name="connsiteX29" fmla="*/ 2059252 w 12192000"/>
                <a:gd name="connsiteY29" fmla="*/ 3175 h 3012550"/>
                <a:gd name="connsiteX30" fmla="*/ 2119577 w 12192000"/>
                <a:gd name="connsiteY30" fmla="*/ 9525 h 3012550"/>
                <a:gd name="connsiteX31" fmla="*/ 2171964 w 12192000"/>
                <a:gd name="connsiteY31" fmla="*/ 20637 h 3012550"/>
                <a:gd name="connsiteX32" fmla="*/ 2218002 w 12192000"/>
                <a:gd name="connsiteY32" fmla="*/ 36512 h 3012550"/>
                <a:gd name="connsiteX33" fmla="*/ 2259277 w 12192000"/>
                <a:gd name="connsiteY33" fmla="*/ 52387 h 3012550"/>
                <a:gd name="connsiteX34" fmla="*/ 2295789 w 12192000"/>
                <a:gd name="connsiteY34" fmla="*/ 68262 h 3012550"/>
                <a:gd name="connsiteX35" fmla="*/ 2333889 w 12192000"/>
                <a:gd name="connsiteY35" fmla="*/ 87312 h 3012550"/>
                <a:gd name="connsiteX36" fmla="*/ 2371989 w 12192000"/>
                <a:gd name="connsiteY36" fmla="*/ 106362 h 3012550"/>
                <a:gd name="connsiteX37" fmla="*/ 2408502 w 12192000"/>
                <a:gd name="connsiteY37" fmla="*/ 125412 h 3012550"/>
                <a:gd name="connsiteX38" fmla="*/ 2449777 w 12192000"/>
                <a:gd name="connsiteY38" fmla="*/ 141287 h 3012550"/>
                <a:gd name="connsiteX39" fmla="*/ 2495814 w 12192000"/>
                <a:gd name="connsiteY39" fmla="*/ 155575 h 3012550"/>
                <a:gd name="connsiteX40" fmla="*/ 2548202 w 12192000"/>
                <a:gd name="connsiteY40" fmla="*/ 166687 h 3012550"/>
                <a:gd name="connsiteX41" fmla="*/ 2608527 w 12192000"/>
                <a:gd name="connsiteY41" fmla="*/ 174625 h 3012550"/>
                <a:gd name="connsiteX42" fmla="*/ 2676789 w 12192000"/>
                <a:gd name="connsiteY42" fmla="*/ 176212 h 3012550"/>
                <a:gd name="connsiteX43" fmla="*/ 2745052 w 12192000"/>
                <a:gd name="connsiteY43" fmla="*/ 174625 h 3012550"/>
                <a:gd name="connsiteX44" fmla="*/ 2805377 w 12192000"/>
                <a:gd name="connsiteY44" fmla="*/ 166687 h 3012550"/>
                <a:gd name="connsiteX45" fmla="*/ 2857764 w 12192000"/>
                <a:gd name="connsiteY45" fmla="*/ 155575 h 3012550"/>
                <a:gd name="connsiteX46" fmla="*/ 2903802 w 12192000"/>
                <a:gd name="connsiteY46" fmla="*/ 141287 h 3012550"/>
                <a:gd name="connsiteX47" fmla="*/ 2945077 w 12192000"/>
                <a:gd name="connsiteY47" fmla="*/ 125412 h 3012550"/>
                <a:gd name="connsiteX48" fmla="*/ 2981589 w 12192000"/>
                <a:gd name="connsiteY48" fmla="*/ 106362 h 3012550"/>
                <a:gd name="connsiteX49" fmla="*/ 3019689 w 12192000"/>
                <a:gd name="connsiteY49" fmla="*/ 87312 h 3012550"/>
                <a:gd name="connsiteX50" fmla="*/ 3057789 w 12192000"/>
                <a:gd name="connsiteY50" fmla="*/ 68262 h 3012550"/>
                <a:gd name="connsiteX51" fmla="*/ 3094302 w 12192000"/>
                <a:gd name="connsiteY51" fmla="*/ 52387 h 3012550"/>
                <a:gd name="connsiteX52" fmla="*/ 3135577 w 12192000"/>
                <a:gd name="connsiteY52" fmla="*/ 36512 h 3012550"/>
                <a:gd name="connsiteX53" fmla="*/ 3181614 w 12192000"/>
                <a:gd name="connsiteY53" fmla="*/ 20637 h 3012550"/>
                <a:gd name="connsiteX54" fmla="*/ 3234002 w 12192000"/>
                <a:gd name="connsiteY54" fmla="*/ 9525 h 3012550"/>
                <a:gd name="connsiteX55" fmla="*/ 3294327 w 12192000"/>
                <a:gd name="connsiteY55" fmla="*/ 3175 h 3012550"/>
                <a:gd name="connsiteX56" fmla="*/ 3361002 w 12192000"/>
                <a:gd name="connsiteY56" fmla="*/ 0 h 3012550"/>
                <a:gd name="connsiteX57" fmla="*/ 3430852 w 12192000"/>
                <a:gd name="connsiteY57" fmla="*/ 3175 h 3012550"/>
                <a:gd name="connsiteX58" fmla="*/ 3491177 w 12192000"/>
                <a:gd name="connsiteY58" fmla="*/ 9525 h 3012550"/>
                <a:gd name="connsiteX59" fmla="*/ 3543564 w 12192000"/>
                <a:gd name="connsiteY59" fmla="*/ 20637 h 3012550"/>
                <a:gd name="connsiteX60" fmla="*/ 3589602 w 12192000"/>
                <a:gd name="connsiteY60" fmla="*/ 36512 h 3012550"/>
                <a:gd name="connsiteX61" fmla="*/ 3630877 w 12192000"/>
                <a:gd name="connsiteY61" fmla="*/ 52387 h 3012550"/>
                <a:gd name="connsiteX62" fmla="*/ 3667389 w 12192000"/>
                <a:gd name="connsiteY62" fmla="*/ 68262 h 3012550"/>
                <a:gd name="connsiteX63" fmla="*/ 3705489 w 12192000"/>
                <a:gd name="connsiteY63" fmla="*/ 87312 h 3012550"/>
                <a:gd name="connsiteX64" fmla="*/ 3743589 w 12192000"/>
                <a:gd name="connsiteY64" fmla="*/ 106362 h 3012550"/>
                <a:gd name="connsiteX65" fmla="*/ 3780102 w 12192000"/>
                <a:gd name="connsiteY65" fmla="*/ 125412 h 3012550"/>
                <a:gd name="connsiteX66" fmla="*/ 3821377 w 12192000"/>
                <a:gd name="connsiteY66" fmla="*/ 141287 h 3012550"/>
                <a:gd name="connsiteX67" fmla="*/ 3867414 w 12192000"/>
                <a:gd name="connsiteY67" fmla="*/ 155575 h 3012550"/>
                <a:gd name="connsiteX68" fmla="*/ 3919802 w 12192000"/>
                <a:gd name="connsiteY68" fmla="*/ 166687 h 3012550"/>
                <a:gd name="connsiteX69" fmla="*/ 3980127 w 12192000"/>
                <a:gd name="connsiteY69" fmla="*/ 174625 h 3012550"/>
                <a:gd name="connsiteX70" fmla="*/ 4048389 w 12192000"/>
                <a:gd name="connsiteY70" fmla="*/ 176212 h 3012550"/>
                <a:gd name="connsiteX71" fmla="*/ 4116652 w 12192000"/>
                <a:gd name="connsiteY71" fmla="*/ 174625 h 3012550"/>
                <a:gd name="connsiteX72" fmla="*/ 4176977 w 12192000"/>
                <a:gd name="connsiteY72" fmla="*/ 166687 h 3012550"/>
                <a:gd name="connsiteX73" fmla="*/ 4229364 w 12192000"/>
                <a:gd name="connsiteY73" fmla="*/ 155575 h 3012550"/>
                <a:gd name="connsiteX74" fmla="*/ 4275402 w 12192000"/>
                <a:gd name="connsiteY74" fmla="*/ 141287 h 3012550"/>
                <a:gd name="connsiteX75" fmla="*/ 4316677 w 12192000"/>
                <a:gd name="connsiteY75" fmla="*/ 125412 h 3012550"/>
                <a:gd name="connsiteX76" fmla="*/ 4353189 w 12192000"/>
                <a:gd name="connsiteY76" fmla="*/ 106362 h 3012550"/>
                <a:gd name="connsiteX77" fmla="*/ 4429389 w 12192000"/>
                <a:gd name="connsiteY77" fmla="*/ 68262 h 3012550"/>
                <a:gd name="connsiteX78" fmla="*/ 4465902 w 12192000"/>
                <a:gd name="connsiteY78" fmla="*/ 52387 h 3012550"/>
                <a:gd name="connsiteX79" fmla="*/ 4507177 w 12192000"/>
                <a:gd name="connsiteY79" fmla="*/ 36512 h 3012550"/>
                <a:gd name="connsiteX80" fmla="*/ 4553215 w 12192000"/>
                <a:gd name="connsiteY80" fmla="*/ 20637 h 3012550"/>
                <a:gd name="connsiteX81" fmla="*/ 4605602 w 12192000"/>
                <a:gd name="connsiteY81" fmla="*/ 9525 h 3012550"/>
                <a:gd name="connsiteX82" fmla="*/ 4665928 w 12192000"/>
                <a:gd name="connsiteY82" fmla="*/ 3175 h 3012550"/>
                <a:gd name="connsiteX83" fmla="*/ 4734189 w 12192000"/>
                <a:gd name="connsiteY83" fmla="*/ 0 h 3012550"/>
                <a:gd name="connsiteX84" fmla="*/ 4802453 w 12192000"/>
                <a:gd name="connsiteY84" fmla="*/ 3175 h 3012550"/>
                <a:gd name="connsiteX85" fmla="*/ 4862777 w 12192000"/>
                <a:gd name="connsiteY85" fmla="*/ 9525 h 3012550"/>
                <a:gd name="connsiteX86" fmla="*/ 4915165 w 12192000"/>
                <a:gd name="connsiteY86" fmla="*/ 20637 h 3012550"/>
                <a:gd name="connsiteX87" fmla="*/ 4961201 w 12192000"/>
                <a:gd name="connsiteY87" fmla="*/ 36512 h 3012550"/>
                <a:gd name="connsiteX88" fmla="*/ 5002477 w 12192000"/>
                <a:gd name="connsiteY88" fmla="*/ 52387 h 3012550"/>
                <a:gd name="connsiteX89" fmla="*/ 5038989 w 12192000"/>
                <a:gd name="connsiteY89" fmla="*/ 68262 h 3012550"/>
                <a:gd name="connsiteX90" fmla="*/ 5077090 w 12192000"/>
                <a:gd name="connsiteY90" fmla="*/ 87312 h 3012550"/>
                <a:gd name="connsiteX91" fmla="*/ 5115189 w 12192000"/>
                <a:gd name="connsiteY91" fmla="*/ 106362 h 3012550"/>
                <a:gd name="connsiteX92" fmla="*/ 5151701 w 12192000"/>
                <a:gd name="connsiteY92" fmla="*/ 125412 h 3012550"/>
                <a:gd name="connsiteX93" fmla="*/ 5192977 w 12192000"/>
                <a:gd name="connsiteY93" fmla="*/ 141287 h 3012550"/>
                <a:gd name="connsiteX94" fmla="*/ 5239014 w 12192000"/>
                <a:gd name="connsiteY94" fmla="*/ 155575 h 3012550"/>
                <a:gd name="connsiteX95" fmla="*/ 5291401 w 12192000"/>
                <a:gd name="connsiteY95" fmla="*/ 166687 h 3012550"/>
                <a:gd name="connsiteX96" fmla="*/ 5351727 w 12192000"/>
                <a:gd name="connsiteY96" fmla="*/ 174625 h 3012550"/>
                <a:gd name="connsiteX97" fmla="*/ 5410199 w 12192000"/>
                <a:gd name="connsiteY97" fmla="*/ 175985 h 3012550"/>
                <a:gd name="connsiteX98" fmla="*/ 5468671 w 12192000"/>
                <a:gd name="connsiteY98" fmla="*/ 174625 h 3012550"/>
                <a:gd name="connsiteX99" fmla="*/ 5528996 w 12192000"/>
                <a:gd name="connsiteY99" fmla="*/ 166687 h 3012550"/>
                <a:gd name="connsiteX100" fmla="*/ 5581383 w 12192000"/>
                <a:gd name="connsiteY100" fmla="*/ 155575 h 3012550"/>
                <a:gd name="connsiteX101" fmla="*/ 5627421 w 12192000"/>
                <a:gd name="connsiteY101" fmla="*/ 141287 h 3012550"/>
                <a:gd name="connsiteX102" fmla="*/ 5668696 w 12192000"/>
                <a:gd name="connsiteY102" fmla="*/ 125412 h 3012550"/>
                <a:gd name="connsiteX103" fmla="*/ 5705209 w 12192000"/>
                <a:gd name="connsiteY103" fmla="*/ 106362 h 3012550"/>
                <a:gd name="connsiteX104" fmla="*/ 5743308 w 12192000"/>
                <a:gd name="connsiteY104" fmla="*/ 87312 h 3012550"/>
                <a:gd name="connsiteX105" fmla="*/ 5781408 w 12192000"/>
                <a:gd name="connsiteY105" fmla="*/ 68262 h 3012550"/>
                <a:gd name="connsiteX106" fmla="*/ 5817921 w 12192000"/>
                <a:gd name="connsiteY106" fmla="*/ 52387 h 3012550"/>
                <a:gd name="connsiteX107" fmla="*/ 5859196 w 12192000"/>
                <a:gd name="connsiteY107" fmla="*/ 36512 h 3012550"/>
                <a:gd name="connsiteX108" fmla="*/ 5905234 w 12192000"/>
                <a:gd name="connsiteY108" fmla="*/ 20637 h 3012550"/>
                <a:gd name="connsiteX109" fmla="*/ 5957621 w 12192000"/>
                <a:gd name="connsiteY109" fmla="*/ 9525 h 3012550"/>
                <a:gd name="connsiteX110" fmla="*/ 6017947 w 12192000"/>
                <a:gd name="connsiteY110" fmla="*/ 3175 h 3012550"/>
                <a:gd name="connsiteX111" fmla="*/ 6086209 w 12192000"/>
                <a:gd name="connsiteY111" fmla="*/ 0 h 3012550"/>
                <a:gd name="connsiteX112" fmla="*/ 6095999 w 12192000"/>
                <a:gd name="connsiteY112" fmla="*/ 455 h 3012550"/>
                <a:gd name="connsiteX113" fmla="*/ 6105789 w 12192000"/>
                <a:gd name="connsiteY113" fmla="*/ 0 h 3012550"/>
                <a:gd name="connsiteX114" fmla="*/ 6174052 w 12192000"/>
                <a:gd name="connsiteY114" fmla="*/ 3175 h 3012550"/>
                <a:gd name="connsiteX115" fmla="*/ 6234377 w 12192000"/>
                <a:gd name="connsiteY115" fmla="*/ 9525 h 3012550"/>
                <a:gd name="connsiteX116" fmla="*/ 6286764 w 12192000"/>
                <a:gd name="connsiteY116" fmla="*/ 20637 h 3012550"/>
                <a:gd name="connsiteX117" fmla="*/ 6332802 w 12192000"/>
                <a:gd name="connsiteY117" fmla="*/ 36512 h 3012550"/>
                <a:gd name="connsiteX118" fmla="*/ 6374077 w 12192000"/>
                <a:gd name="connsiteY118" fmla="*/ 52387 h 3012550"/>
                <a:gd name="connsiteX119" fmla="*/ 6410589 w 12192000"/>
                <a:gd name="connsiteY119" fmla="*/ 68262 h 3012550"/>
                <a:gd name="connsiteX120" fmla="*/ 6448689 w 12192000"/>
                <a:gd name="connsiteY120" fmla="*/ 87312 h 3012550"/>
                <a:gd name="connsiteX121" fmla="*/ 6486789 w 12192000"/>
                <a:gd name="connsiteY121" fmla="*/ 106362 h 3012550"/>
                <a:gd name="connsiteX122" fmla="*/ 6523302 w 12192000"/>
                <a:gd name="connsiteY122" fmla="*/ 125412 h 3012550"/>
                <a:gd name="connsiteX123" fmla="*/ 6564577 w 12192000"/>
                <a:gd name="connsiteY123" fmla="*/ 141287 h 3012550"/>
                <a:gd name="connsiteX124" fmla="*/ 6610614 w 12192000"/>
                <a:gd name="connsiteY124" fmla="*/ 155575 h 3012550"/>
                <a:gd name="connsiteX125" fmla="*/ 6663002 w 12192000"/>
                <a:gd name="connsiteY125" fmla="*/ 166687 h 3012550"/>
                <a:gd name="connsiteX126" fmla="*/ 6723327 w 12192000"/>
                <a:gd name="connsiteY126" fmla="*/ 174625 h 3012550"/>
                <a:gd name="connsiteX127" fmla="*/ 6781799 w 12192000"/>
                <a:gd name="connsiteY127" fmla="*/ 175985 h 3012550"/>
                <a:gd name="connsiteX128" fmla="*/ 6840271 w 12192000"/>
                <a:gd name="connsiteY128" fmla="*/ 174625 h 3012550"/>
                <a:gd name="connsiteX129" fmla="*/ 6900596 w 12192000"/>
                <a:gd name="connsiteY129" fmla="*/ 166687 h 3012550"/>
                <a:gd name="connsiteX130" fmla="*/ 6952983 w 12192000"/>
                <a:gd name="connsiteY130" fmla="*/ 155575 h 3012550"/>
                <a:gd name="connsiteX131" fmla="*/ 6999021 w 12192000"/>
                <a:gd name="connsiteY131" fmla="*/ 141287 h 3012550"/>
                <a:gd name="connsiteX132" fmla="*/ 7040296 w 12192000"/>
                <a:gd name="connsiteY132" fmla="*/ 125412 h 3012550"/>
                <a:gd name="connsiteX133" fmla="*/ 7076808 w 12192000"/>
                <a:gd name="connsiteY133" fmla="*/ 106362 h 3012550"/>
                <a:gd name="connsiteX134" fmla="*/ 7114908 w 12192000"/>
                <a:gd name="connsiteY134" fmla="*/ 87312 h 3012550"/>
                <a:gd name="connsiteX135" fmla="*/ 7153008 w 12192000"/>
                <a:gd name="connsiteY135" fmla="*/ 68262 h 3012550"/>
                <a:gd name="connsiteX136" fmla="*/ 7189521 w 12192000"/>
                <a:gd name="connsiteY136" fmla="*/ 52387 h 3012550"/>
                <a:gd name="connsiteX137" fmla="*/ 7230796 w 12192000"/>
                <a:gd name="connsiteY137" fmla="*/ 36512 h 3012550"/>
                <a:gd name="connsiteX138" fmla="*/ 7276833 w 12192000"/>
                <a:gd name="connsiteY138" fmla="*/ 20637 h 3012550"/>
                <a:gd name="connsiteX139" fmla="*/ 7329221 w 12192000"/>
                <a:gd name="connsiteY139" fmla="*/ 9525 h 3012550"/>
                <a:gd name="connsiteX140" fmla="*/ 7389546 w 12192000"/>
                <a:gd name="connsiteY140" fmla="*/ 3175 h 3012550"/>
                <a:gd name="connsiteX141" fmla="*/ 7457808 w 12192000"/>
                <a:gd name="connsiteY141" fmla="*/ 0 h 3012550"/>
                <a:gd name="connsiteX142" fmla="*/ 7526071 w 12192000"/>
                <a:gd name="connsiteY142" fmla="*/ 3175 h 3012550"/>
                <a:gd name="connsiteX143" fmla="*/ 7586396 w 12192000"/>
                <a:gd name="connsiteY143" fmla="*/ 9525 h 3012550"/>
                <a:gd name="connsiteX144" fmla="*/ 7638783 w 12192000"/>
                <a:gd name="connsiteY144" fmla="*/ 20637 h 3012550"/>
                <a:gd name="connsiteX145" fmla="*/ 7684821 w 12192000"/>
                <a:gd name="connsiteY145" fmla="*/ 36512 h 3012550"/>
                <a:gd name="connsiteX146" fmla="*/ 7726096 w 12192000"/>
                <a:gd name="connsiteY146" fmla="*/ 52387 h 3012550"/>
                <a:gd name="connsiteX147" fmla="*/ 7762608 w 12192000"/>
                <a:gd name="connsiteY147" fmla="*/ 68262 h 3012550"/>
                <a:gd name="connsiteX148" fmla="*/ 7800708 w 12192000"/>
                <a:gd name="connsiteY148" fmla="*/ 87312 h 3012550"/>
                <a:gd name="connsiteX149" fmla="*/ 7838808 w 12192000"/>
                <a:gd name="connsiteY149" fmla="*/ 106362 h 3012550"/>
                <a:gd name="connsiteX150" fmla="*/ 7875321 w 12192000"/>
                <a:gd name="connsiteY150" fmla="*/ 125412 h 3012550"/>
                <a:gd name="connsiteX151" fmla="*/ 7916596 w 12192000"/>
                <a:gd name="connsiteY151" fmla="*/ 141287 h 3012550"/>
                <a:gd name="connsiteX152" fmla="*/ 7962633 w 12192000"/>
                <a:gd name="connsiteY152" fmla="*/ 155575 h 3012550"/>
                <a:gd name="connsiteX153" fmla="*/ 8015021 w 12192000"/>
                <a:gd name="connsiteY153" fmla="*/ 166687 h 3012550"/>
                <a:gd name="connsiteX154" fmla="*/ 8075346 w 12192000"/>
                <a:gd name="connsiteY154" fmla="*/ 174625 h 3012550"/>
                <a:gd name="connsiteX155" fmla="*/ 8143608 w 12192000"/>
                <a:gd name="connsiteY155" fmla="*/ 176212 h 3012550"/>
                <a:gd name="connsiteX156" fmla="*/ 8211871 w 12192000"/>
                <a:gd name="connsiteY156" fmla="*/ 174625 h 3012550"/>
                <a:gd name="connsiteX157" fmla="*/ 8272196 w 12192000"/>
                <a:gd name="connsiteY157" fmla="*/ 166687 h 3012550"/>
                <a:gd name="connsiteX158" fmla="*/ 8324583 w 12192000"/>
                <a:gd name="connsiteY158" fmla="*/ 155575 h 3012550"/>
                <a:gd name="connsiteX159" fmla="*/ 8370621 w 12192000"/>
                <a:gd name="connsiteY159" fmla="*/ 141287 h 3012550"/>
                <a:gd name="connsiteX160" fmla="*/ 8411896 w 12192000"/>
                <a:gd name="connsiteY160" fmla="*/ 125412 h 3012550"/>
                <a:gd name="connsiteX161" fmla="*/ 8448408 w 12192000"/>
                <a:gd name="connsiteY161" fmla="*/ 106362 h 3012550"/>
                <a:gd name="connsiteX162" fmla="*/ 8486508 w 12192000"/>
                <a:gd name="connsiteY162" fmla="*/ 87312 h 3012550"/>
                <a:gd name="connsiteX163" fmla="*/ 8524608 w 12192000"/>
                <a:gd name="connsiteY163" fmla="*/ 68262 h 3012550"/>
                <a:gd name="connsiteX164" fmla="*/ 8561120 w 12192000"/>
                <a:gd name="connsiteY164" fmla="*/ 52387 h 3012550"/>
                <a:gd name="connsiteX165" fmla="*/ 8602396 w 12192000"/>
                <a:gd name="connsiteY165" fmla="*/ 36512 h 3012550"/>
                <a:gd name="connsiteX166" fmla="*/ 8648432 w 12192000"/>
                <a:gd name="connsiteY166" fmla="*/ 20637 h 3012550"/>
                <a:gd name="connsiteX167" fmla="*/ 8700820 w 12192000"/>
                <a:gd name="connsiteY167" fmla="*/ 9525 h 3012550"/>
                <a:gd name="connsiteX168" fmla="*/ 8761146 w 12192000"/>
                <a:gd name="connsiteY168" fmla="*/ 3175 h 3012550"/>
                <a:gd name="connsiteX169" fmla="*/ 8827820 w 12192000"/>
                <a:gd name="connsiteY169" fmla="*/ 0 h 3012550"/>
                <a:gd name="connsiteX170" fmla="*/ 8897670 w 12192000"/>
                <a:gd name="connsiteY170" fmla="*/ 3175 h 3012550"/>
                <a:gd name="connsiteX171" fmla="*/ 8957996 w 12192000"/>
                <a:gd name="connsiteY171" fmla="*/ 9525 h 3012550"/>
                <a:gd name="connsiteX172" fmla="*/ 9010382 w 12192000"/>
                <a:gd name="connsiteY172" fmla="*/ 20637 h 3012550"/>
                <a:gd name="connsiteX173" fmla="*/ 9056420 w 12192000"/>
                <a:gd name="connsiteY173" fmla="*/ 36512 h 3012550"/>
                <a:gd name="connsiteX174" fmla="*/ 9097696 w 12192000"/>
                <a:gd name="connsiteY174" fmla="*/ 52387 h 3012550"/>
                <a:gd name="connsiteX175" fmla="*/ 9134208 w 12192000"/>
                <a:gd name="connsiteY175" fmla="*/ 68262 h 3012550"/>
                <a:gd name="connsiteX176" fmla="*/ 9172308 w 12192000"/>
                <a:gd name="connsiteY176" fmla="*/ 87312 h 3012550"/>
                <a:gd name="connsiteX177" fmla="*/ 9210408 w 12192000"/>
                <a:gd name="connsiteY177" fmla="*/ 106362 h 3012550"/>
                <a:gd name="connsiteX178" fmla="*/ 9246920 w 12192000"/>
                <a:gd name="connsiteY178" fmla="*/ 125412 h 3012550"/>
                <a:gd name="connsiteX179" fmla="*/ 9288196 w 12192000"/>
                <a:gd name="connsiteY179" fmla="*/ 141287 h 3012550"/>
                <a:gd name="connsiteX180" fmla="*/ 9334232 w 12192000"/>
                <a:gd name="connsiteY180" fmla="*/ 155575 h 3012550"/>
                <a:gd name="connsiteX181" fmla="*/ 9386620 w 12192000"/>
                <a:gd name="connsiteY181" fmla="*/ 166687 h 3012550"/>
                <a:gd name="connsiteX182" fmla="*/ 9446946 w 12192000"/>
                <a:gd name="connsiteY182" fmla="*/ 174625 h 3012550"/>
                <a:gd name="connsiteX183" fmla="*/ 9515208 w 12192000"/>
                <a:gd name="connsiteY183" fmla="*/ 176212 h 3012550"/>
                <a:gd name="connsiteX184" fmla="*/ 9583470 w 12192000"/>
                <a:gd name="connsiteY184" fmla="*/ 174625 h 3012550"/>
                <a:gd name="connsiteX185" fmla="*/ 9643796 w 12192000"/>
                <a:gd name="connsiteY185" fmla="*/ 166687 h 3012550"/>
                <a:gd name="connsiteX186" fmla="*/ 9696182 w 12192000"/>
                <a:gd name="connsiteY186" fmla="*/ 155575 h 3012550"/>
                <a:gd name="connsiteX187" fmla="*/ 9742220 w 12192000"/>
                <a:gd name="connsiteY187" fmla="*/ 141287 h 3012550"/>
                <a:gd name="connsiteX188" fmla="*/ 9783496 w 12192000"/>
                <a:gd name="connsiteY188" fmla="*/ 125412 h 3012550"/>
                <a:gd name="connsiteX189" fmla="*/ 9820008 w 12192000"/>
                <a:gd name="connsiteY189" fmla="*/ 106362 h 3012550"/>
                <a:gd name="connsiteX190" fmla="*/ 9896208 w 12192000"/>
                <a:gd name="connsiteY190" fmla="*/ 68262 h 3012550"/>
                <a:gd name="connsiteX191" fmla="*/ 9932720 w 12192000"/>
                <a:gd name="connsiteY191" fmla="*/ 52387 h 3012550"/>
                <a:gd name="connsiteX192" fmla="*/ 9973996 w 12192000"/>
                <a:gd name="connsiteY192" fmla="*/ 36512 h 3012550"/>
                <a:gd name="connsiteX193" fmla="*/ 10020032 w 12192000"/>
                <a:gd name="connsiteY193" fmla="*/ 20637 h 3012550"/>
                <a:gd name="connsiteX194" fmla="*/ 10072420 w 12192000"/>
                <a:gd name="connsiteY194" fmla="*/ 9525 h 3012550"/>
                <a:gd name="connsiteX195" fmla="*/ 10132746 w 12192000"/>
                <a:gd name="connsiteY195" fmla="*/ 3175 h 3012550"/>
                <a:gd name="connsiteX196" fmla="*/ 10201008 w 12192000"/>
                <a:gd name="connsiteY196" fmla="*/ 0 h 3012550"/>
                <a:gd name="connsiteX197" fmla="*/ 10269270 w 12192000"/>
                <a:gd name="connsiteY197" fmla="*/ 3175 h 3012550"/>
                <a:gd name="connsiteX198" fmla="*/ 10329596 w 12192000"/>
                <a:gd name="connsiteY198" fmla="*/ 9525 h 3012550"/>
                <a:gd name="connsiteX199" fmla="*/ 10381982 w 12192000"/>
                <a:gd name="connsiteY199" fmla="*/ 20637 h 3012550"/>
                <a:gd name="connsiteX200" fmla="*/ 10428020 w 12192000"/>
                <a:gd name="connsiteY200" fmla="*/ 36512 h 3012550"/>
                <a:gd name="connsiteX201" fmla="*/ 10469296 w 12192000"/>
                <a:gd name="connsiteY201" fmla="*/ 52387 h 3012550"/>
                <a:gd name="connsiteX202" fmla="*/ 10505808 w 12192000"/>
                <a:gd name="connsiteY202" fmla="*/ 68262 h 3012550"/>
                <a:gd name="connsiteX203" fmla="*/ 10543908 w 12192000"/>
                <a:gd name="connsiteY203" fmla="*/ 87312 h 3012550"/>
                <a:gd name="connsiteX204" fmla="*/ 10582008 w 12192000"/>
                <a:gd name="connsiteY204" fmla="*/ 106362 h 3012550"/>
                <a:gd name="connsiteX205" fmla="*/ 10618520 w 12192000"/>
                <a:gd name="connsiteY205" fmla="*/ 125412 h 3012550"/>
                <a:gd name="connsiteX206" fmla="*/ 10659796 w 12192000"/>
                <a:gd name="connsiteY206" fmla="*/ 141287 h 3012550"/>
                <a:gd name="connsiteX207" fmla="*/ 10705832 w 12192000"/>
                <a:gd name="connsiteY207" fmla="*/ 155575 h 3012550"/>
                <a:gd name="connsiteX208" fmla="*/ 10758220 w 12192000"/>
                <a:gd name="connsiteY208" fmla="*/ 166687 h 3012550"/>
                <a:gd name="connsiteX209" fmla="*/ 10818546 w 12192000"/>
                <a:gd name="connsiteY209" fmla="*/ 174625 h 3012550"/>
                <a:gd name="connsiteX210" fmla="*/ 10886808 w 12192000"/>
                <a:gd name="connsiteY210" fmla="*/ 176212 h 3012550"/>
                <a:gd name="connsiteX211" fmla="*/ 10955070 w 12192000"/>
                <a:gd name="connsiteY211" fmla="*/ 174625 h 3012550"/>
                <a:gd name="connsiteX212" fmla="*/ 11015396 w 12192000"/>
                <a:gd name="connsiteY212" fmla="*/ 166687 h 3012550"/>
                <a:gd name="connsiteX213" fmla="*/ 11067782 w 12192000"/>
                <a:gd name="connsiteY213" fmla="*/ 155575 h 3012550"/>
                <a:gd name="connsiteX214" fmla="*/ 11113820 w 12192000"/>
                <a:gd name="connsiteY214" fmla="*/ 141287 h 3012550"/>
                <a:gd name="connsiteX215" fmla="*/ 11155096 w 12192000"/>
                <a:gd name="connsiteY215" fmla="*/ 125412 h 3012550"/>
                <a:gd name="connsiteX216" fmla="*/ 11191608 w 12192000"/>
                <a:gd name="connsiteY216" fmla="*/ 106362 h 3012550"/>
                <a:gd name="connsiteX217" fmla="*/ 11229708 w 12192000"/>
                <a:gd name="connsiteY217" fmla="*/ 87312 h 3012550"/>
                <a:gd name="connsiteX218" fmla="*/ 11267808 w 12192000"/>
                <a:gd name="connsiteY218" fmla="*/ 68262 h 3012550"/>
                <a:gd name="connsiteX219" fmla="*/ 11304320 w 12192000"/>
                <a:gd name="connsiteY219" fmla="*/ 52387 h 3012550"/>
                <a:gd name="connsiteX220" fmla="*/ 11345596 w 12192000"/>
                <a:gd name="connsiteY220" fmla="*/ 36512 h 3012550"/>
                <a:gd name="connsiteX221" fmla="*/ 11391632 w 12192000"/>
                <a:gd name="connsiteY221" fmla="*/ 20637 h 3012550"/>
                <a:gd name="connsiteX222" fmla="*/ 11444020 w 12192000"/>
                <a:gd name="connsiteY222" fmla="*/ 9525 h 3012550"/>
                <a:gd name="connsiteX223" fmla="*/ 11504346 w 12192000"/>
                <a:gd name="connsiteY223" fmla="*/ 3175 h 3012550"/>
                <a:gd name="connsiteX224" fmla="*/ 11572608 w 12192000"/>
                <a:gd name="connsiteY224" fmla="*/ 0 h 3012550"/>
                <a:gd name="connsiteX225" fmla="*/ 11640870 w 12192000"/>
                <a:gd name="connsiteY225" fmla="*/ 3175 h 3012550"/>
                <a:gd name="connsiteX226" fmla="*/ 11701196 w 12192000"/>
                <a:gd name="connsiteY226" fmla="*/ 9525 h 3012550"/>
                <a:gd name="connsiteX227" fmla="*/ 11753582 w 12192000"/>
                <a:gd name="connsiteY227" fmla="*/ 20637 h 3012550"/>
                <a:gd name="connsiteX228" fmla="*/ 11799620 w 12192000"/>
                <a:gd name="connsiteY228" fmla="*/ 36512 h 3012550"/>
                <a:gd name="connsiteX229" fmla="*/ 11840896 w 12192000"/>
                <a:gd name="connsiteY229" fmla="*/ 52387 h 3012550"/>
                <a:gd name="connsiteX230" fmla="*/ 11877408 w 12192000"/>
                <a:gd name="connsiteY230" fmla="*/ 68262 h 3012550"/>
                <a:gd name="connsiteX231" fmla="*/ 11915508 w 12192000"/>
                <a:gd name="connsiteY231" fmla="*/ 87312 h 3012550"/>
                <a:gd name="connsiteX232" fmla="*/ 11953608 w 12192000"/>
                <a:gd name="connsiteY232" fmla="*/ 106362 h 3012550"/>
                <a:gd name="connsiteX233" fmla="*/ 11990120 w 12192000"/>
                <a:gd name="connsiteY233" fmla="*/ 125412 h 3012550"/>
                <a:gd name="connsiteX234" fmla="*/ 12031396 w 12192000"/>
                <a:gd name="connsiteY234" fmla="*/ 141287 h 3012550"/>
                <a:gd name="connsiteX235" fmla="*/ 12077432 w 12192000"/>
                <a:gd name="connsiteY235" fmla="*/ 155575 h 3012550"/>
                <a:gd name="connsiteX236" fmla="*/ 12129820 w 12192000"/>
                <a:gd name="connsiteY236" fmla="*/ 166688 h 3012550"/>
                <a:gd name="connsiteX237" fmla="*/ 12190146 w 12192000"/>
                <a:gd name="connsiteY237" fmla="*/ 174625 h 3012550"/>
                <a:gd name="connsiteX238" fmla="*/ 12192000 w 12192000"/>
                <a:gd name="connsiteY238" fmla="*/ 174668 h 3012550"/>
                <a:gd name="connsiteX239" fmla="*/ 12192000 w 12192000"/>
                <a:gd name="connsiteY239" fmla="*/ 319046 h 3012550"/>
                <a:gd name="connsiteX240" fmla="*/ 12192000 w 12192000"/>
                <a:gd name="connsiteY240" fmla="*/ 319047 h 3012550"/>
                <a:gd name="connsiteX241" fmla="*/ 12192000 w 12192000"/>
                <a:gd name="connsiteY241" fmla="*/ 463425 h 3012550"/>
                <a:gd name="connsiteX242" fmla="*/ 12192000 w 12192000"/>
                <a:gd name="connsiteY242" fmla="*/ 885826 h 3012550"/>
                <a:gd name="connsiteX243" fmla="*/ 12192000 w 12192000"/>
                <a:gd name="connsiteY243" fmla="*/ 1030204 h 3012550"/>
                <a:gd name="connsiteX244" fmla="*/ 12192000 w 12192000"/>
                <a:gd name="connsiteY244" fmla="*/ 1030205 h 3012550"/>
                <a:gd name="connsiteX245" fmla="*/ 12192000 w 12192000"/>
                <a:gd name="connsiteY245" fmla="*/ 1174583 h 3012550"/>
                <a:gd name="connsiteX246" fmla="*/ 12192000 w 12192000"/>
                <a:gd name="connsiteY246" fmla="*/ 1698100 h 3012550"/>
                <a:gd name="connsiteX247" fmla="*/ 12192000 w 12192000"/>
                <a:gd name="connsiteY247" fmla="*/ 1787292 h 3012550"/>
                <a:gd name="connsiteX248" fmla="*/ 12192000 w 12192000"/>
                <a:gd name="connsiteY248" fmla="*/ 1931670 h 3012550"/>
                <a:gd name="connsiteX249" fmla="*/ 12192000 w 12192000"/>
                <a:gd name="connsiteY249" fmla="*/ 1931671 h 3012550"/>
                <a:gd name="connsiteX250" fmla="*/ 12192000 w 12192000"/>
                <a:gd name="connsiteY250" fmla="*/ 2076049 h 3012550"/>
                <a:gd name="connsiteX251" fmla="*/ 12192000 w 12192000"/>
                <a:gd name="connsiteY251" fmla="*/ 3012550 h 3012550"/>
                <a:gd name="connsiteX252" fmla="*/ 12191997 w 12192000"/>
                <a:gd name="connsiteY252" fmla="*/ 3012550 h 3012550"/>
                <a:gd name="connsiteX253" fmla="*/ 1 w 12192000"/>
                <a:gd name="connsiteY253" fmla="*/ 3012550 h 3012550"/>
                <a:gd name="connsiteX254" fmla="*/ 0 w 12192000"/>
                <a:gd name="connsiteY254" fmla="*/ 3012550 h 3012550"/>
                <a:gd name="connsiteX255" fmla="*/ 0 w 12192000"/>
                <a:gd name="connsiteY255" fmla="*/ 2076049 h 3012550"/>
                <a:gd name="connsiteX256" fmla="*/ 0 w 12192000"/>
                <a:gd name="connsiteY256" fmla="*/ 1931671 h 3012550"/>
                <a:gd name="connsiteX257" fmla="*/ 0 w 12192000"/>
                <a:gd name="connsiteY257" fmla="*/ 1931670 h 3012550"/>
                <a:gd name="connsiteX258" fmla="*/ 0 w 12192000"/>
                <a:gd name="connsiteY258" fmla="*/ 1787292 h 3012550"/>
                <a:gd name="connsiteX259" fmla="*/ 0 w 12192000"/>
                <a:gd name="connsiteY259" fmla="*/ 1698100 h 3012550"/>
                <a:gd name="connsiteX260" fmla="*/ 0 w 12192000"/>
                <a:gd name="connsiteY260" fmla="*/ 1174583 h 3012550"/>
                <a:gd name="connsiteX261" fmla="*/ 0 w 12192000"/>
                <a:gd name="connsiteY261" fmla="*/ 1030205 h 3012550"/>
                <a:gd name="connsiteX262" fmla="*/ 0 w 12192000"/>
                <a:gd name="connsiteY262" fmla="*/ 1030204 h 3012550"/>
                <a:gd name="connsiteX263" fmla="*/ 0 w 12192000"/>
                <a:gd name="connsiteY263" fmla="*/ 885826 h 3012550"/>
                <a:gd name="connsiteX264" fmla="*/ 0 w 12192000"/>
                <a:gd name="connsiteY264" fmla="*/ 463425 h 3012550"/>
                <a:gd name="connsiteX265" fmla="*/ 0 w 12192000"/>
                <a:gd name="connsiteY265" fmla="*/ 319047 h 3012550"/>
                <a:gd name="connsiteX266" fmla="*/ 0 w 12192000"/>
                <a:gd name="connsiteY266" fmla="*/ 319046 h 3012550"/>
                <a:gd name="connsiteX267" fmla="*/ 0 w 12192000"/>
                <a:gd name="connsiteY267" fmla="*/ 174668 h 3012550"/>
                <a:gd name="connsiteX268" fmla="*/ 1852 w 12192000"/>
                <a:gd name="connsiteY268" fmla="*/ 174625 h 3012550"/>
                <a:gd name="connsiteX269" fmla="*/ 62177 w 12192000"/>
                <a:gd name="connsiteY269" fmla="*/ 166687 h 3012550"/>
                <a:gd name="connsiteX270" fmla="*/ 114564 w 12192000"/>
                <a:gd name="connsiteY270" fmla="*/ 155575 h 3012550"/>
                <a:gd name="connsiteX271" fmla="*/ 160602 w 12192000"/>
                <a:gd name="connsiteY271" fmla="*/ 141287 h 3012550"/>
                <a:gd name="connsiteX272" fmla="*/ 201877 w 12192000"/>
                <a:gd name="connsiteY272" fmla="*/ 125412 h 3012550"/>
                <a:gd name="connsiteX273" fmla="*/ 238389 w 12192000"/>
                <a:gd name="connsiteY273" fmla="*/ 106362 h 3012550"/>
                <a:gd name="connsiteX274" fmla="*/ 276489 w 12192000"/>
                <a:gd name="connsiteY274" fmla="*/ 87312 h 3012550"/>
                <a:gd name="connsiteX275" fmla="*/ 314589 w 12192000"/>
                <a:gd name="connsiteY275" fmla="*/ 68262 h 3012550"/>
                <a:gd name="connsiteX276" fmla="*/ 351102 w 12192000"/>
                <a:gd name="connsiteY276" fmla="*/ 52387 h 3012550"/>
                <a:gd name="connsiteX277" fmla="*/ 392377 w 12192000"/>
                <a:gd name="connsiteY277" fmla="*/ 36512 h 3012550"/>
                <a:gd name="connsiteX278" fmla="*/ 438414 w 12192000"/>
                <a:gd name="connsiteY278" fmla="*/ 20637 h 3012550"/>
                <a:gd name="connsiteX279" fmla="*/ 490802 w 12192000"/>
                <a:gd name="connsiteY279" fmla="*/ 9525 h 3012550"/>
                <a:gd name="connsiteX280" fmla="*/ 551127 w 12192000"/>
                <a:gd name="connsiteY280" fmla="*/ 3175 h 301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12192000" h="301255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6"/>
                  </a:lnTo>
                  <a:lnTo>
                    <a:pt x="12192000" y="319047"/>
                  </a:lnTo>
                  <a:lnTo>
                    <a:pt x="12192000" y="463425"/>
                  </a:lnTo>
                  <a:lnTo>
                    <a:pt x="12192000" y="885826"/>
                  </a:lnTo>
                  <a:lnTo>
                    <a:pt x="12192000" y="1030204"/>
                  </a:lnTo>
                  <a:lnTo>
                    <a:pt x="12192000" y="1030205"/>
                  </a:lnTo>
                  <a:lnTo>
                    <a:pt x="12192000" y="1174583"/>
                  </a:lnTo>
                  <a:lnTo>
                    <a:pt x="12192000" y="1698100"/>
                  </a:lnTo>
                  <a:lnTo>
                    <a:pt x="12192000" y="1787292"/>
                  </a:lnTo>
                  <a:lnTo>
                    <a:pt x="12192000" y="1931670"/>
                  </a:lnTo>
                  <a:lnTo>
                    <a:pt x="12192000" y="1931671"/>
                  </a:lnTo>
                  <a:lnTo>
                    <a:pt x="12192000" y="2076049"/>
                  </a:lnTo>
                  <a:lnTo>
                    <a:pt x="12192000" y="3012550"/>
                  </a:lnTo>
                  <a:lnTo>
                    <a:pt x="12191997" y="3012550"/>
                  </a:lnTo>
                  <a:lnTo>
                    <a:pt x="1" y="3012550"/>
                  </a:lnTo>
                  <a:lnTo>
                    <a:pt x="0" y="3012550"/>
                  </a:lnTo>
                  <a:lnTo>
                    <a:pt x="0" y="2076049"/>
                  </a:lnTo>
                  <a:lnTo>
                    <a:pt x="0" y="1931671"/>
                  </a:lnTo>
                  <a:lnTo>
                    <a:pt x="0" y="1931670"/>
                  </a:lnTo>
                  <a:lnTo>
                    <a:pt x="0" y="1787292"/>
                  </a:lnTo>
                  <a:lnTo>
                    <a:pt x="0" y="1698100"/>
                  </a:lnTo>
                  <a:lnTo>
                    <a:pt x="0" y="1174583"/>
                  </a:lnTo>
                  <a:lnTo>
                    <a:pt x="0" y="1030205"/>
                  </a:lnTo>
                  <a:lnTo>
                    <a:pt x="0" y="1030204"/>
                  </a:lnTo>
                  <a:lnTo>
                    <a:pt x="0" y="885826"/>
                  </a:lnTo>
                  <a:lnTo>
                    <a:pt x="0" y="463425"/>
                  </a:lnTo>
                  <a:lnTo>
                    <a:pt x="0" y="319047"/>
                  </a:lnTo>
                  <a:lnTo>
                    <a:pt x="0" y="31904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1580257" y="4976931"/>
            <a:ext cx="9031484" cy="1159200"/>
          </a:xfrm>
        </p:spPr>
        <p:txBody>
          <a:bodyPr vert="horz" lIns="91440" tIns="45720" rIns="91440" bIns="45720" rtlCol="0" anchor="b">
            <a:noAutofit/>
          </a:bodyPr>
          <a:lstStyle/>
          <a:p>
            <a:pPr algn="ctr"/>
            <a:r>
              <a:rPr lang="en-US" sz="5400" b="1" kern="1200" dirty="0">
                <a:solidFill>
                  <a:schemeClr val="bg1"/>
                </a:solidFill>
                <a:latin typeface="+mj-lt"/>
                <a:ea typeface="+mj-ea"/>
                <a:cs typeface="+mj-cs"/>
              </a:rPr>
              <a:t>State of the Union</a:t>
            </a:r>
            <a:br>
              <a:rPr lang="en-US" sz="5400" kern="1200" dirty="0">
                <a:solidFill>
                  <a:schemeClr val="bg1"/>
                </a:solidFill>
                <a:latin typeface="+mj-lt"/>
                <a:ea typeface="+mj-ea"/>
                <a:cs typeface="+mj-cs"/>
              </a:rPr>
            </a:br>
            <a:r>
              <a:rPr lang="en-US" sz="5400" kern="1200" dirty="0">
                <a:solidFill>
                  <a:schemeClr val="bg1"/>
                </a:solidFill>
                <a:latin typeface="+mj-lt"/>
                <a:ea typeface="+mj-ea"/>
                <a:cs typeface="+mj-cs"/>
              </a:rPr>
              <a:t>From data </a:t>
            </a:r>
            <a:r>
              <a:rPr lang="en-US" sz="5400" kern="1200" dirty="0">
                <a:solidFill>
                  <a:srgbClr val="FF0000"/>
                </a:solidFill>
                <a:latin typeface="+mj-lt"/>
                <a:ea typeface="+mj-ea"/>
                <a:cs typeface="+mj-cs"/>
              </a:rPr>
              <a:t>mess</a:t>
            </a:r>
            <a:r>
              <a:rPr lang="en-US" sz="5400" kern="1200" dirty="0">
                <a:solidFill>
                  <a:schemeClr val="bg1"/>
                </a:solidFill>
                <a:latin typeface="+mj-lt"/>
                <a:ea typeface="+mj-ea"/>
                <a:cs typeface="+mj-cs"/>
              </a:rPr>
              <a:t> to data </a:t>
            </a:r>
            <a:r>
              <a:rPr lang="en-US" sz="5400" kern="1200" dirty="0">
                <a:solidFill>
                  <a:srgbClr val="00B050"/>
                </a:solidFill>
                <a:latin typeface="+mj-lt"/>
                <a:ea typeface="+mj-ea"/>
                <a:cs typeface="+mj-cs"/>
              </a:rPr>
              <a:t>mesh</a:t>
            </a:r>
          </a:p>
        </p:txBody>
      </p:sp>
      <p:pic>
        <p:nvPicPr>
          <p:cNvPr id="34" name="Picture 33">
            <a:extLst>
              <a:ext uri="{FF2B5EF4-FFF2-40B4-BE49-F238E27FC236}">
                <a16:creationId xmlns:a16="http://schemas.microsoft.com/office/drawing/2014/main" id="{A7EC8873-A163-423C-B393-C442A3AA854A}"/>
              </a:ext>
            </a:extLst>
          </p:cNvPr>
          <p:cNvPicPr>
            <a:picLocks noChangeAspect="1"/>
          </p:cNvPicPr>
          <p:nvPr/>
        </p:nvPicPr>
        <p:blipFill>
          <a:blip r:embed="rId2"/>
          <a:stretch>
            <a:fillRect/>
          </a:stretch>
        </p:blipFill>
        <p:spPr>
          <a:xfrm>
            <a:off x="644406" y="1160775"/>
            <a:ext cx="10903186" cy="2589505"/>
          </a:xfrm>
          <a:prstGeom prst="rect">
            <a:avLst/>
          </a:prstGeom>
        </p:spPr>
      </p:pic>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8800838" y="6375679"/>
            <a:ext cx="2624400" cy="345796"/>
          </a:xfrm>
        </p:spPr>
        <p:txBody>
          <a:bodyPr vert="horz" lIns="91440" tIns="45720" rIns="91440" bIns="45720" rtlCol="0" anchor="ctr">
            <a:normAutofit/>
          </a:bodyPr>
          <a:lstStyle/>
          <a:p>
            <a:pPr>
              <a:spcAft>
                <a:spcPts val="600"/>
              </a:spcAft>
            </a:pPr>
            <a:fld id="{FC4AC485-25DE-431E-B345-9C0A15BB7F8A}" type="slidenum">
              <a:rPr lang="en-US">
                <a:solidFill>
                  <a:schemeClr val="bg1">
                    <a:alpha val="60000"/>
                  </a:schemeClr>
                </a:solidFill>
              </a:rPr>
              <a:pPr>
                <a:spcAft>
                  <a:spcPts val="600"/>
                </a:spcAft>
              </a:pPr>
              <a:t>15</a:t>
            </a:fld>
            <a:endParaRPr lang="en-US">
              <a:solidFill>
                <a:schemeClr val="bg1">
                  <a:alpha val="60000"/>
                </a:schemeClr>
              </a:solidFill>
            </a:endParaRPr>
          </a:p>
        </p:txBody>
      </p:sp>
      <p:sp>
        <p:nvSpPr>
          <p:cNvPr id="35" name="Rectangle 34">
            <a:extLst>
              <a:ext uri="{FF2B5EF4-FFF2-40B4-BE49-F238E27FC236}">
                <a16:creationId xmlns:a16="http://schemas.microsoft.com/office/drawing/2014/main" id="{30E74E4E-7620-48D4-BC13-42385A771FD4}"/>
              </a:ext>
            </a:extLst>
          </p:cNvPr>
          <p:cNvSpPr/>
          <p:nvPr/>
        </p:nvSpPr>
        <p:spPr>
          <a:xfrm>
            <a:off x="6532776" y="445953"/>
            <a:ext cx="1065226"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3700" dirty="0">
                <a:solidFill>
                  <a:schemeClr val="accent1">
                    <a:lumMod val="75000"/>
                  </a:schemeClr>
                </a:solidFill>
              </a:rPr>
              <a:t>IETF</a:t>
            </a:r>
          </a:p>
        </p:txBody>
      </p:sp>
      <p:cxnSp>
        <p:nvCxnSpPr>
          <p:cNvPr id="46" name="Straight Arrow Connector 45">
            <a:extLst>
              <a:ext uri="{FF2B5EF4-FFF2-40B4-BE49-F238E27FC236}">
                <a16:creationId xmlns:a16="http://schemas.microsoft.com/office/drawing/2014/main" id="{B37C819D-5908-42F5-BD5E-CA4D0C3D3410}"/>
              </a:ext>
            </a:extLst>
          </p:cNvPr>
          <p:cNvCxnSpPr/>
          <p:nvPr/>
        </p:nvCxnSpPr>
        <p:spPr>
          <a:xfrm>
            <a:off x="7065389" y="1093888"/>
            <a:ext cx="0" cy="405352"/>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749049D-CD31-4CE2-AACA-EEFCE023A8DD}"/>
              </a:ext>
            </a:extLst>
          </p:cNvPr>
          <p:cNvSpPr/>
          <p:nvPr/>
        </p:nvSpPr>
        <p:spPr>
          <a:xfrm>
            <a:off x="9320122" y="468598"/>
            <a:ext cx="1149758"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accent1">
                    <a:lumMod val="75000"/>
                  </a:schemeClr>
                </a:solidFill>
              </a:rPr>
              <a:t>Data</a:t>
            </a:r>
            <a:br>
              <a:rPr lang="de-CH" sz="2000" dirty="0">
                <a:solidFill>
                  <a:schemeClr val="accent1">
                    <a:lumMod val="75000"/>
                  </a:schemeClr>
                </a:solidFill>
              </a:rPr>
            </a:br>
            <a:r>
              <a:rPr lang="de-CH" sz="2000" dirty="0">
                <a:solidFill>
                  <a:schemeClr val="accent1">
                    <a:lumMod val="75000"/>
                  </a:schemeClr>
                </a:solidFill>
              </a:rPr>
              <a:t>Industry</a:t>
            </a:r>
          </a:p>
        </p:txBody>
      </p:sp>
      <p:cxnSp>
        <p:nvCxnSpPr>
          <p:cNvPr id="48" name="Straight Arrow Connector 47">
            <a:extLst>
              <a:ext uri="{FF2B5EF4-FFF2-40B4-BE49-F238E27FC236}">
                <a16:creationId xmlns:a16="http://schemas.microsoft.com/office/drawing/2014/main" id="{2CFF771D-98A1-4AFD-8652-D7C99B70EBB1}"/>
              </a:ext>
            </a:extLst>
          </p:cNvPr>
          <p:cNvCxnSpPr/>
          <p:nvPr/>
        </p:nvCxnSpPr>
        <p:spPr>
          <a:xfrm>
            <a:off x="9847384" y="1093888"/>
            <a:ext cx="0" cy="405352"/>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A40053D-E7F7-4AFA-B89E-4746C30EFF71}"/>
              </a:ext>
            </a:extLst>
          </p:cNvPr>
          <p:cNvSpPr/>
          <p:nvPr/>
        </p:nvSpPr>
        <p:spPr>
          <a:xfrm>
            <a:off x="1862171" y="486542"/>
            <a:ext cx="1974137"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solidFill>
                  <a:schemeClr val="accent1">
                    <a:lumMod val="75000"/>
                  </a:schemeClr>
                </a:solidFill>
              </a:rPr>
              <a:t>Network Vendor/Operator</a:t>
            </a:r>
          </a:p>
        </p:txBody>
      </p:sp>
      <p:cxnSp>
        <p:nvCxnSpPr>
          <p:cNvPr id="50" name="Straight Arrow Connector 49">
            <a:extLst>
              <a:ext uri="{FF2B5EF4-FFF2-40B4-BE49-F238E27FC236}">
                <a16:creationId xmlns:a16="http://schemas.microsoft.com/office/drawing/2014/main" id="{754A7790-FE2D-4BFB-86B8-312A074DAE3E}"/>
              </a:ext>
            </a:extLst>
          </p:cNvPr>
          <p:cNvCxnSpPr/>
          <p:nvPr/>
        </p:nvCxnSpPr>
        <p:spPr>
          <a:xfrm>
            <a:off x="2849240" y="1057649"/>
            <a:ext cx="0" cy="405352"/>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102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Evolving YANG Push</a:t>
            </a:r>
            <a:br>
              <a:rPr lang="en-US" sz="3600" dirty="0"/>
            </a:br>
            <a:r>
              <a:rPr lang="en-US" sz="2700" dirty="0">
                <a:solidFill>
                  <a:schemeClr val="bg2">
                    <a:lumMod val="75000"/>
                  </a:schemeClr>
                </a:solidFill>
              </a:rPr>
              <a:t>Missing puzzle pieces</a:t>
            </a:r>
            <a:endParaRPr lang="en-US" sz="2700" dirty="0">
              <a:solidFill>
                <a:srgbClr val="FF0000"/>
              </a:solidFill>
            </a:endParaRPr>
          </a:p>
        </p:txBody>
      </p:sp>
      <p:graphicFrame>
        <p:nvGraphicFramePr>
          <p:cNvPr id="4" name="Table 5">
            <a:extLst>
              <a:ext uri="{FF2B5EF4-FFF2-40B4-BE49-F238E27FC236}">
                <a16:creationId xmlns:a16="http://schemas.microsoft.com/office/drawing/2014/main" id="{BAD1EA45-880C-4123-B132-E1D1087DA7EA}"/>
              </a:ext>
            </a:extLst>
          </p:cNvPr>
          <p:cNvGraphicFramePr>
            <a:graphicFrameLocks noGrp="1"/>
          </p:cNvGraphicFramePr>
          <p:nvPr>
            <p:extLst>
              <p:ext uri="{D42A27DB-BD31-4B8C-83A1-F6EECF244321}">
                <p14:modId xmlns:p14="http://schemas.microsoft.com/office/powerpoint/2010/main" val="2079265633"/>
              </p:ext>
            </p:extLst>
          </p:nvPr>
        </p:nvGraphicFramePr>
        <p:xfrm>
          <a:off x="838200" y="1828710"/>
          <a:ext cx="10515600" cy="4846320"/>
        </p:xfrm>
        <a:graphic>
          <a:graphicData uri="http://schemas.openxmlformats.org/drawingml/2006/table">
            <a:tbl>
              <a:tblPr firstRow="1" bandRow="1">
                <a:tableStyleId>{EB344D84-9AFB-497E-A393-DC336BA19D2E}</a:tableStyleId>
              </a:tblPr>
              <a:tblGrid>
                <a:gridCol w="1403772">
                  <a:extLst>
                    <a:ext uri="{9D8B030D-6E8A-4147-A177-3AD203B41FA5}">
                      <a16:colId xmlns:a16="http://schemas.microsoft.com/office/drawing/2014/main" val="398847384"/>
                    </a:ext>
                  </a:extLst>
                </a:gridCol>
                <a:gridCol w="3157484">
                  <a:extLst>
                    <a:ext uri="{9D8B030D-6E8A-4147-A177-3AD203B41FA5}">
                      <a16:colId xmlns:a16="http://schemas.microsoft.com/office/drawing/2014/main" val="1453070586"/>
                    </a:ext>
                  </a:extLst>
                </a:gridCol>
                <a:gridCol w="5954344">
                  <a:extLst>
                    <a:ext uri="{9D8B030D-6E8A-4147-A177-3AD203B41FA5}">
                      <a16:colId xmlns:a16="http://schemas.microsoft.com/office/drawing/2014/main" val="3088583608"/>
                    </a:ext>
                  </a:extLst>
                </a:gridCol>
              </a:tblGrid>
              <a:tr h="347992">
                <a:tc>
                  <a:txBody>
                    <a:bodyPr/>
                    <a:lstStyle/>
                    <a:p>
                      <a:r>
                        <a:rPr lang="de-CH" sz="2000" dirty="0"/>
                        <a:t>YANG Push</a:t>
                      </a:r>
                    </a:p>
                  </a:txBody>
                  <a:tcPr/>
                </a:tc>
                <a:tc>
                  <a:txBody>
                    <a:bodyPr/>
                    <a:lstStyle/>
                    <a:p>
                      <a:r>
                        <a:rPr lang="de-CH" sz="2000" dirty="0"/>
                        <a:t>Today at Network Operators</a:t>
                      </a:r>
                    </a:p>
                  </a:txBody>
                  <a:tcPr/>
                </a:tc>
                <a:tc>
                  <a:txBody>
                    <a:bodyPr/>
                    <a:lstStyle/>
                    <a:p>
                      <a:r>
                        <a:rPr lang="de-CH" sz="2000" dirty="0"/>
                        <a:t>Today at IETF</a:t>
                      </a:r>
                    </a:p>
                  </a:txBody>
                  <a:tcPr/>
                </a:tc>
                <a:extLst>
                  <a:ext uri="{0D108BD9-81ED-4DB2-BD59-A6C34878D82A}">
                    <a16:rowId xmlns:a16="http://schemas.microsoft.com/office/drawing/2014/main" val="3121935127"/>
                  </a:ext>
                </a:extLst>
              </a:tr>
              <a:tr h="508603">
                <a:tc>
                  <a:txBody>
                    <a:bodyPr/>
                    <a:lstStyle/>
                    <a:p>
                      <a:r>
                        <a:rPr lang="en-US" sz="1600" noProof="0"/>
                        <a:t>Transport Protocol</a:t>
                      </a:r>
                    </a:p>
                  </a:txBody>
                  <a:tcPr/>
                </a:tc>
                <a:tc>
                  <a:txBody>
                    <a:bodyPr/>
                    <a:lstStyle/>
                    <a:p>
                      <a:r>
                        <a:rPr lang="en-US" sz="1600" noProof="0" dirty="0"/>
                        <a:t>Many and non-standard</a:t>
                      </a:r>
                    </a:p>
                  </a:txBody>
                  <a:tcPr/>
                </a:tc>
                <a:tc>
                  <a:txBody>
                    <a:bodyPr/>
                    <a:lstStyle/>
                    <a:p>
                      <a:r>
                        <a:rPr lang="en-US" sz="1600" noProof="0" dirty="0"/>
                        <a:t>netconf-https-</a:t>
                      </a:r>
                      <a:r>
                        <a:rPr lang="en-US" sz="1600" noProof="0" dirty="0" err="1"/>
                        <a:t>notif</a:t>
                      </a:r>
                      <a:r>
                        <a:rPr lang="en-US" sz="1600" noProof="0" dirty="0"/>
                        <a:t> and netconf-</a:t>
                      </a:r>
                      <a:r>
                        <a:rPr lang="en-US" sz="1600" noProof="0" dirty="0" err="1"/>
                        <a:t>udp</a:t>
                      </a:r>
                      <a:r>
                        <a:rPr lang="en-US" sz="1600" noProof="0" dirty="0"/>
                        <a:t>-</a:t>
                      </a:r>
                      <a:r>
                        <a:rPr lang="en-US" sz="1600" noProof="0" dirty="0" err="1"/>
                        <a:t>notif</a:t>
                      </a:r>
                      <a:endParaRPr lang="en-US" sz="1600" noProof="0" dirty="0"/>
                    </a:p>
                  </a:txBody>
                  <a:tcPr>
                    <a:solidFill>
                      <a:schemeClr val="accent2">
                        <a:lumMod val="40000"/>
                        <a:lumOff val="60000"/>
                      </a:schemeClr>
                    </a:solidFill>
                  </a:tcPr>
                </a:tc>
                <a:extLst>
                  <a:ext uri="{0D108BD9-81ED-4DB2-BD59-A6C34878D82A}">
                    <a16:rowId xmlns:a16="http://schemas.microsoft.com/office/drawing/2014/main" val="4046847664"/>
                  </a:ext>
                </a:extLst>
              </a:tr>
              <a:tr h="722752">
                <a:tc>
                  <a:txBody>
                    <a:bodyPr/>
                    <a:lstStyle/>
                    <a:p>
                      <a:r>
                        <a:rPr lang="en-US" sz="1600" noProof="0"/>
                        <a:t>Encoding</a:t>
                      </a:r>
                    </a:p>
                  </a:txBody>
                  <a:tcPr/>
                </a:tc>
                <a:tc>
                  <a:txBody>
                    <a:bodyPr/>
                    <a:lstStyle/>
                    <a:p>
                      <a:r>
                        <a:rPr lang="en-US" sz="1600" noProof="0" dirty="0"/>
                        <a:t>JSON widely adopted. Propriety </a:t>
                      </a:r>
                      <a:r>
                        <a:rPr lang="en-US" sz="1600" noProof="0" dirty="0" err="1"/>
                        <a:t>protobuf</a:t>
                      </a:r>
                      <a:r>
                        <a:rPr lang="en-US" sz="1600" noProof="0" dirty="0"/>
                        <a:t> in various variants. CBOR not implemented yet.</a:t>
                      </a:r>
                    </a:p>
                  </a:txBody>
                  <a:tcPr/>
                </a:tc>
                <a:tc>
                  <a:txBody>
                    <a:bodyPr/>
                    <a:lstStyle/>
                    <a:p>
                      <a:r>
                        <a:rPr lang="en-US" sz="1600" noProof="0" dirty="0"/>
                        <a:t>XML in RFC7950, JSON in RFC7951, CBOR in RFC9254</a:t>
                      </a:r>
                    </a:p>
                  </a:txBody>
                  <a:tcPr/>
                </a:tc>
                <a:extLst>
                  <a:ext uri="{0D108BD9-81ED-4DB2-BD59-A6C34878D82A}">
                    <a16:rowId xmlns:a16="http://schemas.microsoft.com/office/drawing/2014/main" val="1366214924"/>
                  </a:ext>
                </a:extLst>
              </a:tr>
              <a:tr h="508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a:t>Subscription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Non-standard, periodical widely adopted. On-change sparse.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RFC8639 and RFC8641</a:t>
                      </a:r>
                    </a:p>
                  </a:txBody>
                  <a:tcPr/>
                </a:tc>
                <a:extLst>
                  <a:ext uri="{0D108BD9-81ED-4DB2-BD59-A6C34878D82A}">
                    <a16:rowId xmlns:a16="http://schemas.microsoft.com/office/drawing/2014/main" val="415048112"/>
                  </a:ext>
                </a:extLst>
              </a:tr>
              <a:tr h="936901">
                <a:tc>
                  <a:txBody>
                    <a:bodyPr/>
                    <a:lstStyle/>
                    <a:p>
                      <a:r>
                        <a:rPr lang="en-US" sz="1600" noProof="0"/>
                        <a:t>Metadata</a:t>
                      </a:r>
                    </a:p>
                  </a:txBody>
                  <a:tcPr/>
                </a:tc>
                <a:tc>
                  <a:txBody>
                    <a:bodyPr/>
                    <a:lstStyle/>
                    <a:p>
                      <a:r>
                        <a:rPr lang="en-US" sz="1600" noProof="0" dirty="0"/>
                        <a:t>Non-standard. Partially among message content.</a:t>
                      </a:r>
                    </a:p>
                  </a:txBody>
                  <a:tcPr/>
                </a:tc>
                <a:tc>
                  <a:txBody>
                    <a:bodyPr/>
                    <a:lstStyle/>
                    <a:p>
                      <a:r>
                        <a:rPr lang="en-US" sz="1600" kern="1200" noProof="0" dirty="0" err="1">
                          <a:solidFill>
                            <a:schemeClr val="dk1"/>
                          </a:solidFill>
                        </a:rPr>
                        <a:t>netconf</a:t>
                      </a:r>
                      <a:r>
                        <a:rPr lang="en-US" sz="1600" kern="1200" noProof="0" dirty="0">
                          <a:solidFill>
                            <a:schemeClr val="dk1"/>
                          </a:solidFill>
                        </a:rPr>
                        <a:t>-yang-notifications-versioning, draft-</a:t>
                      </a:r>
                      <a:r>
                        <a:rPr lang="en-US" sz="1600" kern="1200" noProof="0" dirty="0" err="1">
                          <a:solidFill>
                            <a:schemeClr val="dk1"/>
                          </a:solidFill>
                        </a:rPr>
                        <a:t>tgraf</a:t>
                      </a:r>
                      <a:r>
                        <a:rPr lang="en-US" sz="1600" kern="1200" noProof="0" dirty="0">
                          <a:solidFill>
                            <a:schemeClr val="dk1"/>
                          </a:solidFill>
                        </a:rPr>
                        <a:t>-</a:t>
                      </a:r>
                      <a:r>
                        <a:rPr lang="en-US" sz="1600" kern="1200" noProof="0" dirty="0" err="1">
                          <a:solidFill>
                            <a:schemeClr val="dk1"/>
                          </a:solidFill>
                        </a:rPr>
                        <a:t>netconf</a:t>
                      </a:r>
                      <a:r>
                        <a:rPr lang="en-US" sz="1600" kern="1200" noProof="0" dirty="0">
                          <a:solidFill>
                            <a:schemeClr val="dk1"/>
                          </a:solidFill>
                        </a:rPr>
                        <a:t>-</a:t>
                      </a:r>
                      <a:r>
                        <a:rPr lang="en-US" sz="1600" kern="1200" noProof="0" dirty="0" err="1">
                          <a:solidFill>
                            <a:schemeClr val="dk1"/>
                          </a:solidFill>
                        </a:rPr>
                        <a:t>notif</a:t>
                      </a:r>
                      <a:r>
                        <a:rPr lang="en-US" sz="1600" kern="1200" noProof="0" dirty="0">
                          <a:solidFill>
                            <a:schemeClr val="dk1"/>
                          </a:solidFill>
                        </a:rPr>
                        <a:t>-sequencing, draft-</a:t>
                      </a:r>
                      <a:r>
                        <a:rPr lang="en-US" sz="1600" kern="1200" noProof="0" dirty="0" err="1">
                          <a:solidFill>
                            <a:schemeClr val="dk1"/>
                          </a:solidFill>
                        </a:rPr>
                        <a:t>tgraf</a:t>
                      </a:r>
                      <a:r>
                        <a:rPr lang="en-US" sz="1600" kern="1200" noProof="0" dirty="0">
                          <a:solidFill>
                            <a:schemeClr val="dk1"/>
                          </a:solidFill>
                        </a:rPr>
                        <a:t>-yang-push-observation-time, draft-claise-opsawg-collected-data-manifest, draft-claise-</a:t>
                      </a:r>
                      <a:r>
                        <a:rPr lang="en-US" sz="1600" kern="1200" noProof="0" dirty="0" err="1">
                          <a:solidFill>
                            <a:schemeClr val="dk1"/>
                          </a:solidFill>
                        </a:rPr>
                        <a:t>netconf</a:t>
                      </a:r>
                      <a:r>
                        <a:rPr lang="en-US" sz="1600" kern="1200" noProof="0" dirty="0">
                          <a:solidFill>
                            <a:schemeClr val="dk1"/>
                          </a:solidFill>
                        </a:rPr>
                        <a:t>-metadata-for-collection</a:t>
                      </a:r>
                      <a:endParaRPr lang="en-US" sz="1600" noProof="0" dirty="0"/>
                    </a:p>
                  </a:txBody>
                  <a:tcPr>
                    <a:solidFill>
                      <a:schemeClr val="accent2">
                        <a:lumMod val="20000"/>
                        <a:lumOff val="80000"/>
                      </a:schemeClr>
                    </a:solidFill>
                  </a:tcPr>
                </a:tc>
                <a:extLst>
                  <a:ext uri="{0D108BD9-81ED-4DB2-BD59-A6C34878D82A}">
                    <a16:rowId xmlns:a16="http://schemas.microsoft.com/office/drawing/2014/main" val="2560589159"/>
                  </a:ext>
                </a:extLst>
              </a:tr>
              <a:tr h="508603">
                <a:tc>
                  <a:txBody>
                    <a:bodyPr/>
                    <a:lstStyle/>
                    <a:p>
                      <a:r>
                        <a:rPr lang="en-US" sz="1600" noProof="0"/>
                        <a:t>Versioning</a:t>
                      </a:r>
                    </a:p>
                  </a:txBody>
                  <a:tcPr/>
                </a:tc>
                <a:tc>
                  <a:txBody>
                    <a:bodyPr/>
                    <a:lstStyle/>
                    <a:p>
                      <a:r>
                        <a:rPr lang="en-US" sz="1600" kern="1200" noProof="0" dirty="0">
                          <a:solidFill>
                            <a:schemeClr val="dk1"/>
                          </a:solidFill>
                        </a:rPr>
                        <a:t>Neither covered in subscription nor in publishing.</a:t>
                      </a:r>
                      <a:endParaRPr lang="en-US" sz="1600" kern="1200" noProof="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noProof="0" dirty="0">
                          <a:solidFill>
                            <a:schemeClr val="dk1"/>
                          </a:solidFill>
                        </a:rPr>
                        <a:t>netmod-yang-module-versioning</a:t>
                      </a:r>
                      <a:endParaRPr lang="en-US" sz="1600" kern="1200" noProof="0" dirty="0">
                        <a:solidFill>
                          <a:schemeClr val="dk1"/>
                        </a:solidFill>
                        <a:latin typeface="+mn-lt"/>
                        <a:ea typeface="+mn-ea"/>
                        <a:cs typeface="+mn-cs"/>
                      </a:endParaRPr>
                    </a:p>
                  </a:txBody>
                  <a:tcPr>
                    <a:solidFill>
                      <a:schemeClr val="accent2">
                        <a:lumMod val="40000"/>
                        <a:lumOff val="60000"/>
                      </a:schemeClr>
                    </a:solidFill>
                  </a:tcPr>
                </a:tc>
                <a:extLst>
                  <a:ext uri="{0D108BD9-81ED-4DB2-BD59-A6C34878D82A}">
                    <a16:rowId xmlns:a16="http://schemas.microsoft.com/office/drawing/2014/main" val="4247661776"/>
                  </a:ext>
                </a:extLst>
              </a:tr>
              <a:tr h="7227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YANG module</a:t>
                      </a:r>
                    </a:p>
                    <a:p>
                      <a:endParaRPr lang="en-US" sz="16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Non-standard widely adopted. IETF coverage non-existent.</a:t>
                      </a:r>
                    </a:p>
                    <a:p>
                      <a:endParaRPr lang="en-US" sz="16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t>Many RFC's defined</a:t>
                      </a:r>
                    </a:p>
                  </a:txBody>
                  <a:tcPr/>
                </a:tc>
                <a:extLst>
                  <a:ext uri="{0D108BD9-81ED-4DB2-BD59-A6C34878D82A}">
                    <a16:rowId xmlns:a16="http://schemas.microsoft.com/office/drawing/2014/main" val="3766018899"/>
                  </a:ext>
                </a:extLst>
              </a:tr>
            </a:tbl>
          </a:graphicData>
        </a:graphic>
      </p:graphicFrame>
      <p:sp>
        <p:nvSpPr>
          <p:cNvPr id="5" name="Slide Number Placeholder 1">
            <a:extLst>
              <a:ext uri="{FF2B5EF4-FFF2-40B4-BE49-F238E27FC236}">
                <a16:creationId xmlns:a16="http://schemas.microsoft.com/office/drawing/2014/main" id="{09948F74-AF64-4858-B295-5033CDCCC017}"/>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Tree>
    <p:extLst>
      <p:ext uri="{BB962C8B-B14F-4D97-AF65-F5344CB8AC3E}">
        <p14:creationId xmlns:p14="http://schemas.microsoft.com/office/powerpoint/2010/main" val="1585153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datastores enabling Closed Loop Operation</a:t>
            </a:r>
            <a:br>
              <a:rPr lang="en-US" sz="3600" dirty="0"/>
            </a:br>
            <a:r>
              <a:rPr lang="en-US" sz="2700" b="1" dirty="0">
                <a:solidFill>
                  <a:srgbClr val="FF0000"/>
                </a:solidFill>
              </a:rPr>
              <a:t>Automated</a:t>
            </a:r>
            <a:r>
              <a:rPr lang="en-US" sz="2700" dirty="0">
                <a:solidFill>
                  <a:schemeClr val="bg2">
                    <a:lumMod val="75000"/>
                  </a:schemeClr>
                </a:solidFill>
              </a:rPr>
              <a:t> data onboarding with bounded context</a:t>
            </a:r>
            <a:endParaRPr lang="en-US" sz="2700" dirty="0">
              <a:solidFill>
                <a:srgbClr val="FF0000"/>
              </a:solidFill>
            </a:endParaRPr>
          </a:p>
        </p:txBody>
      </p:sp>
      <p:sp>
        <p:nvSpPr>
          <p:cNvPr id="17" name="Rectangle 16">
            <a:extLst>
              <a:ext uri="{FF2B5EF4-FFF2-40B4-BE49-F238E27FC236}">
                <a16:creationId xmlns:a16="http://schemas.microsoft.com/office/drawing/2014/main" id="{BEDC0321-5E52-4A12-B60B-CA79C37A0832}"/>
              </a:ext>
            </a:extLst>
          </p:cNvPr>
          <p:cNvSpPr/>
          <p:nvPr/>
        </p:nvSpPr>
        <p:spPr>
          <a:xfrm>
            <a:off x="7317135" y="1997839"/>
            <a:ext cx="4607772" cy="3139321"/>
          </a:xfrm>
          <a:prstGeom prst="rect">
            <a:avLst/>
          </a:prstGeom>
        </p:spPr>
        <p:txBody>
          <a:bodyPr wrap="square">
            <a:spAutoFit/>
          </a:bodyPr>
          <a:lstStyle/>
          <a:p>
            <a:pPr>
              <a:tabLst>
                <a:tab pos="180975" algn="l"/>
              </a:tabLst>
            </a:pPr>
            <a:r>
              <a:rPr lang="en-US" dirty="0"/>
              <a:t>YANG is a data modelling language which will not only transform how we managed our networks; it will transform also how we manage our services.</a:t>
            </a:r>
          </a:p>
          <a:p>
            <a:pPr>
              <a:tabLst>
                <a:tab pos="180975" algn="l"/>
              </a:tabLst>
            </a:pPr>
            <a:endParaRPr lang="en-US" b="1" dirty="0"/>
          </a:p>
          <a:p>
            <a:pPr>
              <a:tabLst>
                <a:tab pos="180975" algn="l"/>
              </a:tabLst>
            </a:pPr>
            <a:r>
              <a:rPr lang="en-US" b="1" dirty="0"/>
              <a:t>24 industry leading colleagues </a:t>
            </a:r>
            <a:r>
              <a:rPr lang="en-US" dirty="0"/>
              <a:t>from 4 network operators, 2 network and 3 analytics providers, and 3 universities </a:t>
            </a:r>
            <a:r>
              <a:rPr lang="en-US" b="1" dirty="0"/>
              <a:t>commit on a project to integrate YANG and CBOR into data mesh. IETF 117 public side meeting on Monday July 24</a:t>
            </a:r>
            <a:r>
              <a:rPr lang="en-US" b="1" baseline="30000" dirty="0"/>
              <a:t>th</a:t>
            </a:r>
            <a:r>
              <a:rPr lang="en-US" b="1" dirty="0"/>
              <a:t> 17:00 – 17:45. </a:t>
            </a:r>
          </a:p>
        </p:txBody>
      </p:sp>
      <p:sp>
        <p:nvSpPr>
          <p:cNvPr id="18" name="Rectangle 17">
            <a:extLst>
              <a:ext uri="{FF2B5EF4-FFF2-40B4-BE49-F238E27FC236}">
                <a16:creationId xmlns:a16="http://schemas.microsoft.com/office/drawing/2014/main" id="{2BEA693D-0A3D-45F2-8023-394B51949E64}"/>
              </a:ext>
            </a:extLst>
          </p:cNvPr>
          <p:cNvSpPr/>
          <p:nvPr/>
        </p:nvSpPr>
        <p:spPr>
          <a:xfrm>
            <a:off x="838200" y="5261046"/>
            <a:ext cx="10928816" cy="1200329"/>
          </a:xfrm>
          <a:prstGeom prst="rect">
            <a:avLst/>
          </a:prstGeom>
        </p:spPr>
        <p:txBody>
          <a:bodyPr wrap="square">
            <a:spAutoFit/>
          </a:bodyPr>
          <a:lstStyle/>
          <a:p>
            <a:pPr>
              <a:spcBef>
                <a:spcPts val="600"/>
              </a:spcBef>
              <a:tabLst>
                <a:tab pos="180975" algn="l"/>
              </a:tabLst>
            </a:pPr>
            <a:r>
              <a:rPr lang="en-US" b="1" dirty="0"/>
              <a:t>Automated networks can only run with a common data model</a:t>
            </a:r>
            <a:r>
              <a:rPr lang="en-US" dirty="0"/>
              <a:t>. A digital twin YANG data store enables a comparison between intent and reality. Schema preservation enables closed loop operation. </a:t>
            </a:r>
            <a:r>
              <a:rPr lang="en-US" b="1" dirty="0">
                <a:solidFill>
                  <a:srgbClr val="FF0000"/>
                </a:solidFill>
              </a:rPr>
              <a:t>Closed Loop is like an autopilot on an airplane. </a:t>
            </a:r>
            <a:r>
              <a:rPr lang="en-US" dirty="0"/>
              <a:t>We need to understand what the flight envelope is to keep the airplane within. Without, we crash.</a:t>
            </a:r>
            <a:endParaRPr lang="en-US" b="1" dirty="0"/>
          </a:p>
        </p:txBody>
      </p:sp>
      <p:pic>
        <p:nvPicPr>
          <p:cNvPr id="4" name="Picture 3">
            <a:extLst>
              <a:ext uri="{FF2B5EF4-FFF2-40B4-BE49-F238E27FC236}">
                <a16:creationId xmlns:a16="http://schemas.microsoft.com/office/drawing/2014/main" id="{A06ACC63-8107-4F24-9308-A2F0496F5277}"/>
              </a:ext>
            </a:extLst>
          </p:cNvPr>
          <p:cNvPicPr>
            <a:picLocks noChangeAspect="1"/>
          </p:cNvPicPr>
          <p:nvPr/>
        </p:nvPicPr>
        <p:blipFill>
          <a:blip r:embed="rId2"/>
          <a:stretch>
            <a:fillRect/>
          </a:stretch>
        </p:blipFill>
        <p:spPr>
          <a:xfrm>
            <a:off x="970175" y="1716571"/>
            <a:ext cx="5977379" cy="3247928"/>
          </a:xfrm>
          <a:prstGeom prst="rect">
            <a:avLst/>
          </a:prstGeom>
        </p:spPr>
      </p:pic>
      <p:sp>
        <p:nvSpPr>
          <p:cNvPr id="7" name="Slide Number Placeholder 1">
            <a:extLst>
              <a:ext uri="{FF2B5EF4-FFF2-40B4-BE49-F238E27FC236}">
                <a16:creationId xmlns:a16="http://schemas.microsoft.com/office/drawing/2014/main" id="{6B375589-9528-45C8-8528-98301E39B60C}"/>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Tree>
    <p:extLst>
      <p:ext uri="{BB962C8B-B14F-4D97-AF65-F5344CB8AC3E}">
        <p14:creationId xmlns:p14="http://schemas.microsoft.com/office/powerpoint/2010/main" val="1791309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 push to Analytics</a:t>
            </a:r>
            <a:br>
              <a:rPr lang="en-GB" sz="3600" dirty="0"/>
            </a:br>
            <a:r>
              <a:rPr lang="en-US" sz="2700" dirty="0">
                <a:solidFill>
                  <a:schemeClr val="bg2">
                    <a:lumMod val="75000"/>
                  </a:schemeClr>
                </a:solidFill>
              </a:rPr>
              <a:t>Aiming for an automated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 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 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365125"/>
            <a:ext cx="2679605" cy="4851729"/>
          </a:xfrm>
          <a:prstGeom prst="rect">
            <a:avLst/>
          </a:prstGeom>
        </p:spPr>
      </p:pic>
      <p:sp>
        <p:nvSpPr>
          <p:cNvPr id="6" name="Slide Number Placeholder 1">
            <a:extLst>
              <a:ext uri="{FF2B5EF4-FFF2-40B4-BE49-F238E27FC236}">
                <a16:creationId xmlns:a16="http://schemas.microsoft.com/office/drawing/2014/main" id="{3D5B38CD-DD36-4E4F-B334-4B3099EC830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Evolving Big Data Architecture</a:t>
            </a:r>
            <a:br>
              <a:rPr lang="en-US" sz="3600" dirty="0"/>
            </a:br>
            <a:r>
              <a:rPr lang="en-US" sz="2700" dirty="0">
                <a:solidFill>
                  <a:schemeClr val="bg2">
                    <a:lumMod val="75000"/>
                  </a:schemeClr>
                </a:solidFill>
              </a:rPr>
              <a:t>Domain oriented, like </a:t>
            </a:r>
            <a:r>
              <a:rPr lang="en-US" sz="2700" b="1" dirty="0">
                <a:solidFill>
                  <a:srgbClr val="FF0000"/>
                </a:solidFill>
              </a:rPr>
              <a:t>networks</a:t>
            </a:r>
          </a:p>
        </p:txBody>
      </p:sp>
      <p:sp>
        <p:nvSpPr>
          <p:cNvPr id="51" name="Titel 11">
            <a:extLst>
              <a:ext uri="{FF2B5EF4-FFF2-40B4-BE49-F238E27FC236}">
                <a16:creationId xmlns:a16="http://schemas.microsoft.com/office/drawing/2014/main" id="{2595AEC8-9BAA-40E7-946B-2F1EEA9599B7}"/>
              </a:ext>
            </a:extLst>
          </p:cNvPr>
          <p:cNvSpPr txBox="1">
            <a:spLocks/>
          </p:cNvSpPr>
          <p:nvPr/>
        </p:nvSpPr>
        <p:spPr bwMode="black">
          <a:xfrm>
            <a:off x="240059" y="2772586"/>
            <a:ext cx="2008635"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2nd Generation</a:t>
            </a:r>
          </a:p>
        </p:txBody>
      </p:sp>
      <p:sp>
        <p:nvSpPr>
          <p:cNvPr id="52" name="Titel 11">
            <a:extLst>
              <a:ext uri="{FF2B5EF4-FFF2-40B4-BE49-F238E27FC236}">
                <a16:creationId xmlns:a16="http://schemas.microsoft.com/office/drawing/2014/main" id="{410CECED-B10C-44CD-8CA5-42D9A084451F}"/>
              </a:ext>
            </a:extLst>
          </p:cNvPr>
          <p:cNvSpPr txBox="1">
            <a:spLocks/>
          </p:cNvSpPr>
          <p:nvPr/>
        </p:nvSpPr>
        <p:spPr bwMode="black">
          <a:xfrm>
            <a:off x="216741" y="3662855"/>
            <a:ext cx="2008635"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3rd Generation</a:t>
            </a:r>
          </a:p>
          <a:p>
            <a:pPr algn="r"/>
            <a:r>
              <a:rPr lang="en-US" sz="1800" b="1" dirty="0">
                <a:latin typeface="+mn-lt"/>
              </a:rPr>
              <a:t>current</a:t>
            </a:r>
          </a:p>
        </p:txBody>
      </p:sp>
      <p:sp>
        <p:nvSpPr>
          <p:cNvPr id="53" name="Inhaltsplatzhalter 2">
            <a:extLst>
              <a:ext uri="{FF2B5EF4-FFF2-40B4-BE49-F238E27FC236}">
                <a16:creationId xmlns:a16="http://schemas.microsoft.com/office/drawing/2014/main" id="{CAB274E0-4AC3-4695-B95F-B8A73A818529}"/>
              </a:ext>
            </a:extLst>
          </p:cNvPr>
          <p:cNvSpPr txBox="1">
            <a:spLocks/>
          </p:cNvSpPr>
          <p:nvPr/>
        </p:nvSpPr>
        <p:spPr bwMode="black">
          <a:xfrm>
            <a:off x="2953406" y="2772586"/>
            <a:ext cx="3754681" cy="100811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Data lake</a:t>
            </a:r>
            <a:br>
              <a:rPr lang="en-US" sz="1800" b="1" dirty="0"/>
            </a:br>
            <a:r>
              <a:rPr lang="en-US" sz="1800" dirty="0"/>
              <a:t>Big data ecosystem</a:t>
            </a:r>
          </a:p>
        </p:txBody>
      </p:sp>
      <p:sp>
        <p:nvSpPr>
          <p:cNvPr id="54" name="Inhaltsplatzhalter 2">
            <a:extLst>
              <a:ext uri="{FF2B5EF4-FFF2-40B4-BE49-F238E27FC236}">
                <a16:creationId xmlns:a16="http://schemas.microsoft.com/office/drawing/2014/main" id="{FA8D65CD-0DAE-46E0-9B01-408064BCEE72}"/>
              </a:ext>
            </a:extLst>
          </p:cNvPr>
          <p:cNvSpPr txBox="1">
            <a:spLocks/>
          </p:cNvSpPr>
          <p:nvPr/>
        </p:nvSpPr>
        <p:spPr bwMode="black">
          <a:xfrm>
            <a:off x="2941080" y="3628227"/>
            <a:ext cx="3754681" cy="100811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Kappa</a:t>
            </a:r>
            <a:br>
              <a:rPr lang="en-US" sz="1800" b="1" dirty="0"/>
            </a:br>
            <a:r>
              <a:rPr lang="en-US" sz="1800" dirty="0"/>
              <a:t>Adds streaming for </a:t>
            </a:r>
            <a:br>
              <a:rPr lang="en-US" sz="1800" dirty="0"/>
            </a:br>
            <a:r>
              <a:rPr lang="en-US" sz="1800" dirty="0"/>
              <a:t>real-time data</a:t>
            </a:r>
          </a:p>
        </p:txBody>
      </p:sp>
      <p:sp>
        <p:nvSpPr>
          <p:cNvPr id="55" name="Inhaltsplatzhalter 2">
            <a:extLst>
              <a:ext uri="{FF2B5EF4-FFF2-40B4-BE49-F238E27FC236}">
                <a16:creationId xmlns:a16="http://schemas.microsoft.com/office/drawing/2014/main" id="{51B0BE27-ECB8-4688-8913-CD31091253DF}"/>
              </a:ext>
            </a:extLst>
          </p:cNvPr>
          <p:cNvSpPr txBox="1">
            <a:spLocks/>
          </p:cNvSpPr>
          <p:nvPr/>
        </p:nvSpPr>
        <p:spPr bwMode="black">
          <a:xfrm>
            <a:off x="2941080" y="1855619"/>
            <a:ext cx="3754681" cy="32714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Proprietary</a:t>
            </a:r>
            <a:br>
              <a:rPr lang="en-US" sz="1800" b="1" dirty="0"/>
            </a:br>
            <a:r>
              <a:rPr lang="en-US" sz="1800" dirty="0"/>
              <a:t>Enterprise Data Warehouse</a:t>
            </a:r>
          </a:p>
        </p:txBody>
      </p:sp>
      <p:sp>
        <p:nvSpPr>
          <p:cNvPr id="56" name="Titel 11">
            <a:extLst>
              <a:ext uri="{FF2B5EF4-FFF2-40B4-BE49-F238E27FC236}">
                <a16:creationId xmlns:a16="http://schemas.microsoft.com/office/drawing/2014/main" id="{DEF138CC-94FF-4B87-AE2C-46C935FF7961}"/>
              </a:ext>
            </a:extLst>
          </p:cNvPr>
          <p:cNvSpPr txBox="1">
            <a:spLocks/>
          </p:cNvSpPr>
          <p:nvPr/>
        </p:nvSpPr>
        <p:spPr bwMode="black">
          <a:xfrm>
            <a:off x="287284" y="1855619"/>
            <a:ext cx="1885639"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1st Generation</a:t>
            </a:r>
          </a:p>
        </p:txBody>
      </p:sp>
      <p:sp>
        <p:nvSpPr>
          <p:cNvPr id="57" name="Titel 11">
            <a:extLst>
              <a:ext uri="{FF2B5EF4-FFF2-40B4-BE49-F238E27FC236}">
                <a16:creationId xmlns:a16="http://schemas.microsoft.com/office/drawing/2014/main" id="{F2D40BC1-E530-4BCD-B746-099F73F12B1D}"/>
              </a:ext>
            </a:extLst>
          </p:cNvPr>
          <p:cNvSpPr txBox="1">
            <a:spLocks/>
          </p:cNvSpPr>
          <p:nvPr/>
        </p:nvSpPr>
        <p:spPr bwMode="black">
          <a:xfrm>
            <a:off x="199969" y="4687614"/>
            <a:ext cx="2008635" cy="1008161"/>
          </a:xfrm>
          <a:prstGeom prst="rect">
            <a:avLst/>
          </a:prstGeom>
        </p:spPr>
        <p:txBody>
          <a:bodyPr lIns="0" tIns="0" rIns="0" bIns="28800" anchor="t"/>
          <a:lstStyle>
            <a:lvl1pPr algn="l" defTabSz="914400" rtl="0" eaLnBrk="1" latinLnBrk="0" hangingPunct="1">
              <a:lnSpc>
                <a:spcPct val="90000"/>
              </a:lnSpc>
              <a:spcBef>
                <a:spcPct val="0"/>
              </a:spcBef>
              <a:buNone/>
              <a:defRPr sz="3200" b="0" kern="1200" spc="-50" baseline="0">
                <a:solidFill>
                  <a:schemeClr val="tx1"/>
                </a:solidFill>
                <a:latin typeface="+mj-lt"/>
                <a:ea typeface="+mj-ea"/>
                <a:cs typeface="+mj-cs"/>
              </a:defRPr>
            </a:lvl1pPr>
          </a:lstStyle>
          <a:p>
            <a:pPr algn="r"/>
            <a:r>
              <a:rPr lang="en-US" sz="1800" b="1" dirty="0">
                <a:latin typeface="+mn-lt"/>
              </a:rPr>
              <a:t>4th Generation</a:t>
            </a:r>
          </a:p>
          <a:p>
            <a:pPr algn="r"/>
            <a:r>
              <a:rPr lang="en-US" sz="1800" b="1" dirty="0">
                <a:solidFill>
                  <a:srgbClr val="FF0000"/>
                </a:solidFill>
                <a:latin typeface="+mn-lt"/>
              </a:rPr>
              <a:t>next-step</a:t>
            </a:r>
          </a:p>
        </p:txBody>
      </p:sp>
      <p:sp>
        <p:nvSpPr>
          <p:cNvPr id="58" name="Inhaltsplatzhalter 2">
            <a:extLst>
              <a:ext uri="{FF2B5EF4-FFF2-40B4-BE49-F238E27FC236}">
                <a16:creationId xmlns:a16="http://schemas.microsoft.com/office/drawing/2014/main" id="{544E5B2F-81C3-4CB3-B75F-ACD5A293C9CF}"/>
              </a:ext>
            </a:extLst>
          </p:cNvPr>
          <p:cNvSpPr txBox="1">
            <a:spLocks/>
          </p:cNvSpPr>
          <p:nvPr/>
        </p:nvSpPr>
        <p:spPr bwMode="black">
          <a:xfrm>
            <a:off x="2915682" y="4652986"/>
            <a:ext cx="3754681" cy="1008112"/>
          </a:xfrm>
          <a:prstGeom prst="rect">
            <a:avLst/>
          </a:prstGeom>
        </p:spPr>
        <p:txBody>
          <a:bodyPr lIns="0" tIns="0" rIns="0"/>
          <a:lstStyle>
            <a:lvl1pPr marL="0" indent="0" algn="l" defTabSz="914400" rtl="0" eaLnBrk="1" latinLnBrk="0" hangingPunct="1">
              <a:lnSpc>
                <a:spcPct val="110000"/>
              </a:lnSpc>
              <a:spcBef>
                <a:spcPts val="1800"/>
              </a:spcBef>
              <a:spcAft>
                <a:spcPts val="0"/>
              </a:spcAft>
              <a:buFont typeface="Arial" panose="020B0604020202020204" pitchFamily="34" charset="0"/>
              <a:buNone/>
              <a:defRPr sz="2000" b="0" kern="1200">
                <a:solidFill>
                  <a:schemeClr val="tx1"/>
                </a:solidFill>
                <a:latin typeface="+mj-lt"/>
                <a:ea typeface="+mn-ea"/>
                <a:cs typeface="+mn-cs"/>
              </a:defRPr>
            </a:lvl1pPr>
            <a:lvl2pPr marL="0" indent="0" algn="l" defTabSz="914400" rtl="0" eaLnBrk="1" latinLnBrk="0" hangingPunct="1">
              <a:lnSpc>
                <a:spcPct val="110000"/>
              </a:lnSpc>
              <a:spcBef>
                <a:spcPts val="600"/>
              </a:spcBef>
              <a:spcAft>
                <a:spcPts val="600"/>
              </a:spcAft>
              <a:buFont typeface="Arial" panose="020B0604020202020204" pitchFamily="34" charset="0"/>
              <a:buNone/>
              <a:defRPr sz="2000" kern="1200">
                <a:solidFill>
                  <a:schemeClr val="tx1"/>
                </a:solidFill>
                <a:latin typeface="+mn-lt"/>
                <a:ea typeface="+mn-ea"/>
                <a:cs typeface="+mn-cs"/>
              </a:defRPr>
            </a:lvl2pPr>
            <a:lvl3pPr marL="180000" indent="-180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3pPr>
            <a:lvl4pPr marL="36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5pPr>
            <a:lvl6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6pPr>
            <a:lvl7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7pPr>
            <a:lvl8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8pPr>
            <a:lvl9pPr marL="720000" indent="-180000" algn="l" defTabSz="914400" rtl="0" eaLnBrk="1" latinLnBrk="0" hangingPunct="1">
              <a:lnSpc>
                <a:spcPct val="110000"/>
              </a:lnSpc>
              <a:spcBef>
                <a:spcPts val="200"/>
              </a:spcBef>
              <a:spcAft>
                <a:spcPts val="200"/>
              </a:spcAft>
              <a:buFont typeface="Symbol" panose="05050102010706020507" pitchFamily="18" charset="2"/>
              <a:buChar char="-"/>
              <a:defRPr sz="2000" kern="1200">
                <a:solidFill>
                  <a:schemeClr val="tx1"/>
                </a:solidFill>
                <a:latin typeface="+mn-lt"/>
                <a:ea typeface="+mn-ea"/>
                <a:cs typeface="+mn-cs"/>
              </a:defRPr>
            </a:lvl9pPr>
          </a:lstStyle>
          <a:p>
            <a:pPr lvl="1"/>
            <a:r>
              <a:rPr lang="en-US" sz="1800" b="1" dirty="0"/>
              <a:t>Data Mesh</a:t>
            </a:r>
            <a:br>
              <a:rPr lang="en-US" sz="1800" b="1" dirty="0"/>
            </a:br>
            <a:r>
              <a:rPr lang="en-US" sz="1800" dirty="0"/>
              <a:t>Distributed and organized </a:t>
            </a:r>
            <a:br>
              <a:rPr lang="en-US" sz="1800" dirty="0"/>
            </a:br>
            <a:r>
              <a:rPr lang="en-US" sz="1800" dirty="0"/>
              <a:t>in domains.</a:t>
            </a:r>
          </a:p>
        </p:txBody>
      </p:sp>
      <p:cxnSp>
        <p:nvCxnSpPr>
          <p:cNvPr id="59" name="Straight Connector 58">
            <a:extLst>
              <a:ext uri="{FF2B5EF4-FFF2-40B4-BE49-F238E27FC236}">
                <a16:creationId xmlns:a16="http://schemas.microsoft.com/office/drawing/2014/main" id="{3BA64F8D-3394-409A-85A3-FCC3327D37CF}"/>
              </a:ext>
            </a:extLst>
          </p:cNvPr>
          <p:cNvCxnSpPr>
            <a:cxnSpLocks/>
          </p:cNvCxnSpPr>
          <p:nvPr/>
        </p:nvCxnSpPr>
        <p:spPr bwMode="gray">
          <a:xfrm>
            <a:off x="2653049" y="1939635"/>
            <a:ext cx="0" cy="4333829"/>
          </a:xfrm>
          <a:prstGeom prst="line">
            <a:avLst/>
          </a:prstGeom>
          <a:ln w="57150" cap="rnd">
            <a:gradFill>
              <a:gsLst>
                <a:gs pos="3000">
                  <a:schemeClr val="tx2">
                    <a:lumMod val="20000"/>
                    <a:lumOff val="80000"/>
                  </a:schemeClr>
                </a:gs>
                <a:gs pos="100000">
                  <a:schemeClr val="tx2">
                    <a:lumMod val="60000"/>
                    <a:lumOff val="40000"/>
                  </a:schemeClr>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60" name="Picture 59">
            <a:extLst>
              <a:ext uri="{FF2B5EF4-FFF2-40B4-BE49-F238E27FC236}">
                <a16:creationId xmlns:a16="http://schemas.microsoft.com/office/drawing/2014/main" id="{9C660D05-B98C-49F6-B940-91C15DD2AFD6}"/>
              </a:ext>
            </a:extLst>
          </p:cNvPr>
          <p:cNvPicPr>
            <a:picLocks noChangeAspect="1"/>
          </p:cNvPicPr>
          <p:nvPr/>
        </p:nvPicPr>
        <p:blipFill>
          <a:blip r:embed="rId2"/>
          <a:stretch>
            <a:fillRect/>
          </a:stretch>
        </p:blipFill>
        <p:spPr>
          <a:xfrm>
            <a:off x="6096000" y="239633"/>
            <a:ext cx="5969909" cy="5690931"/>
          </a:xfrm>
          <a:prstGeom prst="rect">
            <a:avLst/>
          </a:prstGeom>
        </p:spPr>
      </p:pic>
      <p:sp>
        <p:nvSpPr>
          <p:cNvPr id="61" name="Rectangle 60">
            <a:extLst>
              <a:ext uri="{FF2B5EF4-FFF2-40B4-BE49-F238E27FC236}">
                <a16:creationId xmlns:a16="http://schemas.microsoft.com/office/drawing/2014/main" id="{4B09964D-0E14-44BA-9326-AA588FF57842}"/>
              </a:ext>
            </a:extLst>
          </p:cNvPr>
          <p:cNvSpPr/>
          <p:nvPr/>
        </p:nvSpPr>
        <p:spPr>
          <a:xfrm>
            <a:off x="6577396" y="6093336"/>
            <a:ext cx="5248360" cy="461665"/>
          </a:xfrm>
          <a:prstGeom prst="rect">
            <a:avLst/>
          </a:prstGeom>
        </p:spPr>
        <p:txBody>
          <a:bodyPr wrap="none">
            <a:spAutoFit/>
          </a:bodyPr>
          <a:lstStyle/>
          <a:p>
            <a:r>
              <a:rPr lang="en-US" sz="2400" dirty="0"/>
              <a:t>From </a:t>
            </a:r>
            <a:r>
              <a:rPr lang="en-US" sz="2400" dirty="0">
                <a:hlinkClick r:id="rId3"/>
              </a:rPr>
              <a:t>Principles</a:t>
            </a:r>
            <a:r>
              <a:rPr lang="en-US" sz="2400" dirty="0"/>
              <a:t> to </a:t>
            </a:r>
            <a:r>
              <a:rPr lang="en-US" sz="2400" dirty="0">
                <a:hlinkClick r:id="rId4"/>
              </a:rPr>
              <a:t>Logical Architecture</a:t>
            </a:r>
            <a:endParaRPr lang="de-CH" sz="2400" dirty="0"/>
          </a:p>
        </p:txBody>
      </p:sp>
      <p:sp>
        <p:nvSpPr>
          <p:cNvPr id="15" name="Slide Number Placeholder 1">
            <a:extLst>
              <a:ext uri="{FF2B5EF4-FFF2-40B4-BE49-F238E27FC236}">
                <a16:creationId xmlns:a16="http://schemas.microsoft.com/office/drawing/2014/main" id="{C0EE1A57-26EF-4365-BA50-EAF80900A04C}"/>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19</a:t>
            </a:fld>
            <a:endParaRPr lang="de-CH" sz="1400" dirty="0"/>
          </a:p>
        </p:txBody>
      </p:sp>
    </p:spTree>
    <p:extLst>
      <p:ext uri="{BB962C8B-B14F-4D97-AF65-F5344CB8AC3E}">
        <p14:creationId xmlns:p14="http://schemas.microsoft.com/office/powerpoint/2010/main" val="1845302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29BEA7-4C87-41B2-B6EA-6BA78A422A72}"/>
              </a:ext>
            </a:extLst>
          </p:cNvPr>
          <p:cNvPicPr>
            <a:picLocks noChangeAspect="1"/>
          </p:cNvPicPr>
          <p:nvPr/>
        </p:nvPicPr>
        <p:blipFill>
          <a:blip r:embed="rId3"/>
          <a:stretch>
            <a:fillRect/>
          </a:stretch>
        </p:blipFill>
        <p:spPr>
          <a:xfrm>
            <a:off x="423949" y="1782128"/>
            <a:ext cx="7397188" cy="4409986"/>
          </a:xfrm>
          <a:prstGeom prst="rect">
            <a:avLst/>
          </a:prstGeom>
        </p:spPr>
      </p:pic>
      <p:sp>
        <p:nvSpPr>
          <p:cNvPr id="4" name="Content Placeholder 1">
            <a:extLst>
              <a:ext uri="{FF2B5EF4-FFF2-40B4-BE49-F238E27FC236}">
                <a16:creationId xmlns:a16="http://schemas.microsoft.com/office/drawing/2014/main" id="{B96F8F06-524F-4D7C-89FB-72456175BADD}"/>
              </a:ext>
            </a:extLst>
          </p:cNvPr>
          <p:cNvSpPr>
            <a:spLocks noGrp="1"/>
          </p:cNvSpPr>
          <p:nvPr>
            <p:ph idx="1"/>
          </p:nvPr>
        </p:nvSpPr>
        <p:spPr>
          <a:xfrm>
            <a:off x="8012784" y="133004"/>
            <a:ext cx="3949831" cy="6475613"/>
          </a:xfrm>
        </p:spPr>
        <p:txBody>
          <a:bodyPr>
            <a:noAutofit/>
          </a:bodyPr>
          <a:lstStyle/>
          <a:p>
            <a:pPr marL="285750" indent="-285750">
              <a:spcBef>
                <a:spcPts val="300"/>
              </a:spcBef>
              <a:spcAft>
                <a:spcPts val="300"/>
              </a:spcAft>
            </a:pPr>
            <a:r>
              <a:rPr lang="en-US" sz="1600" b="1" dirty="0"/>
              <a:t>Data Mesh </a:t>
            </a:r>
            <a:r>
              <a:rPr lang="en-US" sz="1600" dirty="0"/>
              <a:t>is a big data architecture where different domains can exchange data with a </a:t>
            </a:r>
            <a:r>
              <a:rPr lang="en-US" sz="1600" b="1" dirty="0"/>
              <a:t>bounded context and SLO's </a:t>
            </a:r>
            <a:r>
              <a:rPr lang="en-US" sz="1600" dirty="0"/>
              <a:t>are defined in Data Products. </a:t>
            </a:r>
            <a:r>
              <a:rPr lang="en-US" sz="1600" b="1" dirty="0"/>
              <a:t>Same principle as in networks.</a:t>
            </a:r>
          </a:p>
          <a:p>
            <a:pPr marL="285750" indent="-285750">
              <a:spcBef>
                <a:spcPts val="300"/>
              </a:spcBef>
              <a:spcAft>
                <a:spcPts val="300"/>
              </a:spcAft>
              <a:buFont typeface="Arial" panose="020B0604020202020204" pitchFamily="34" charset="0"/>
              <a:buChar char="•"/>
            </a:pPr>
            <a:r>
              <a:rPr lang="en-US" sz="1600" b="1" dirty="0"/>
              <a:t>Semantics</a:t>
            </a:r>
            <a:r>
              <a:rPr lang="en-US" sz="1600" dirty="0"/>
              <a:t> are needed to describe the data. </a:t>
            </a:r>
            <a:r>
              <a:rPr lang="en-US" sz="1600" b="1" dirty="0"/>
              <a:t>A gauge32 is not the same as counter32. </a:t>
            </a:r>
            <a:r>
              <a:rPr lang="en-US" sz="1600" dirty="0"/>
              <a:t>Values can increase or decrease. Needs monotonic increasing counter normalization or not.</a:t>
            </a:r>
          </a:p>
          <a:p>
            <a:pPr marL="285750" indent="-285750">
              <a:spcBef>
                <a:spcPts val="300"/>
              </a:spcBef>
              <a:spcAft>
                <a:spcPts val="300"/>
              </a:spcAft>
            </a:pPr>
            <a:r>
              <a:rPr lang="en-US" sz="1600" b="1" dirty="0"/>
              <a:t>Versioning </a:t>
            </a:r>
            <a:r>
              <a:rPr lang="en-US" sz="1600" dirty="0"/>
              <a:t>is needed to</a:t>
            </a:r>
            <a:r>
              <a:rPr lang="en-US" sz="1600" b="1" dirty="0"/>
              <a:t> </a:t>
            </a:r>
            <a:r>
              <a:rPr lang="en-US" sz="1600" dirty="0"/>
              <a:t>not only understand that the semantic has changed, but also wherever the new semantic is backward compatible or not. </a:t>
            </a:r>
            <a:r>
              <a:rPr lang="en-US" sz="1600" b="1" dirty="0"/>
              <a:t>Preventing to break the data processing pipeline.</a:t>
            </a:r>
          </a:p>
          <a:p>
            <a:pPr marL="285750" indent="-285750">
              <a:spcBef>
                <a:spcPts val="300"/>
              </a:spcBef>
              <a:spcAft>
                <a:spcPts val="300"/>
              </a:spcAft>
            </a:pPr>
            <a:r>
              <a:rPr lang="en-US" sz="1600" b="1" dirty="0"/>
              <a:t>Hostname, publisher ID, sequence numbers and observation timestamping </a:t>
            </a:r>
            <a:r>
              <a:rPr lang="en-US" sz="1600" dirty="0"/>
              <a:t>are needed to </a:t>
            </a:r>
            <a:r>
              <a:rPr lang="en-US" sz="1600" b="1" dirty="0"/>
              <a:t>measure loss and delay for SLO's.</a:t>
            </a:r>
          </a:p>
          <a:p>
            <a:pPr marL="285750" indent="-285750">
              <a:spcBef>
                <a:spcPts val="300"/>
              </a:spcBef>
              <a:spcAft>
                <a:spcPts val="300"/>
              </a:spcAft>
              <a:buFont typeface="Arial" panose="020B0604020202020204" pitchFamily="34" charset="0"/>
              <a:buChar char="•"/>
            </a:pPr>
            <a:r>
              <a:rPr lang="en-US" sz="1600" b="1" dirty="0"/>
              <a:t>YANG push as defined in RFC8641 is missing </a:t>
            </a:r>
            <a:r>
              <a:rPr lang="en-US" sz="1600" dirty="0"/>
              <a:t>hostname, sequence numbers, observation timestamping and versioning</a:t>
            </a:r>
            <a:r>
              <a:rPr lang="en-US" sz="1600" b="1" dirty="0"/>
              <a:t>. </a:t>
            </a:r>
            <a:r>
              <a:rPr lang="en-US" sz="1600" dirty="0">
                <a:solidFill>
                  <a:srgbClr val="FF0000"/>
                </a:solidFill>
              </a:rPr>
              <a:t>draft-</a:t>
            </a:r>
            <a:r>
              <a:rPr lang="en-US" sz="1600" dirty="0" err="1">
                <a:solidFill>
                  <a:srgbClr val="FF0000"/>
                </a:solidFill>
              </a:rPr>
              <a:t>ahuang</a:t>
            </a:r>
            <a:r>
              <a:rPr lang="en-US" sz="1600" dirty="0">
                <a:solidFill>
                  <a:srgbClr val="FF0000"/>
                </a:solidFill>
              </a:rPr>
              <a:t>-netconf-</a:t>
            </a:r>
            <a:r>
              <a:rPr lang="en-US" sz="1600" dirty="0" err="1">
                <a:solidFill>
                  <a:srgbClr val="FF0000"/>
                </a:solidFill>
              </a:rPr>
              <a:t>notif</a:t>
            </a:r>
            <a:r>
              <a:rPr lang="en-US" sz="1600" dirty="0">
                <a:solidFill>
                  <a:srgbClr val="FF0000"/>
                </a:solidFill>
              </a:rPr>
              <a:t>-yang, draft-</a:t>
            </a:r>
            <a:r>
              <a:rPr lang="en-US" sz="1600" dirty="0" err="1">
                <a:solidFill>
                  <a:srgbClr val="FF0000"/>
                </a:solidFill>
              </a:rPr>
              <a:t>tgraf</a:t>
            </a:r>
            <a:r>
              <a:rPr lang="en-US" sz="1600" dirty="0">
                <a:solidFill>
                  <a:srgbClr val="FF0000"/>
                </a:solidFill>
              </a:rPr>
              <a:t>-netconf-</a:t>
            </a:r>
            <a:r>
              <a:rPr lang="en-US" sz="1600" dirty="0" err="1">
                <a:solidFill>
                  <a:srgbClr val="FF0000"/>
                </a:solidFill>
              </a:rPr>
              <a:t>notif</a:t>
            </a:r>
            <a:r>
              <a:rPr lang="en-US" sz="1600" dirty="0">
                <a:solidFill>
                  <a:srgbClr val="FF0000"/>
                </a:solidFill>
              </a:rPr>
              <a:t>-sequencing, draft-</a:t>
            </a:r>
            <a:r>
              <a:rPr lang="en-US" sz="1600" dirty="0" err="1">
                <a:solidFill>
                  <a:srgbClr val="FF0000"/>
                </a:solidFill>
              </a:rPr>
              <a:t>tgraf</a:t>
            </a:r>
            <a:r>
              <a:rPr lang="en-US" sz="1600" dirty="0">
                <a:solidFill>
                  <a:srgbClr val="FF0000"/>
                </a:solidFill>
              </a:rPr>
              <a:t>-yang-push-observation-time and draft-</a:t>
            </a:r>
            <a:r>
              <a:rPr lang="en-US" sz="1600" dirty="0" err="1">
                <a:solidFill>
                  <a:srgbClr val="FF0000"/>
                </a:solidFill>
              </a:rPr>
              <a:t>ietf</a:t>
            </a:r>
            <a:r>
              <a:rPr lang="en-US" sz="1600" dirty="0">
                <a:solidFill>
                  <a:srgbClr val="FF0000"/>
                </a:solidFill>
              </a:rPr>
              <a:t>-netconf-yang-notifications-versioning</a:t>
            </a:r>
            <a:r>
              <a:rPr lang="en-US" sz="1600" dirty="0"/>
              <a:t> addresses this.</a:t>
            </a:r>
          </a:p>
        </p:txBody>
      </p:sp>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698293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When Big Data and Network becomes </a:t>
            </a:r>
            <a:r>
              <a:rPr lang="en-US" sz="3100" b="1" dirty="0">
                <a:solidFill>
                  <a:srgbClr val="FF0000"/>
                </a:solidFill>
              </a:rPr>
              <a:t>one</a:t>
            </a:r>
            <a:br>
              <a:rPr lang="en-GB" sz="2800" dirty="0"/>
            </a:br>
            <a:r>
              <a:rPr lang="en-US" sz="2700" dirty="0">
                <a:solidFill>
                  <a:schemeClr val="bg1">
                    <a:lumMod val="65000"/>
                  </a:schemeClr>
                </a:solidFill>
              </a:rPr>
              <a:t>Marrying two messaging protocols</a:t>
            </a:r>
            <a:endParaRPr lang="en-US" sz="2700" dirty="0">
              <a:solidFill>
                <a:schemeClr val="bg2">
                  <a:lumMod val="75000"/>
                </a:schemeClr>
              </a:solidFill>
            </a:endParaRPr>
          </a:p>
        </p:txBody>
      </p:sp>
      <p:sp>
        <p:nvSpPr>
          <p:cNvPr id="6" name="Oval 5">
            <a:extLst>
              <a:ext uri="{FF2B5EF4-FFF2-40B4-BE49-F238E27FC236}">
                <a16:creationId xmlns:a16="http://schemas.microsoft.com/office/drawing/2014/main" id="{64DBE9D0-56F0-4D8D-BAF6-1ECE169C127F}"/>
              </a:ext>
            </a:extLst>
          </p:cNvPr>
          <p:cNvSpPr/>
          <p:nvPr/>
        </p:nvSpPr>
        <p:spPr>
          <a:xfrm>
            <a:off x="3979347" y="5158456"/>
            <a:ext cx="1008669" cy="1033658"/>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Oval 1">
            <a:extLst>
              <a:ext uri="{FF2B5EF4-FFF2-40B4-BE49-F238E27FC236}">
                <a16:creationId xmlns:a16="http://schemas.microsoft.com/office/drawing/2014/main" id="{D3F03D0C-A3B2-38F6-0A69-3E2D4F5733C1}"/>
              </a:ext>
            </a:extLst>
          </p:cNvPr>
          <p:cNvSpPr/>
          <p:nvPr/>
        </p:nvSpPr>
        <p:spPr>
          <a:xfrm>
            <a:off x="1779245" y="4246827"/>
            <a:ext cx="1008669" cy="1033658"/>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188824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D81DEC37-A600-4F6C-AE22-C81D97BEC259}"/>
              </a:ext>
            </a:extLst>
          </p:cNvPr>
          <p:cNvSpPr>
            <a:spLocks noGrp="1"/>
          </p:cNvSpPr>
          <p:nvPr>
            <p:ph idx="1"/>
          </p:nvPr>
        </p:nvSpPr>
        <p:spPr>
          <a:xfrm>
            <a:off x="838200" y="2036618"/>
            <a:ext cx="6518097" cy="4137532"/>
          </a:xfrm>
        </p:spPr>
        <p:txBody>
          <a:bodyPr/>
          <a:lstStyle/>
          <a:p>
            <a:pPr marL="342900" indent="-342900">
              <a:spcBef>
                <a:spcPts val="2400"/>
              </a:spcBef>
              <a:buClr>
                <a:schemeClr val="accent2"/>
              </a:buClr>
              <a:buFont typeface="+mj-lt"/>
              <a:buAutoNum type="arabicPeriod"/>
            </a:pPr>
            <a:r>
              <a:rPr lang="en-US" sz="1800" b="1" dirty="0"/>
              <a:t>A single link </a:t>
            </a:r>
            <a:r>
              <a:rPr lang="en-US" sz="1800" b="1"/>
              <a:t>down </a:t>
            </a:r>
            <a:r>
              <a:rPr lang="en-US" sz="1800"/>
              <a:t>results </a:t>
            </a:r>
            <a:r>
              <a:rPr lang="en-US" sz="1800" dirty="0"/>
              <a:t>in multiple device topology, control-plane and forwarding-plane events being exposed at different times.</a:t>
            </a:r>
          </a:p>
          <a:p>
            <a:pPr marL="342900" indent="-342900">
              <a:spcBef>
                <a:spcPts val="1800"/>
              </a:spcBef>
              <a:buClr>
                <a:schemeClr val="accent2"/>
              </a:buClr>
              <a:buFont typeface="+mj-lt"/>
              <a:buAutoNum type="arabicPeriod"/>
            </a:pPr>
            <a:r>
              <a:rPr lang="en-US" sz="1800" b="1" dirty="0"/>
              <a:t>Determine </a:t>
            </a:r>
            <a:r>
              <a:rPr lang="en-US" sz="1800" dirty="0"/>
              <a:t>which interfaces and BGP </a:t>
            </a:r>
            <a:r>
              <a:rPr lang="en-US" sz="1800" dirty="0" err="1"/>
              <a:t>peerings</a:t>
            </a:r>
            <a:r>
              <a:rPr lang="en-US" sz="1800" dirty="0"/>
              <a:t> are being used first and then observe state. </a:t>
            </a:r>
            <a:r>
              <a:rPr lang="en-US" sz="1800" b="1" dirty="0"/>
              <a:t>Observe </a:t>
            </a:r>
            <a:r>
              <a:rPr lang="en-US" sz="1800" dirty="0"/>
              <a:t>BGP withdrawals and updates, traffic drop spikes and missing traffic. Generate multiple concerns.</a:t>
            </a:r>
          </a:p>
          <a:p>
            <a:pPr marL="342900" indent="-342900">
              <a:spcBef>
                <a:spcPts val="1800"/>
              </a:spcBef>
              <a:buClr>
                <a:schemeClr val="accent2"/>
              </a:buClr>
              <a:buFont typeface="+mj-lt"/>
              <a:buAutoNum type="arabicPeriod"/>
            </a:pPr>
            <a:r>
              <a:rPr lang="en-US" sz="1800" b="1" dirty="0"/>
              <a:t>Calculate </a:t>
            </a:r>
            <a:r>
              <a:rPr lang="en-US" sz="1800" dirty="0"/>
              <a:t>for each observation a concern score between 0 and 1. </a:t>
            </a:r>
            <a:r>
              <a:rPr lang="en-US" sz="1800" b="1" dirty="0"/>
              <a:t>The higher, the more probable </a:t>
            </a:r>
            <a:r>
              <a:rPr lang="en-US" sz="1800" dirty="0"/>
              <a:t>the changes impacted forwarding.</a:t>
            </a:r>
          </a:p>
          <a:p>
            <a:pPr marL="342900" indent="-342900">
              <a:spcBef>
                <a:spcPts val="1800"/>
              </a:spcBef>
              <a:buClr>
                <a:schemeClr val="accent2"/>
              </a:buClr>
              <a:buFont typeface="+mj-lt"/>
              <a:buAutoNum type="arabicPeriod"/>
            </a:pPr>
            <a:r>
              <a:rPr lang="en-US" sz="1800" b="1" dirty="0"/>
              <a:t>Unify </a:t>
            </a:r>
            <a:r>
              <a:rPr lang="en-US" sz="1800" dirty="0"/>
              <a:t>several concerns for one VPN connectivity service to one alert identifier. </a:t>
            </a:r>
          </a:p>
        </p:txBody>
      </p:sp>
      <p:pic>
        <p:nvPicPr>
          <p:cNvPr id="12" name="Picture 11">
            <a:extLst>
              <a:ext uri="{FF2B5EF4-FFF2-40B4-BE49-F238E27FC236}">
                <a16:creationId xmlns:a16="http://schemas.microsoft.com/office/drawing/2014/main" id="{640B9623-81DE-4C90-ABB0-B84BCC0CD700}"/>
              </a:ext>
            </a:extLst>
          </p:cNvPr>
          <p:cNvPicPr>
            <a:picLocks noChangeAspect="1"/>
          </p:cNvPicPr>
          <p:nvPr/>
        </p:nvPicPr>
        <p:blipFill>
          <a:blip r:embed="rId2"/>
          <a:stretch>
            <a:fillRect/>
          </a:stretch>
        </p:blipFill>
        <p:spPr>
          <a:xfrm>
            <a:off x="7988531" y="549786"/>
            <a:ext cx="3490169" cy="5758427"/>
          </a:xfrm>
          <a:prstGeom prst="rect">
            <a:avLst/>
          </a:prstGeom>
        </p:spPr>
      </p:pic>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From Network to Alert Event</a:t>
            </a:r>
            <a:br>
              <a:rPr lang="en-US" sz="3600" dirty="0"/>
            </a:br>
            <a:r>
              <a:rPr lang="en-US" sz="2700" dirty="0">
                <a:solidFill>
                  <a:schemeClr val="bg2">
                    <a:lumMod val="75000"/>
                  </a:schemeClr>
                </a:solidFill>
              </a:rPr>
              <a:t>Observe multiple perspectives at different times</a:t>
            </a:r>
            <a:endParaRPr lang="en-US" sz="2700" dirty="0">
              <a:solidFill>
                <a:srgbClr val="FF0000"/>
              </a:solidFill>
            </a:endParaRPr>
          </a:p>
        </p:txBody>
      </p:sp>
      <p:sp>
        <p:nvSpPr>
          <p:cNvPr id="6" name="Slide Number Placeholder 1">
            <a:extLst>
              <a:ext uri="{FF2B5EF4-FFF2-40B4-BE49-F238E27FC236}">
                <a16:creationId xmlns:a16="http://schemas.microsoft.com/office/drawing/2014/main" id="{F737EB12-95E0-44D8-968E-78326B862682}"/>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Tree>
    <p:extLst>
      <p:ext uri="{BB962C8B-B14F-4D97-AF65-F5344CB8AC3E}">
        <p14:creationId xmlns:p14="http://schemas.microsoft.com/office/powerpoint/2010/main" val="3241116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L3 VPN Network Anomaly Detection</a:t>
            </a:r>
            <a:br>
              <a:rPr lang="en-US" sz="3600" dirty="0"/>
            </a:br>
            <a:r>
              <a:rPr lang="en-US" sz="2700" dirty="0">
                <a:solidFill>
                  <a:schemeClr val="bg2">
                    <a:lumMod val="75000"/>
                  </a:schemeClr>
                </a:solidFill>
              </a:rPr>
              <a:t>Verify operational changes automatically</a:t>
            </a:r>
            <a:endParaRPr lang="en-US" sz="2700" dirty="0">
              <a:solidFill>
                <a:srgbClr val="FF0000"/>
              </a:solidFill>
            </a:endParaRPr>
          </a:p>
        </p:txBody>
      </p:sp>
      <p:pic>
        <p:nvPicPr>
          <p:cNvPr id="13" name="Picture 12">
            <a:extLst>
              <a:ext uri="{FF2B5EF4-FFF2-40B4-BE49-F238E27FC236}">
                <a16:creationId xmlns:a16="http://schemas.microsoft.com/office/drawing/2014/main" id="{40EC001C-0B6F-40CC-9E5C-7DA974D26B24}"/>
              </a:ext>
            </a:extLst>
          </p:cNvPr>
          <p:cNvPicPr>
            <a:picLocks noChangeAspect="1"/>
          </p:cNvPicPr>
          <p:nvPr/>
        </p:nvPicPr>
        <p:blipFill>
          <a:blip r:embed="rId2"/>
          <a:stretch>
            <a:fillRect/>
          </a:stretch>
        </p:blipFill>
        <p:spPr>
          <a:xfrm>
            <a:off x="8651715" y="5472151"/>
            <a:ext cx="3461067" cy="1001071"/>
          </a:xfrm>
          <a:prstGeom prst="rect">
            <a:avLst/>
          </a:prstGeom>
        </p:spPr>
      </p:pic>
      <p:sp>
        <p:nvSpPr>
          <p:cNvPr id="14" name="Inhaltsplatzhalter 1">
            <a:extLst>
              <a:ext uri="{FF2B5EF4-FFF2-40B4-BE49-F238E27FC236}">
                <a16:creationId xmlns:a16="http://schemas.microsoft.com/office/drawing/2014/main" id="{A6E4A4C9-D4CA-486A-AC00-EFA803FDA322}"/>
              </a:ext>
            </a:extLst>
          </p:cNvPr>
          <p:cNvSpPr txBox="1">
            <a:spLocks/>
          </p:cNvSpPr>
          <p:nvPr/>
        </p:nvSpPr>
        <p:spPr bwMode="black">
          <a:xfrm>
            <a:off x="8770776" y="332656"/>
            <a:ext cx="3342005" cy="4845825"/>
          </a:xfrm>
          <a:prstGeom prst="rect">
            <a:avLst/>
          </a:prstGeom>
          <a:noFill/>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spcAft>
                <a:spcPts val="300"/>
              </a:spcAft>
            </a:pPr>
            <a:r>
              <a:rPr lang="en-US" sz="2000" b="1" dirty="0"/>
              <a:t>Analytical Perspectives</a:t>
            </a:r>
          </a:p>
          <a:p>
            <a:pPr>
              <a:spcBef>
                <a:spcPts val="0"/>
              </a:spcBef>
              <a:spcAft>
                <a:spcPts val="300"/>
              </a:spcAft>
            </a:pPr>
            <a:r>
              <a:rPr lang="en-US" dirty="0"/>
              <a:t>Monitors the network service and wherever it is congested or not.</a:t>
            </a:r>
          </a:p>
          <a:p>
            <a:pPr marL="182563" indent="-182563">
              <a:spcBef>
                <a:spcPct val="20000"/>
              </a:spcBef>
              <a:spcAft>
                <a:spcPts val="300"/>
              </a:spcAft>
              <a:buClr>
                <a:schemeClr val="accent2"/>
              </a:buClr>
              <a:buFont typeface="TheSans Swisscom" pitchFamily="34" charset="0"/>
              <a:buChar char="&gt;"/>
            </a:pPr>
            <a:r>
              <a:rPr lang="en-US" dirty="0"/>
              <a:t>BGP updates and withdrawals.</a:t>
            </a:r>
          </a:p>
          <a:p>
            <a:pPr marL="182563" indent="-182563">
              <a:spcBef>
                <a:spcPct val="20000"/>
              </a:spcBef>
              <a:spcAft>
                <a:spcPts val="300"/>
              </a:spcAft>
              <a:buClr>
                <a:schemeClr val="accent2"/>
              </a:buClr>
              <a:buFont typeface="TheSans Swisscom" pitchFamily="34" charset="0"/>
              <a:buChar char="&gt;"/>
            </a:pPr>
            <a:r>
              <a:rPr lang="en-US" dirty="0"/>
              <a:t>UDP vs. TCP missing traffic.</a:t>
            </a:r>
          </a:p>
          <a:p>
            <a:pPr marL="182563" indent="-182563">
              <a:spcBef>
                <a:spcPct val="20000"/>
              </a:spcBef>
              <a:spcAft>
                <a:spcPts val="300"/>
              </a:spcAft>
              <a:buClr>
                <a:schemeClr val="accent2"/>
              </a:buClr>
              <a:buFont typeface="TheSans Swisscom" pitchFamily="34" charset="0"/>
              <a:buChar char="&gt;"/>
            </a:pPr>
            <a:r>
              <a:rPr lang="en-US" dirty="0"/>
              <a:t>Interface state changes.</a:t>
            </a:r>
          </a:p>
          <a:p>
            <a:pPr>
              <a:spcAft>
                <a:spcPts val="300"/>
              </a:spcAft>
            </a:pPr>
            <a:r>
              <a:rPr lang="en-US" sz="2000" b="1" dirty="0"/>
              <a:t>Network Events</a:t>
            </a:r>
          </a:p>
          <a:p>
            <a:pPr marL="342900" indent="-342900">
              <a:spcBef>
                <a:spcPts val="0"/>
              </a:spcBef>
              <a:spcAft>
                <a:spcPts val="300"/>
              </a:spcAft>
              <a:buClr>
                <a:schemeClr val="accent2"/>
              </a:buClr>
              <a:buFont typeface="+mj-lt"/>
              <a:buAutoNum type="arabicPeriod"/>
            </a:pPr>
            <a:r>
              <a:rPr lang="en-US" dirty="0"/>
              <a:t>VPN orange lost connectivity. </a:t>
            </a:r>
            <a:br>
              <a:rPr lang="en-US" dirty="0"/>
            </a:br>
            <a:r>
              <a:rPr lang="en-US" dirty="0"/>
              <a:t>VPN blue lost redundancy. </a:t>
            </a:r>
          </a:p>
          <a:p>
            <a:pPr marL="342900" indent="-342900">
              <a:spcBef>
                <a:spcPts val="0"/>
              </a:spcBef>
              <a:spcAft>
                <a:spcPts val="300"/>
              </a:spcAft>
              <a:buClr>
                <a:schemeClr val="accent2"/>
              </a:buClr>
              <a:buFont typeface="+mj-lt"/>
              <a:buAutoNum type="arabicPeriod"/>
            </a:pPr>
            <a:r>
              <a:rPr lang="en-US" dirty="0"/>
              <a:t>VPN blue lost connectivity.</a:t>
            </a:r>
          </a:p>
          <a:p>
            <a:pPr>
              <a:spcAft>
                <a:spcPts val="300"/>
              </a:spcAft>
              <a:buClr>
                <a:schemeClr val="accent2"/>
              </a:buClr>
            </a:pPr>
            <a:r>
              <a:rPr lang="en-US" sz="2000" b="1" dirty="0"/>
              <a:t>Key Point</a:t>
            </a:r>
          </a:p>
          <a:p>
            <a:pPr marL="182563" indent="-182563">
              <a:spcBef>
                <a:spcPts val="0"/>
              </a:spcBef>
              <a:spcAft>
                <a:spcPts val="300"/>
              </a:spcAft>
              <a:buClr>
                <a:schemeClr val="accent2"/>
              </a:buClr>
              <a:buFont typeface="TheSans Swisscom" pitchFamily="34" charset="0"/>
              <a:buChar char="&gt;"/>
            </a:pPr>
            <a:r>
              <a:rPr lang="en-US" dirty="0"/>
              <a:t>AI/ML </a:t>
            </a:r>
            <a:r>
              <a:rPr lang="en-US" b="1" u="sng" dirty="0"/>
              <a:t>requires</a:t>
            </a:r>
            <a:r>
              <a:rPr lang="en-US" dirty="0"/>
              <a:t> network intent and network modelled data to deliver dependable results.</a:t>
            </a:r>
          </a:p>
          <a:p>
            <a:pPr marL="182563" indent="-182563">
              <a:spcBef>
                <a:spcPct val="20000"/>
              </a:spcBef>
              <a:buClr>
                <a:schemeClr val="accent2"/>
              </a:buClr>
              <a:buFont typeface="TheSans Swisscom" pitchFamily="34" charset="0"/>
              <a:buChar char="&gt;"/>
            </a:pPr>
            <a:endParaRPr lang="en-US" dirty="0"/>
          </a:p>
        </p:txBody>
      </p:sp>
      <p:sp>
        <p:nvSpPr>
          <p:cNvPr id="15" name="Rectangle 14">
            <a:extLst>
              <a:ext uri="{FF2B5EF4-FFF2-40B4-BE49-F238E27FC236}">
                <a16:creationId xmlns:a16="http://schemas.microsoft.com/office/drawing/2014/main" id="{934ECC86-1168-45A0-BBBF-4B40166AC1FD}"/>
              </a:ext>
            </a:extLst>
          </p:cNvPr>
          <p:cNvSpPr/>
          <p:nvPr/>
        </p:nvSpPr>
        <p:spPr>
          <a:xfrm>
            <a:off x="191344" y="1849502"/>
            <a:ext cx="6096000" cy="646331"/>
          </a:xfrm>
          <a:prstGeom prst="rect">
            <a:avLst/>
          </a:prstGeom>
        </p:spPr>
        <p:txBody>
          <a:bodyPr>
            <a:spAutoFit/>
          </a:bodyPr>
          <a:lstStyle/>
          <a:p>
            <a:endParaRPr lang="de-CH" dirty="0"/>
          </a:p>
          <a:p>
            <a:endParaRPr lang="en-US" dirty="0"/>
          </a:p>
        </p:txBody>
      </p:sp>
      <p:pic>
        <p:nvPicPr>
          <p:cNvPr id="17" name="Google Shape;213;p35">
            <a:extLst>
              <a:ext uri="{FF2B5EF4-FFF2-40B4-BE49-F238E27FC236}">
                <a16:creationId xmlns:a16="http://schemas.microsoft.com/office/drawing/2014/main" id="{2A3029FA-AC31-447F-B4F2-6DA8E52F3689}"/>
              </a:ext>
            </a:extLst>
          </p:cNvPr>
          <p:cNvPicPr preferRelativeResize="0"/>
          <p:nvPr/>
        </p:nvPicPr>
        <p:blipFill>
          <a:blip r:embed="rId3">
            <a:alphaModFix/>
          </a:blip>
          <a:stretch>
            <a:fillRect/>
          </a:stretch>
        </p:blipFill>
        <p:spPr>
          <a:xfrm>
            <a:off x="647168" y="1624498"/>
            <a:ext cx="7777658" cy="5025561"/>
          </a:xfrm>
          <a:prstGeom prst="rect">
            <a:avLst/>
          </a:prstGeom>
          <a:noFill/>
          <a:ln>
            <a:noFill/>
          </a:ln>
        </p:spPr>
      </p:pic>
      <p:sp>
        <p:nvSpPr>
          <p:cNvPr id="18" name="Lightning Bolt 17">
            <a:extLst>
              <a:ext uri="{FF2B5EF4-FFF2-40B4-BE49-F238E27FC236}">
                <a16:creationId xmlns:a16="http://schemas.microsoft.com/office/drawing/2014/main" id="{819F5E77-CB12-439E-9E43-F095456F4271}"/>
              </a:ext>
            </a:extLst>
          </p:cNvPr>
          <p:cNvSpPr/>
          <p:nvPr/>
        </p:nvSpPr>
        <p:spPr bwMode="gray">
          <a:xfrm>
            <a:off x="9547081" y="5450327"/>
            <a:ext cx="295275" cy="457200"/>
          </a:xfrm>
          <a:prstGeom prst="lightningBolt">
            <a:avLst/>
          </a:prstGeom>
          <a:gradFill>
            <a:gsLst>
              <a:gs pos="0">
                <a:srgbClr val="FFFF00"/>
              </a:gs>
              <a:gs pos="74000">
                <a:srgbClr val="FFC000"/>
              </a:gs>
              <a:gs pos="83000">
                <a:srgbClr val="FFC000"/>
              </a:gs>
              <a:gs pos="100000">
                <a:srgbClr val="FFFF00"/>
              </a:gs>
            </a:gsLst>
            <a:lin ang="5400000" scaled="1"/>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19" name="Lightning Bolt 18">
            <a:extLst>
              <a:ext uri="{FF2B5EF4-FFF2-40B4-BE49-F238E27FC236}">
                <a16:creationId xmlns:a16="http://schemas.microsoft.com/office/drawing/2014/main" id="{E33EB8BD-8C6B-4D0A-936A-824F8EC2F55F}"/>
              </a:ext>
            </a:extLst>
          </p:cNvPr>
          <p:cNvSpPr/>
          <p:nvPr/>
        </p:nvSpPr>
        <p:spPr bwMode="gray">
          <a:xfrm>
            <a:off x="9547081" y="6054467"/>
            <a:ext cx="295275" cy="457200"/>
          </a:xfrm>
          <a:prstGeom prst="lightningBolt">
            <a:avLst/>
          </a:prstGeom>
          <a:gradFill>
            <a:gsLst>
              <a:gs pos="0">
                <a:srgbClr val="FFFF00"/>
              </a:gs>
              <a:gs pos="74000">
                <a:srgbClr val="FFC000"/>
              </a:gs>
              <a:gs pos="83000">
                <a:srgbClr val="FFC000"/>
              </a:gs>
              <a:gs pos="100000">
                <a:srgbClr val="FFFF00"/>
              </a:gs>
            </a:gsLst>
            <a:lin ang="5400000" scaled="1"/>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pic>
        <p:nvPicPr>
          <p:cNvPr id="20" name="Picture 19">
            <a:extLst>
              <a:ext uri="{FF2B5EF4-FFF2-40B4-BE49-F238E27FC236}">
                <a16:creationId xmlns:a16="http://schemas.microsoft.com/office/drawing/2014/main" id="{1A398742-E252-440D-8A8A-99BC50ED7C34}"/>
              </a:ext>
            </a:extLst>
          </p:cNvPr>
          <p:cNvPicPr>
            <a:picLocks noChangeAspect="1"/>
          </p:cNvPicPr>
          <p:nvPr/>
        </p:nvPicPr>
        <p:blipFill>
          <a:blip r:embed="rId4"/>
          <a:stretch>
            <a:fillRect/>
          </a:stretch>
        </p:blipFill>
        <p:spPr>
          <a:xfrm>
            <a:off x="8572500" y="5327963"/>
            <a:ext cx="3840307" cy="288375"/>
          </a:xfrm>
          <a:prstGeom prst="rect">
            <a:avLst/>
          </a:prstGeom>
        </p:spPr>
      </p:pic>
      <p:pic>
        <p:nvPicPr>
          <p:cNvPr id="21" name="Picture 20">
            <a:extLst>
              <a:ext uri="{FF2B5EF4-FFF2-40B4-BE49-F238E27FC236}">
                <a16:creationId xmlns:a16="http://schemas.microsoft.com/office/drawing/2014/main" id="{CDEDBD06-68B4-4701-9351-FC9B7C885350}"/>
              </a:ext>
            </a:extLst>
          </p:cNvPr>
          <p:cNvPicPr>
            <a:picLocks noChangeAspect="1"/>
          </p:cNvPicPr>
          <p:nvPr/>
        </p:nvPicPr>
        <p:blipFill>
          <a:blip r:embed="rId5"/>
          <a:stretch>
            <a:fillRect/>
          </a:stretch>
        </p:blipFill>
        <p:spPr>
          <a:xfrm>
            <a:off x="8572500" y="5472151"/>
            <a:ext cx="4297197" cy="322683"/>
          </a:xfrm>
          <a:prstGeom prst="rect">
            <a:avLst/>
          </a:prstGeom>
        </p:spPr>
      </p:pic>
      <p:pic>
        <p:nvPicPr>
          <p:cNvPr id="22" name="Picture 21">
            <a:extLst>
              <a:ext uri="{FF2B5EF4-FFF2-40B4-BE49-F238E27FC236}">
                <a16:creationId xmlns:a16="http://schemas.microsoft.com/office/drawing/2014/main" id="{C4B19848-FAE0-4544-947F-DAA7B79A75B9}"/>
              </a:ext>
            </a:extLst>
          </p:cNvPr>
          <p:cNvPicPr>
            <a:picLocks noChangeAspect="1"/>
          </p:cNvPicPr>
          <p:nvPr/>
        </p:nvPicPr>
        <p:blipFill>
          <a:blip r:embed="rId6"/>
          <a:stretch>
            <a:fillRect/>
          </a:stretch>
        </p:blipFill>
        <p:spPr>
          <a:xfrm>
            <a:off x="8573231" y="5652030"/>
            <a:ext cx="3791691" cy="629564"/>
          </a:xfrm>
          <a:prstGeom prst="rect">
            <a:avLst/>
          </a:prstGeom>
        </p:spPr>
      </p:pic>
      <p:cxnSp>
        <p:nvCxnSpPr>
          <p:cNvPr id="23" name="Straight Connector 22">
            <a:extLst>
              <a:ext uri="{FF2B5EF4-FFF2-40B4-BE49-F238E27FC236}">
                <a16:creationId xmlns:a16="http://schemas.microsoft.com/office/drawing/2014/main" id="{F8F95663-A258-47C3-B7C4-DBBB930D8432}"/>
              </a:ext>
            </a:extLst>
          </p:cNvPr>
          <p:cNvCxnSpPr/>
          <p:nvPr/>
        </p:nvCxnSpPr>
        <p:spPr bwMode="gray">
          <a:xfrm flipV="1">
            <a:off x="2037805" y="2172667"/>
            <a:ext cx="0" cy="4477392"/>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A7C2205-0073-4581-B51D-281264CA899F}"/>
              </a:ext>
            </a:extLst>
          </p:cNvPr>
          <p:cNvCxnSpPr/>
          <p:nvPr/>
        </p:nvCxnSpPr>
        <p:spPr bwMode="gray">
          <a:xfrm flipV="1">
            <a:off x="3949337" y="2131568"/>
            <a:ext cx="0" cy="4477392"/>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4FE7526-3C32-43D4-A1A2-5C1C1E14E950}"/>
              </a:ext>
            </a:extLst>
          </p:cNvPr>
          <p:cNvSpPr/>
          <p:nvPr/>
        </p:nvSpPr>
        <p:spPr bwMode="gray">
          <a:xfrm>
            <a:off x="7373679" y="2967651"/>
            <a:ext cx="978013" cy="15417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26" name="Rectangle 25">
            <a:extLst>
              <a:ext uri="{FF2B5EF4-FFF2-40B4-BE49-F238E27FC236}">
                <a16:creationId xmlns:a16="http://schemas.microsoft.com/office/drawing/2014/main" id="{FD352FF6-D85F-4EE5-BDE6-F35896E204E9}"/>
              </a:ext>
            </a:extLst>
          </p:cNvPr>
          <p:cNvSpPr/>
          <p:nvPr/>
        </p:nvSpPr>
        <p:spPr bwMode="gray">
          <a:xfrm>
            <a:off x="7365728" y="2705258"/>
            <a:ext cx="1025897" cy="154172"/>
          </a:xfrm>
          <a:prstGeom prst="rect">
            <a:avLst/>
          </a:prstGeom>
          <a:solidFill>
            <a:srgbClr val="FF0000">
              <a:alpha val="1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sp>
        <p:nvSpPr>
          <p:cNvPr id="27" name="Rectangle 26">
            <a:extLst>
              <a:ext uri="{FF2B5EF4-FFF2-40B4-BE49-F238E27FC236}">
                <a16:creationId xmlns:a16="http://schemas.microsoft.com/office/drawing/2014/main" id="{7B7B87B8-876A-44C9-AF8A-92FBA0372F7B}"/>
              </a:ext>
            </a:extLst>
          </p:cNvPr>
          <p:cNvSpPr/>
          <p:nvPr/>
        </p:nvSpPr>
        <p:spPr bwMode="gray">
          <a:xfrm>
            <a:off x="7365728" y="2852358"/>
            <a:ext cx="1025897" cy="154172"/>
          </a:xfrm>
          <a:prstGeom prst="rect">
            <a:avLst/>
          </a:prstGeom>
          <a:solidFill>
            <a:srgbClr val="FF0000">
              <a:alpha val="10000"/>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CH" sz="1600" dirty="0">
              <a:solidFill>
                <a:schemeClr val="tx1"/>
              </a:solidFill>
            </a:endParaRPr>
          </a:p>
        </p:txBody>
      </p:sp>
      <p:cxnSp>
        <p:nvCxnSpPr>
          <p:cNvPr id="28" name="Straight Connector 27">
            <a:extLst>
              <a:ext uri="{FF2B5EF4-FFF2-40B4-BE49-F238E27FC236}">
                <a16:creationId xmlns:a16="http://schemas.microsoft.com/office/drawing/2014/main" id="{175E6C42-9D27-4A0B-8DB0-B578CDD582F3}"/>
              </a:ext>
            </a:extLst>
          </p:cNvPr>
          <p:cNvCxnSpPr>
            <a:cxnSpLocks/>
          </p:cNvCxnSpPr>
          <p:nvPr/>
        </p:nvCxnSpPr>
        <p:spPr bwMode="gray">
          <a:xfrm>
            <a:off x="647168" y="2394360"/>
            <a:ext cx="6288470" cy="0"/>
          </a:xfrm>
          <a:prstGeom prst="line">
            <a:avLst/>
          </a:prstGeom>
          <a:ln w="25400">
            <a:solidFill>
              <a:srgbClr val="92D050"/>
            </a:solidFill>
            <a:prstDash val="sysDot"/>
          </a:ln>
        </p:spPr>
        <p:style>
          <a:lnRef idx="1">
            <a:schemeClr val="accent1"/>
          </a:lnRef>
          <a:fillRef idx="0">
            <a:schemeClr val="accent1"/>
          </a:fillRef>
          <a:effectRef idx="0">
            <a:schemeClr val="accent1"/>
          </a:effectRef>
          <a:fontRef idx="minor">
            <a:schemeClr val="tx1"/>
          </a:fontRef>
        </p:style>
      </p:cxnSp>
      <p:sp>
        <p:nvSpPr>
          <p:cNvPr id="29" name="Slide Number Placeholder 1">
            <a:extLst>
              <a:ext uri="{FF2B5EF4-FFF2-40B4-BE49-F238E27FC236}">
                <a16:creationId xmlns:a16="http://schemas.microsoft.com/office/drawing/2014/main" id="{9BDE8978-C5E4-4652-929B-870D7B143B8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21</a:t>
            </a:fld>
            <a:endParaRPr lang="de-CH" sz="1400" dirty="0"/>
          </a:p>
        </p:txBody>
      </p:sp>
    </p:spTree>
    <p:extLst>
      <p:ext uri="{BB962C8B-B14F-4D97-AF65-F5344CB8AC3E}">
        <p14:creationId xmlns:p14="http://schemas.microsoft.com/office/powerpoint/2010/main" val="140700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2" presetClass="entr" presetSubtype="4"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2" presetClass="exit" presetSubtype="4" fill="hold" nodeType="withEffect">
                                  <p:stCondLst>
                                    <p:cond delay="0"/>
                                  </p:stCondLst>
                                  <p:childTnLst>
                                    <p:anim calcmode="lin" valueType="num">
                                      <p:cBhvr additive="base">
                                        <p:cTn id="18" dur="500"/>
                                        <p:tgtEl>
                                          <p:spTgt spid="20"/>
                                        </p:tgtEl>
                                        <p:attrNameLst>
                                          <p:attrName>ppt_x</p:attrName>
                                        </p:attrNameLst>
                                      </p:cBhvr>
                                      <p:tavLst>
                                        <p:tav tm="0">
                                          <p:val>
                                            <p:strVal val="ppt_x"/>
                                          </p:val>
                                        </p:tav>
                                        <p:tav tm="100000">
                                          <p:val>
                                            <p:strVal val="ppt_x"/>
                                          </p:val>
                                        </p:tav>
                                      </p:tavLst>
                                    </p:anim>
                                    <p:anim calcmode="lin" valueType="num">
                                      <p:cBhvr additive="base">
                                        <p:cTn id="19" dur="500"/>
                                        <p:tgtEl>
                                          <p:spTgt spid="20"/>
                                        </p:tgtEl>
                                        <p:attrNameLst>
                                          <p:attrName>ppt_y</p:attrName>
                                        </p:attrNameLst>
                                      </p:cBhvr>
                                      <p:tavLst>
                                        <p:tav tm="0">
                                          <p:val>
                                            <p:strVal val="ppt_y"/>
                                          </p:val>
                                        </p:tav>
                                        <p:tav tm="100000">
                                          <p:val>
                                            <p:strVal val="1+ppt_h/2"/>
                                          </p:val>
                                        </p:tav>
                                      </p:tavLst>
                                    </p:anim>
                                    <p:set>
                                      <p:cBhvr>
                                        <p:cTn id="20" dur="1" fill="hold">
                                          <p:stCondLst>
                                            <p:cond delay="499"/>
                                          </p:stCondLst>
                                        </p:cTn>
                                        <p:tgtEl>
                                          <p:spTgt spid="20"/>
                                        </p:tgtEl>
                                        <p:attrNameLst>
                                          <p:attrName>style.visibility</p:attrName>
                                        </p:attrNameLst>
                                      </p:cBhvr>
                                      <p:to>
                                        <p:strVal val="hidden"/>
                                      </p:to>
                                    </p:set>
                                  </p:childTnLst>
                                </p:cTn>
                              </p:par>
                              <p:par>
                                <p:cTn id="21" presetID="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ppt_x"/>
                                          </p:val>
                                        </p:tav>
                                        <p:tav tm="100000">
                                          <p:val>
                                            <p:strVal val="#ppt_x"/>
                                          </p:val>
                                        </p:tav>
                                      </p:tavLst>
                                    </p:anim>
                                    <p:anim calcmode="lin" valueType="num">
                                      <p:cBhvr additive="base">
                                        <p:cTn id="2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3"/>
                                        </p:tgtEl>
                                        <p:attrNameLst>
                                          <p:attrName>style.visibility</p:attrName>
                                        </p:attrNameLst>
                                      </p:cBhvr>
                                      <p:to>
                                        <p:strVal val="hidden"/>
                                      </p:to>
                                    </p:set>
                                  </p:childTnLst>
                                </p:cTn>
                              </p:par>
                              <p:par>
                                <p:cTn id="35" presetID="2" presetClass="entr" presetSubtype="4"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par>
                                <p:cTn id="39" presetID="2" presetClass="exit" presetSubtype="4" fill="hold" grpId="1" nodeType="withEffect">
                                  <p:stCondLst>
                                    <p:cond delay="0"/>
                                  </p:stCondLst>
                                  <p:childTnLst>
                                    <p:anim calcmode="lin" valueType="num">
                                      <p:cBhvr additive="base">
                                        <p:cTn id="40" dur="500"/>
                                        <p:tgtEl>
                                          <p:spTgt spid="26"/>
                                        </p:tgtEl>
                                        <p:attrNameLst>
                                          <p:attrName>ppt_x</p:attrName>
                                        </p:attrNameLst>
                                      </p:cBhvr>
                                      <p:tavLst>
                                        <p:tav tm="0">
                                          <p:val>
                                            <p:strVal val="ppt_x"/>
                                          </p:val>
                                        </p:tav>
                                        <p:tav tm="100000">
                                          <p:val>
                                            <p:strVal val="ppt_x"/>
                                          </p:val>
                                        </p:tav>
                                      </p:tavLst>
                                    </p:anim>
                                    <p:anim calcmode="lin" valueType="num">
                                      <p:cBhvr additive="base">
                                        <p:cTn id="41" dur="500"/>
                                        <p:tgtEl>
                                          <p:spTgt spid="26"/>
                                        </p:tgtEl>
                                        <p:attrNameLst>
                                          <p:attrName>ppt_y</p:attrName>
                                        </p:attrNameLst>
                                      </p:cBhvr>
                                      <p:tavLst>
                                        <p:tav tm="0">
                                          <p:val>
                                            <p:strVal val="ppt_y"/>
                                          </p:val>
                                        </p:tav>
                                        <p:tav tm="100000">
                                          <p:val>
                                            <p:strVal val="1+ppt_h/2"/>
                                          </p:val>
                                        </p:tav>
                                      </p:tavLst>
                                    </p:anim>
                                    <p:set>
                                      <p:cBhvr>
                                        <p:cTn id="42" dur="1" fill="hold">
                                          <p:stCondLst>
                                            <p:cond delay="499"/>
                                          </p:stCondLst>
                                        </p:cTn>
                                        <p:tgtEl>
                                          <p:spTgt spid="26"/>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6" grpId="0" animBg="1"/>
      <p:bldP spid="26" grpId="1" animBg="1"/>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750185"/>
            <a:ext cx="4656513" cy="682687"/>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Define </a:t>
            </a:r>
            <a:r>
              <a:rPr lang="en-US" sz="2800" b="1" dirty="0">
                <a:solidFill>
                  <a:srgbClr val="FF0000"/>
                </a:solidFill>
              </a:rPr>
              <a:t>YANG module </a:t>
            </a:r>
            <a:r>
              <a:rPr lang="en-US" sz="2800" b="1" dirty="0"/>
              <a:t>for Netconf Notifications</a:t>
            </a:r>
            <a:br>
              <a:rPr lang="en-GB" sz="3200" dirty="0"/>
            </a:br>
            <a:r>
              <a:rPr lang="en-US" sz="2400" dirty="0">
                <a:solidFill>
                  <a:schemeClr val="bg2">
                    <a:lumMod val="75000"/>
                  </a:schemeClr>
                </a:solidFill>
              </a:rPr>
              <a:t>Closing the semantic gap</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494713" y="1820487"/>
            <a:ext cx="6190013" cy="4547064"/>
          </a:xfrm>
        </p:spPr>
        <p:txBody>
          <a:bodyPr>
            <a:noAutofit/>
          </a:bodyPr>
          <a:lstStyle/>
          <a:p>
            <a:r>
              <a:rPr lang="en-US" sz="1800" b="1" dirty="0"/>
              <a:t>With RFC 5277 the XML schema for NETCONF event notification was defined.</a:t>
            </a:r>
          </a:p>
          <a:p>
            <a:r>
              <a:rPr lang="en-US" sz="1800" dirty="0"/>
              <a:t>With </a:t>
            </a:r>
            <a:r>
              <a:rPr lang="en-US" sz="1800" b="1" dirty="0">
                <a:solidFill>
                  <a:srgbClr val="FF0000"/>
                </a:solidFill>
              </a:rPr>
              <a:t>draft-</a:t>
            </a:r>
            <a:r>
              <a:rPr lang="en-US" sz="1800" b="1" dirty="0" err="1">
                <a:solidFill>
                  <a:srgbClr val="FF0000"/>
                </a:solidFill>
              </a:rPr>
              <a:t>ahuang</a:t>
            </a:r>
            <a:r>
              <a:rPr lang="en-US" sz="1800" b="1" dirty="0">
                <a:solidFill>
                  <a:srgbClr val="FF0000"/>
                </a:solidFill>
              </a:rPr>
              <a:t>-</a:t>
            </a:r>
            <a:r>
              <a:rPr lang="en-US" sz="1800" b="1" dirty="0" err="1">
                <a:solidFill>
                  <a:srgbClr val="FF0000"/>
                </a:solidFill>
              </a:rPr>
              <a:t>netconf</a:t>
            </a:r>
            <a:r>
              <a:rPr lang="en-US" sz="1800" b="1" dirty="0">
                <a:solidFill>
                  <a:srgbClr val="FF0000"/>
                </a:solidFill>
              </a:rPr>
              <a:t>-</a:t>
            </a:r>
            <a:r>
              <a:rPr lang="en-US" sz="1800" b="1" dirty="0" err="1">
                <a:solidFill>
                  <a:srgbClr val="FF0000"/>
                </a:solidFill>
              </a:rPr>
              <a:t>notif</a:t>
            </a:r>
            <a:r>
              <a:rPr lang="en-US" sz="1800" b="1" dirty="0">
                <a:solidFill>
                  <a:srgbClr val="FF0000"/>
                </a:solidFill>
              </a:rPr>
              <a:t>-yang</a:t>
            </a:r>
            <a:r>
              <a:rPr lang="en-US" sz="1800" dirty="0"/>
              <a:t> updates RFC 5277 by defining the schema as a YANG module. </a:t>
            </a:r>
          </a:p>
          <a:p>
            <a:r>
              <a:rPr lang="de-CH" sz="1800" b="1" dirty="0">
                <a:effectLst/>
                <a:latin typeface="Calibri" panose="020F0502020204030204" pitchFamily="34" charset="0"/>
                <a:ea typeface="Times New Roman" panose="02020603050405020304" pitchFamily="18" charset="0"/>
              </a:rPr>
              <a:t>This </a:t>
            </a:r>
            <a:r>
              <a:rPr lang="de-CH" sz="1800" b="1" dirty="0" err="1">
                <a:effectLst/>
                <a:latin typeface="Calibri" panose="020F0502020204030204" pitchFamily="34" charset="0"/>
                <a:ea typeface="Times New Roman" panose="02020603050405020304" pitchFamily="18" charset="0"/>
              </a:rPr>
              <a:t>enables</a:t>
            </a:r>
            <a:r>
              <a:rPr lang="de-CH" sz="1800" b="1" dirty="0">
                <a:effectLst/>
                <a:latin typeface="Calibri" panose="020F0502020204030204" pitchFamily="34" charset="0"/>
                <a:ea typeface="Times New Roman" panose="02020603050405020304" pitchFamily="18" charset="0"/>
              </a:rPr>
              <a:t> YANG-push </a:t>
            </a:r>
            <a:r>
              <a:rPr lang="en-US" sz="1800" b="1" dirty="0"/>
              <a:t>to define semantics for the entire YANG push message</a:t>
            </a:r>
            <a:r>
              <a:rPr lang="de-CH" sz="1800" b="1" dirty="0"/>
              <a:t> and </a:t>
            </a:r>
            <a:r>
              <a:rPr lang="de-CH" sz="1800" b="1" dirty="0">
                <a:effectLst/>
                <a:latin typeface="Calibri" panose="020F0502020204030204" pitchFamily="34" charset="0"/>
                <a:ea typeface="Times New Roman" panose="02020603050405020304" pitchFamily="18" charset="0"/>
              </a:rPr>
              <a:t>use </a:t>
            </a:r>
            <a:r>
              <a:rPr lang="de-CH" sz="1800" b="1" dirty="0" err="1">
                <a:effectLst/>
                <a:latin typeface="Calibri" panose="020F0502020204030204" pitchFamily="34" charset="0"/>
                <a:ea typeface="Times New Roman" panose="02020603050405020304" pitchFamily="18" charset="0"/>
              </a:rPr>
              <a:t>other</a:t>
            </a:r>
            <a:r>
              <a:rPr lang="de-CH" sz="1800" b="1" dirty="0">
                <a:effectLst/>
                <a:latin typeface="Calibri" panose="020F0502020204030204" pitchFamily="34" charset="0"/>
                <a:ea typeface="Times New Roman" panose="02020603050405020304" pitchFamily="18" charset="0"/>
              </a:rPr>
              <a:t> </a:t>
            </a:r>
            <a:r>
              <a:rPr lang="de-CH" sz="1800" b="1" dirty="0" err="1">
                <a:effectLst/>
                <a:latin typeface="Calibri" panose="020F0502020204030204" pitchFamily="34" charset="0"/>
                <a:ea typeface="Times New Roman" panose="02020603050405020304" pitchFamily="18" charset="0"/>
              </a:rPr>
              <a:t>encodings</a:t>
            </a:r>
            <a:r>
              <a:rPr lang="de-CH" sz="1800" b="1" dirty="0">
                <a:effectLst/>
                <a:latin typeface="Calibri" panose="020F0502020204030204" pitchFamily="34" charset="0"/>
                <a:ea typeface="Times New Roman" panose="02020603050405020304" pitchFamily="18" charset="0"/>
              </a:rPr>
              <a:t> </a:t>
            </a:r>
            <a:r>
              <a:rPr lang="de-CH" sz="1800" dirty="0" err="1">
                <a:effectLst/>
                <a:latin typeface="Calibri" panose="020F0502020204030204" pitchFamily="34" charset="0"/>
                <a:ea typeface="Times New Roman" panose="02020603050405020304" pitchFamily="18" charset="0"/>
              </a:rPr>
              <a:t>than</a:t>
            </a:r>
            <a:r>
              <a:rPr lang="de-CH" sz="1800" dirty="0">
                <a:effectLst/>
                <a:latin typeface="Calibri" panose="020F0502020204030204" pitchFamily="34" charset="0"/>
                <a:ea typeface="Times New Roman" panose="02020603050405020304" pitchFamily="18" charset="0"/>
              </a:rPr>
              <a:t> XML such </a:t>
            </a:r>
            <a:r>
              <a:rPr lang="de-CH" sz="1800" dirty="0" err="1">
                <a:effectLst/>
                <a:latin typeface="Calibri" panose="020F0502020204030204" pitchFamily="34" charset="0"/>
                <a:ea typeface="Times New Roman" panose="02020603050405020304" pitchFamily="18" charset="0"/>
              </a:rPr>
              <a:t>as</a:t>
            </a:r>
            <a:r>
              <a:rPr lang="de-CH" sz="1800" dirty="0">
                <a:effectLst/>
                <a:latin typeface="Calibri" panose="020F0502020204030204" pitchFamily="34" charset="0"/>
                <a:ea typeface="Times New Roman" panose="02020603050405020304" pitchFamily="18" charset="0"/>
              </a:rPr>
              <a:t> YANG-JSON RFC 7951 </a:t>
            </a:r>
            <a:r>
              <a:rPr lang="de-CH" sz="1800" dirty="0" err="1">
                <a:effectLst/>
                <a:latin typeface="Calibri" panose="020F0502020204030204" pitchFamily="34" charset="0"/>
                <a:ea typeface="Times New Roman" panose="02020603050405020304" pitchFamily="18" charset="0"/>
              </a:rPr>
              <a:t>or</a:t>
            </a:r>
            <a:r>
              <a:rPr lang="de-CH" sz="1800" dirty="0">
                <a:effectLst/>
                <a:latin typeface="Calibri" panose="020F0502020204030204" pitchFamily="34" charset="0"/>
                <a:ea typeface="Times New Roman" panose="02020603050405020304" pitchFamily="18" charset="0"/>
              </a:rPr>
              <a:t> YANG-CBOR RFC 9264.</a:t>
            </a:r>
            <a:endParaRPr lang="en-US" sz="1800" b="1" dirty="0"/>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846556"/>
            <a:ext cx="4656513" cy="2460866"/>
          </a:xfrm>
          <a:prstGeom prst="rect">
            <a:avLst/>
          </a:prstGeom>
          <a:noFill/>
        </p:spPr>
        <p:txBody>
          <a:bodyPr wrap="square">
            <a:spAutoFit/>
          </a:bodyPr>
          <a:lstStyle/>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&lt;notification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="urn:ietf:params:xml:ns:netconf:notification:1.0"&gt;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&gt;2023-02-04T16:30:11.22Z&lt;/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&lt;push-update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urn:ietf:params:xml:ns:yang:ietf-yang-push</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&lt;id&gt;1011&lt;/id&gt;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&gt;eth0&lt;/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&gt;up&lt;/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&lt;/push-update&gt;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&lt;/notification&gt;</a:t>
            </a:r>
            <a:endParaRPr lang="de-CH" sz="9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C79FDBCE-54EE-4F66-8BAF-95EB4A604D65}"/>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22</a:t>
            </a:fld>
            <a:endParaRPr lang="de-CH" sz="1400" dirty="0"/>
          </a:p>
        </p:txBody>
      </p:sp>
    </p:spTree>
    <p:extLst>
      <p:ext uri="{BB962C8B-B14F-4D97-AF65-F5344CB8AC3E}">
        <p14:creationId xmlns:p14="http://schemas.microsoft.com/office/powerpoint/2010/main" val="3264932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838200" y="365125"/>
            <a:ext cx="7931727" cy="1325563"/>
          </a:xfrm>
        </p:spPr>
        <p:txBody>
          <a:bodyPr>
            <a:normAutofit/>
          </a:bodyPr>
          <a:lstStyle/>
          <a:p>
            <a:r>
              <a:rPr lang="en-US" sz="2800" b="1" dirty="0"/>
              <a:t>Define </a:t>
            </a:r>
            <a:r>
              <a:rPr lang="en-US" sz="2800" b="1" dirty="0">
                <a:solidFill>
                  <a:srgbClr val="FF0000"/>
                </a:solidFill>
              </a:rPr>
              <a:t>YANG module </a:t>
            </a:r>
            <a:r>
              <a:rPr lang="en-US" sz="2800" b="1" dirty="0"/>
              <a:t>for Netconf Notifications</a:t>
            </a:r>
            <a:br>
              <a:rPr lang="en-GB" sz="3600" dirty="0"/>
            </a:br>
            <a:r>
              <a:rPr lang="en-GB" sz="2700" dirty="0">
                <a:solidFill>
                  <a:schemeClr val="bg2">
                    <a:lumMod val="75000"/>
                  </a:schemeClr>
                </a:solidFill>
              </a:rPr>
              <a:t>Status</a:t>
            </a:r>
            <a:endParaRPr lang="en-US" sz="27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7457903" cy="4292543"/>
          </a:xfrm>
        </p:spPr>
        <p:txBody>
          <a:bodyPr>
            <a:noAutofit/>
          </a:bodyPr>
          <a:lstStyle/>
          <a:p>
            <a:r>
              <a:rPr lang="en-US" sz="2000" dirty="0"/>
              <a:t>The yang module prefix has changed to “</a:t>
            </a:r>
            <a:r>
              <a:rPr lang="en-US" sz="2000" dirty="0" err="1"/>
              <a:t>inotif</a:t>
            </a:r>
            <a:r>
              <a:rPr lang="en-US" sz="2000" dirty="0"/>
              <a:t>” to be more explicit.</a:t>
            </a:r>
          </a:p>
          <a:p>
            <a:r>
              <a:rPr lang="en-US" sz="2000" dirty="0"/>
              <a:t>The namespace is changed to the one used in RFC5277 : urn:ietf:params:xml:ns:netconf:notification:1.0</a:t>
            </a:r>
          </a:p>
          <a:p>
            <a:r>
              <a:rPr lang="en-US" sz="2000" dirty="0"/>
              <a:t>In IANA section, instead of asking for a new URI, we ask IANA to add this document as a reference to the URI from RFC5277</a:t>
            </a:r>
          </a:p>
          <a:p>
            <a:r>
              <a:rPr lang="en-US" sz="2000" b="1" dirty="0"/>
              <a:t>Requesting NETCONG working group adoption.</a:t>
            </a:r>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6" name="Slide Number Placeholder 1">
            <a:extLst>
              <a:ext uri="{FF2B5EF4-FFF2-40B4-BE49-F238E27FC236}">
                <a16:creationId xmlns:a16="http://schemas.microsoft.com/office/drawing/2014/main" id="{DB726197-D4B6-44A1-A1B1-B64202045421}"/>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23</a:t>
            </a:fld>
            <a:endParaRPr lang="de-CH" sz="1400" dirty="0"/>
          </a:p>
        </p:txBody>
      </p:sp>
    </p:spTree>
    <p:extLst>
      <p:ext uri="{BB962C8B-B14F-4D97-AF65-F5344CB8AC3E}">
        <p14:creationId xmlns:p14="http://schemas.microsoft.com/office/powerpoint/2010/main" val="2440201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4656513" cy="979051"/>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latin typeface="Courier New" panose="02070309020205020404" pitchFamily="49" charset="0"/>
                <a:ea typeface="Calibri" panose="020F0502020204030204" pitchFamily="34" charset="0"/>
                <a:cs typeface="Courier New" panose="02070309020205020404" pitchFamily="49" charset="0"/>
              </a:rPr>
              <a:t>-notification-sequencing</a:t>
            </a:r>
          </a:p>
          <a:p>
            <a:pPr marL="0" marR="0">
              <a:lnSpc>
                <a:spcPct val="107000"/>
              </a:lnSpc>
              <a:spcBef>
                <a:spcPts val="0"/>
              </a:spcBef>
              <a:spcAft>
                <a:spcPts val="0"/>
              </a:spcAft>
            </a:pP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augment-structure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inotif:notification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latin typeface="Courier New" panose="02070309020205020404" pitchFamily="49" charset="0"/>
                <a:ea typeface="Calibri" panose="020F0502020204030204" pitchFamily="34" charset="0"/>
                <a:cs typeface="Courier New" panose="02070309020205020404" pitchFamily="49" charset="0"/>
              </a:rPr>
              <a:t>    +-- </a:t>
            </a:r>
            <a:r>
              <a:rPr lang="en-US" sz="900" dirty="0" err="1">
                <a:latin typeface="Courier New" panose="02070309020205020404" pitchFamily="49" charset="0"/>
                <a:ea typeface="Calibri" panose="020F0502020204030204" pitchFamily="34" charset="0"/>
                <a:cs typeface="Courier New" panose="02070309020205020404" pitchFamily="49" charset="0"/>
              </a:rPr>
              <a:t>publisherId</a:t>
            </a:r>
            <a:r>
              <a:rPr lang="en-US" sz="900" dirty="0">
                <a:latin typeface="Courier New" panose="02070309020205020404" pitchFamily="49" charset="0"/>
                <a:ea typeface="Calibri" panose="020F0502020204030204" pitchFamily="34" charset="0"/>
                <a:cs typeface="Courier New" panose="02070309020205020404" pitchFamily="49" charset="0"/>
              </a:rPr>
              <a:t>       yang:gauge32</a:t>
            </a: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yang:counter32</a:t>
            </a:r>
            <a:endParaRPr lang="de-CH" sz="9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Streaming Update Notifications with </a:t>
            </a:r>
            <a:r>
              <a:rPr lang="en-US" sz="2800" b="1" dirty="0">
                <a:solidFill>
                  <a:srgbClr val="FF0000"/>
                </a:solidFill>
              </a:rPr>
              <a:t>Hostname and Sequencing</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494713" y="1544102"/>
            <a:ext cx="6190013" cy="4823449"/>
          </a:xfrm>
        </p:spPr>
        <p:txBody>
          <a:bodyPr>
            <a:noAutofit/>
          </a:bodyPr>
          <a:lstStyle/>
          <a:p>
            <a:r>
              <a:rPr lang="en-US" sz="1700" dirty="0"/>
              <a:t>When the </a:t>
            </a:r>
            <a:r>
              <a:rPr lang="en-US" sz="1700" b="1" dirty="0"/>
              <a:t>NETCONF event notification message is forwarded from the YANG push receiver to another system</a:t>
            </a:r>
            <a:r>
              <a:rPr lang="en-US" sz="1700" dirty="0"/>
              <a:t>, such as a messaging system or a time series database where the message is stored, the </a:t>
            </a:r>
            <a:r>
              <a:rPr lang="en-US" sz="1700" b="1" dirty="0"/>
              <a:t>transport context is lost since it is not part of the NETCONF event notification message metadata. </a:t>
            </a:r>
            <a:r>
              <a:rPr lang="en-US" sz="1700" dirty="0"/>
              <a:t>Therefore, the downstream system is unable to associate the message to the publishing process (the exporting router), nor able to detect message loss or reordering. </a:t>
            </a:r>
          </a:p>
          <a:p>
            <a:r>
              <a:rPr lang="en-US" sz="1700" b="1" dirty="0">
                <a:solidFill>
                  <a:srgbClr val="FF0000"/>
                </a:solidFill>
              </a:rPr>
              <a:t>draft-</a:t>
            </a:r>
            <a:r>
              <a:rPr lang="en-US" sz="1700" b="1" dirty="0" err="1">
                <a:solidFill>
                  <a:srgbClr val="FF0000"/>
                </a:solidFill>
              </a:rPr>
              <a:t>tgraf</a:t>
            </a:r>
            <a:r>
              <a:rPr lang="en-US" sz="1700" b="1" dirty="0">
                <a:solidFill>
                  <a:srgbClr val="FF0000"/>
                </a:solidFill>
              </a:rPr>
              <a:t>-netconf-</a:t>
            </a:r>
            <a:r>
              <a:rPr lang="en-US" sz="1700" b="1" dirty="0" err="1">
                <a:solidFill>
                  <a:srgbClr val="FF0000"/>
                </a:solidFill>
              </a:rPr>
              <a:t>notif</a:t>
            </a:r>
            <a:r>
              <a:rPr lang="en-US" sz="1700" b="1" dirty="0">
                <a:solidFill>
                  <a:srgbClr val="FF0000"/>
                </a:solidFill>
              </a:rPr>
              <a:t>-sequencing</a:t>
            </a:r>
            <a:r>
              <a:rPr lang="en-US" sz="1700" dirty="0"/>
              <a:t> extends the NETCONF notification defined in </a:t>
            </a:r>
            <a:r>
              <a:rPr lang="de-CH" sz="1700" dirty="0"/>
              <a:t>RFC5277</a:t>
            </a:r>
            <a:r>
              <a:rPr lang="en-US" sz="1700" dirty="0"/>
              <a:t> with:</a:t>
            </a:r>
          </a:p>
          <a:p>
            <a:pPr lvl="1"/>
            <a:r>
              <a:rPr lang="en-US" sz="1700" b="1" dirty="0" err="1"/>
              <a:t>sysName</a:t>
            </a:r>
            <a:r>
              <a:rPr lang="en-US" sz="1700" b="1" dirty="0"/>
              <a:t>:  </a:t>
            </a:r>
            <a:r>
              <a:rPr lang="en-US" sz="1700" dirty="0"/>
              <a:t>Describes the hostname following the '</a:t>
            </a:r>
            <a:r>
              <a:rPr lang="en-US" sz="1700" dirty="0" err="1"/>
              <a:t>sysName</a:t>
            </a:r>
            <a:r>
              <a:rPr lang="en-US" sz="1700" dirty="0"/>
              <a:t>' object definition in RFC1213 from where the message was published from.</a:t>
            </a:r>
          </a:p>
          <a:p>
            <a:pPr lvl="1"/>
            <a:r>
              <a:rPr lang="en-US" sz="1700" b="1" dirty="0" err="1"/>
              <a:t>publisherId</a:t>
            </a:r>
            <a:r>
              <a:rPr lang="en-US" sz="1700" b="1" dirty="0"/>
              <a:t>:  </a:t>
            </a:r>
            <a:r>
              <a:rPr lang="en-US" sz="1700" dirty="0" err="1"/>
              <a:t>netconf</a:t>
            </a:r>
            <a:r>
              <a:rPr lang="en-US" sz="1700" dirty="0"/>
              <a:t>-distributed-</a:t>
            </a:r>
            <a:r>
              <a:rPr lang="en-US" sz="1700" dirty="0" err="1"/>
              <a:t>notif</a:t>
            </a:r>
            <a:r>
              <a:rPr lang="en-US" sz="1700" dirty="0"/>
              <a:t> describes the      ability to publish from network processors directly.  With this identifier the publishing process from where the message was published from can be uniquely identified.</a:t>
            </a:r>
          </a:p>
          <a:p>
            <a:pPr lvl="1"/>
            <a:r>
              <a:rPr lang="en-US" sz="1700" b="1" dirty="0" err="1"/>
              <a:t>sequenceNumber</a:t>
            </a:r>
            <a:r>
              <a:rPr lang="en-US" sz="1700" b="1" dirty="0"/>
              <a:t>:  </a:t>
            </a:r>
            <a:r>
              <a:rPr lang="en-US" sz="1700" dirty="0"/>
              <a:t>Generates a unique sequence number as described in RFC9187 for each published message.</a:t>
            </a:r>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618954"/>
            <a:ext cx="4656513" cy="4239046"/>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&lt;notification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="urn:ietf:params:xml:ns:netconf:notification:1.0"&gt;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&gt;2023-02-04T16:30:11.22Z&lt;/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sysName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urn:ietf:params:xml:ns:yang:ietf-notification-sequencing</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example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-router</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sysName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publisherId</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urn:ietf:params:xml:ns:yang:ietf-notification-sequencing</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1</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publisherId</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sequenceNumber</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urn:ietf:params:xml:ns:yang:ietf-notification-sequencing</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187653</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sequenceNumber</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&lt;push-update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urn:ietf:params:xml:ns:yang:ietf-yang-push</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&lt;id&gt;1011&lt;/id&gt;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&gt;eth0&lt;/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&gt;up&lt;/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&lt;/interfaces&gt;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&lt;/push-update&gt;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&lt;/notification&gt;</a:t>
            </a:r>
            <a:endParaRPr lang="de-CH"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24</a:t>
            </a:fld>
            <a:endParaRPr lang="de-CH" sz="1400" dirty="0"/>
          </a:p>
        </p:txBody>
      </p:sp>
    </p:spTree>
    <p:extLst>
      <p:ext uri="{BB962C8B-B14F-4D97-AF65-F5344CB8AC3E}">
        <p14:creationId xmlns:p14="http://schemas.microsoft.com/office/powerpoint/2010/main" val="1980732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750185"/>
            <a:ext cx="4656513" cy="979051"/>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latin typeface="Courier New" panose="02070309020205020404" pitchFamily="49" charset="0"/>
                <a:ea typeface="Calibri" panose="020F0502020204030204" pitchFamily="34" charset="0"/>
                <a:cs typeface="Courier New" panose="02070309020205020404" pitchFamily="49" charset="0"/>
              </a:rPr>
              <a:t>-yang-push-</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netobs</a:t>
            </a:r>
            <a:r>
              <a:rPr lang="en-US" sz="900" dirty="0">
                <a:effectLst/>
                <a:latin typeface="Courier New" panose="02070309020205020404" pitchFamily="49" charset="0"/>
                <a:ea typeface="Calibri" panose="020F0502020204030204" pitchFamily="34" charset="0"/>
                <a:cs typeface="Courier New" panose="02070309020205020404" pitchFamily="49" charset="0"/>
              </a:rPr>
              <a:t>-timestamping</a:t>
            </a:r>
          </a:p>
          <a:p>
            <a:pPr marL="0" marR="0">
              <a:lnSpc>
                <a:spcPct val="107000"/>
              </a:lnSpc>
              <a:spcBef>
                <a:spcPts val="0"/>
              </a:spcBef>
              <a:spcAft>
                <a:spcPts val="0"/>
              </a:spcAft>
            </a:pP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yp:push-update</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90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yp:push-change-update</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900" dirty="0">
                <a:effectLst/>
                <a:latin typeface="Courier New" panose="02070309020205020404" pitchFamily="49" charset="0"/>
                <a:ea typeface="Calibri" panose="020F0502020204030204" pitchFamily="34" charset="0"/>
                <a:cs typeface="Courier New" panose="02070309020205020404" pitchFamily="49" charset="0"/>
              </a:rPr>
              <a:t> state-changed-observation-time?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9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Streaming Update Notifications with </a:t>
            </a:r>
            <a:r>
              <a:rPr lang="en-US" sz="2800" b="1" dirty="0">
                <a:solidFill>
                  <a:srgbClr val="FF0000"/>
                </a:solidFill>
              </a:rPr>
              <a:t>Observation Timestamping </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494713" y="1690688"/>
            <a:ext cx="6190013" cy="4676863"/>
          </a:xfrm>
        </p:spPr>
        <p:txBody>
          <a:bodyPr>
            <a:noAutofit/>
          </a:bodyPr>
          <a:lstStyle/>
          <a:p>
            <a:r>
              <a:rPr lang="en-US" sz="1800" b="1" dirty="0"/>
              <a:t>To correlate network data </a:t>
            </a:r>
            <a:r>
              <a:rPr lang="en-US" sz="1800" dirty="0"/>
              <a:t>among different Network Telemetry planes as described in Section 3.1 of RFC9232 or among different YANG push subscription types defined in Section 3.1 of RFC8641, </a:t>
            </a:r>
            <a:r>
              <a:rPr lang="en-US" sz="1800" b="1" dirty="0"/>
              <a:t>network observation timestamping is needed to understand the timely relationship among these different planes and YANG push subscription types.</a:t>
            </a:r>
          </a:p>
          <a:p>
            <a:r>
              <a:rPr lang="en-US" sz="1800" b="1" dirty="0">
                <a:solidFill>
                  <a:srgbClr val="FF0000"/>
                </a:solidFill>
              </a:rPr>
              <a:t>draft-</a:t>
            </a:r>
            <a:r>
              <a:rPr lang="en-US" sz="1800" b="1" dirty="0" err="1">
                <a:solidFill>
                  <a:srgbClr val="FF0000"/>
                </a:solidFill>
              </a:rPr>
              <a:t>tgraf</a:t>
            </a:r>
            <a:r>
              <a:rPr lang="en-US" sz="1800" b="1" dirty="0">
                <a:solidFill>
                  <a:srgbClr val="FF0000"/>
                </a:solidFill>
              </a:rPr>
              <a:t>-yang-push-observation-time</a:t>
            </a:r>
            <a:r>
              <a:rPr lang="en-US" sz="1800" dirty="0"/>
              <a:t> extends the YANG push streaming update notification defined in RFC8641 with:</a:t>
            </a:r>
          </a:p>
          <a:p>
            <a:pPr lvl="1"/>
            <a:r>
              <a:rPr lang="en-US" sz="1800" b="1" dirty="0"/>
              <a:t>observation-time:  </a:t>
            </a:r>
            <a:r>
              <a:rPr lang="en-US" sz="1800" dirty="0"/>
              <a:t>Describes the measurement observation time for the "push-update" notification in a "periodical" subscription.  </a:t>
            </a:r>
          </a:p>
          <a:p>
            <a:pPr lvl="1"/>
            <a:r>
              <a:rPr lang="en-US" sz="1800" b="1" dirty="0"/>
              <a:t>state-changed-observation-time:  </a:t>
            </a:r>
            <a:r>
              <a:rPr lang="en-US" sz="1800" dirty="0"/>
              <a:t>Describes in the "push-change-update" notification in an "on-change" subscription the time when the network state change was observed after the subscription was initially established.  In case of an "on-change sync on start" subscription it describes the time when the network state change was observed before the subscription was established.</a:t>
            </a:r>
            <a:endParaRPr lang="en-US" sz="2000" dirty="0"/>
          </a:p>
        </p:txBody>
      </p:sp>
      <p:sp>
        <p:nvSpPr>
          <p:cNvPr id="11" name="TextBox 10">
            <a:extLst>
              <a:ext uri="{FF2B5EF4-FFF2-40B4-BE49-F238E27FC236}">
                <a16:creationId xmlns:a16="http://schemas.microsoft.com/office/drawing/2014/main" id="{5F51379D-FDAE-42E3-9798-6F3C423F4080}"/>
              </a:ext>
            </a:extLst>
          </p:cNvPr>
          <p:cNvSpPr txBox="1"/>
          <p:nvPr/>
        </p:nvSpPr>
        <p:spPr>
          <a:xfrm>
            <a:off x="838200" y="3089510"/>
            <a:ext cx="4656513" cy="3201774"/>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ietf-notification:notification</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"2023-02-04T16:30:11.22Z",</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sysName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example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-router",</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sequenceNumber</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187653,</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ietf-yang-push:push-update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"id": 1011,</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"observation-time": "2023-02-04T16:30:09.44Z",</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xpath</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filter</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"datastore-contents":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"eth0":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"up"</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endParaRPr lang="de-CH"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863F6745-4C86-49A7-9352-E2D6C1F956E1}"/>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25</a:t>
            </a:fld>
            <a:endParaRPr lang="de-CH" sz="1400" dirty="0"/>
          </a:p>
        </p:txBody>
      </p:sp>
    </p:spTree>
    <p:extLst>
      <p:ext uri="{BB962C8B-B14F-4D97-AF65-F5344CB8AC3E}">
        <p14:creationId xmlns:p14="http://schemas.microsoft.com/office/powerpoint/2010/main" val="9584376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 push to Analytics</a:t>
            </a:r>
            <a:br>
              <a:rPr lang="en-GB" sz="3600" dirty="0"/>
            </a:b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r>
              <a:rPr lang="en-US" sz="2000" b="1" dirty="0"/>
              <a:t>Do you realize the gaps and how it could be resolved?</a:t>
            </a:r>
            <a:endParaRPr lang="en-US" sz="2000" dirty="0"/>
          </a:p>
          <a:p>
            <a:pPr lvl="1"/>
            <a:r>
              <a:rPr lang="en-US" sz="2000" dirty="0"/>
              <a:t>By defining a YANG module for NETCONF notification and adding hostname, publisher ID, sequence number, observation time, YANG module name, revision and revision-label into YANG push-update and Subscription State Change notification messages an </a:t>
            </a:r>
            <a:r>
              <a:rPr lang="en-US" sz="2000" b="1" dirty="0">
                <a:solidFill>
                  <a:srgbClr val="FF0000"/>
                </a:solidFill>
              </a:rPr>
              <a:t>automated data processing pipeline </a:t>
            </a:r>
            <a:r>
              <a:rPr lang="en-US" sz="2000" dirty="0"/>
              <a:t>which starts with YANG push, consolidates at Data Mesh and ends at Network Analytics would become at reach.</a:t>
            </a:r>
          </a:p>
          <a:p>
            <a:r>
              <a:rPr lang="en-US" sz="2000" b="1" dirty="0"/>
              <a:t>-&gt; What are your thoughts and comments?</a:t>
            </a:r>
          </a:p>
          <a:p>
            <a:r>
              <a:rPr lang="en-US" sz="2000" b="1" dirty="0"/>
              <a:t>-&gt; Interested to learn more? Join the IETF 117 public side meeting on Monday July24</a:t>
            </a:r>
            <a:r>
              <a:rPr lang="en-US" sz="2000" b="1" baseline="30000" dirty="0"/>
              <a:t>th</a:t>
            </a:r>
            <a:r>
              <a:rPr lang="en-US" sz="2000" b="1" dirty="0"/>
              <a:t> 17:00-17:45 in room Continental 2-3 or look at the project page: </a:t>
            </a:r>
            <a:br>
              <a:rPr lang="en-US" sz="1000" b="1" dirty="0"/>
            </a:br>
            <a:br>
              <a:rPr lang="en-US" sz="1000" b="1" dirty="0"/>
            </a:br>
            <a:r>
              <a:rPr lang="en-US" sz="2000" dirty="0">
                <a:hlinkClick r:id="rId2"/>
              </a:rPr>
              <a:t>https://github.com/graf3net/draft-daisy-kafka-yang-integration/blob/main/draft-daisy-kafka-yang-integration-04.md</a:t>
            </a:r>
            <a:endParaRPr lang="en-US" sz="2000" dirty="0"/>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78333"/>
            <a:ext cx="11163943" cy="7006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1200" dirty="0">
                <a:latin typeface="+mj-lt"/>
                <a:hlinkClick r:id="rId3"/>
              </a:rPr>
              <a:t>zhuoyao.lin@huawei.com, jean.quilbeuf@huawei.com</a:t>
            </a:r>
          </a:p>
          <a:p>
            <a:pPr marL="0" indent="0" algn="r">
              <a:spcBef>
                <a:spcPts val="300"/>
              </a:spcBef>
              <a:buNone/>
            </a:pPr>
            <a:r>
              <a:rPr lang="de-CH" sz="1200" dirty="0">
                <a:latin typeface="+mj-lt"/>
                <a:hlinkClick r:id="rId3"/>
              </a:rPr>
              <a:t>ahmed.elhassany@swisscom.com, </a:t>
            </a:r>
            <a:r>
              <a:rPr lang="de-CH" sz="1200" dirty="0">
                <a:latin typeface="+mj-lt"/>
                <a:hlinkClick r:id="rId4"/>
              </a:rPr>
              <a:t>alex.huang-feng@insa-lyon.fr</a:t>
            </a:r>
            <a:endParaRPr lang="de-CH" sz="1200" dirty="0">
              <a:latin typeface="+mj-lt"/>
            </a:endParaRPr>
          </a:p>
          <a:p>
            <a:pPr marL="0" indent="0" algn="r">
              <a:spcBef>
                <a:spcPts val="300"/>
              </a:spcBef>
              <a:buNone/>
            </a:pPr>
            <a:r>
              <a:rPr lang="de-CH" sz="1200" dirty="0">
                <a:latin typeface="+mj-lt"/>
                <a:hlinkClick r:id="rId3"/>
              </a:rPr>
              <a:t>benoit.claise@huawei.com, thomas.graf@swisscom.com</a:t>
            </a:r>
            <a:endParaRPr lang="de-CH" sz="1200" dirty="0">
              <a:latin typeface="+mj-lt"/>
            </a:endParaRPr>
          </a:p>
          <a:p>
            <a:pPr marL="0" indent="0" algn="r">
              <a:spcBef>
                <a:spcPts val="300"/>
              </a:spcBef>
              <a:buNone/>
            </a:pPr>
            <a:endParaRPr lang="de-CH" sz="1200" dirty="0">
              <a:latin typeface="+mj-lt"/>
            </a:endParaRPr>
          </a:p>
          <a:p>
            <a:pPr marL="0" indent="0" algn="r">
              <a:spcBef>
                <a:spcPts val="300"/>
              </a:spcBef>
              <a:buNone/>
            </a:pPr>
            <a:r>
              <a:rPr lang="de-CH" sz="1200" dirty="0">
                <a:latin typeface="+mj-lt"/>
              </a:rPr>
              <a:t>24. </a:t>
            </a:r>
            <a:r>
              <a:rPr lang="de-CH" sz="1200" dirty="0" err="1">
                <a:latin typeface="+mj-lt"/>
                <a:ea typeface="+mj-ea"/>
                <a:cs typeface="+mj-cs"/>
              </a:rPr>
              <a:t>July</a:t>
            </a:r>
            <a:r>
              <a:rPr lang="de-CH" sz="1200" dirty="0">
                <a:latin typeface="+mj-lt"/>
              </a:rPr>
              <a:t> 2023</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5"/>
          <a:stretch>
            <a:fillRect/>
          </a:stretch>
        </p:blipFill>
        <p:spPr>
          <a:xfrm>
            <a:off x="9322538" y="365125"/>
            <a:ext cx="2679605" cy="4851729"/>
          </a:xfrm>
          <a:prstGeom prst="rect">
            <a:avLst/>
          </a:prstGeom>
        </p:spPr>
      </p:pic>
      <p:sp>
        <p:nvSpPr>
          <p:cNvPr id="8" name="Slide Number Placeholder 1">
            <a:extLst>
              <a:ext uri="{FF2B5EF4-FFF2-40B4-BE49-F238E27FC236}">
                <a16:creationId xmlns:a16="http://schemas.microsoft.com/office/drawing/2014/main" id="{35E9E99F-8625-457D-9359-F46A6FCF636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26</a:t>
            </a:fld>
            <a:endParaRPr lang="de-CH" sz="1400" dirty="0"/>
          </a:p>
        </p:txBody>
      </p:sp>
    </p:spTree>
    <p:extLst>
      <p:ext uri="{BB962C8B-B14F-4D97-AF65-F5344CB8AC3E}">
        <p14:creationId xmlns:p14="http://schemas.microsoft.com/office/powerpoint/2010/main" val="257888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878793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YANG semantics and Module dependencies</a:t>
            </a:r>
            <a:br>
              <a:rPr lang="en-GB" sz="2800" dirty="0"/>
            </a:br>
            <a:r>
              <a:rPr lang="en-GB" sz="2700" dirty="0">
                <a:solidFill>
                  <a:schemeClr val="bg1">
                    <a:lumMod val="65000"/>
                  </a:schemeClr>
                </a:solidFill>
              </a:rPr>
              <a:t>Overview - </a:t>
            </a:r>
            <a:r>
              <a:rPr lang="en-US" sz="2700" dirty="0">
                <a:solidFill>
                  <a:schemeClr val="bg1">
                    <a:lumMod val="65000"/>
                  </a:schemeClr>
                </a:solidFill>
              </a:rPr>
              <a:t>Step 1 and 2 in the workflow</a:t>
            </a:r>
            <a:endParaRPr lang="en-US" sz="2700" dirty="0">
              <a:solidFill>
                <a:schemeClr val="bg2">
                  <a:lumMod val="75000"/>
                </a:schemeClr>
              </a:solidFill>
            </a:endParaRPr>
          </a:p>
        </p:txBody>
      </p:sp>
      <p:sp>
        <p:nvSpPr>
          <p:cNvPr id="24" name="TextBox 23">
            <a:extLst>
              <a:ext uri="{FF2B5EF4-FFF2-40B4-BE49-F238E27FC236}">
                <a16:creationId xmlns:a16="http://schemas.microsoft.com/office/drawing/2014/main" id="{9B4C61B6-B972-3C83-2CA1-91B23B8BD7D4}"/>
              </a:ext>
            </a:extLst>
          </p:cNvPr>
          <p:cNvSpPr txBox="1"/>
          <p:nvPr/>
        </p:nvSpPr>
        <p:spPr>
          <a:xfrm>
            <a:off x="841345" y="1957158"/>
            <a:ext cx="5445149" cy="646331"/>
          </a:xfrm>
          <a:prstGeom prst="rect">
            <a:avLst/>
          </a:prstGeom>
          <a:noFill/>
        </p:spPr>
        <p:txBody>
          <a:bodyPr wrap="square" rtlCol="0">
            <a:spAutoFit/>
          </a:bodyPr>
          <a:lstStyle/>
          <a:p>
            <a:r>
              <a:rPr lang="en-US" b="1" dirty="0"/>
              <a:t>Goal: </a:t>
            </a:r>
            <a:r>
              <a:rPr lang="en-US" dirty="0"/>
              <a:t>Based on semantic reference in YANG push message, find YANG module dependencies</a:t>
            </a:r>
          </a:p>
        </p:txBody>
      </p:sp>
      <p:sp>
        <p:nvSpPr>
          <p:cNvPr id="25" name="TextBox 24">
            <a:extLst>
              <a:ext uri="{FF2B5EF4-FFF2-40B4-BE49-F238E27FC236}">
                <a16:creationId xmlns:a16="http://schemas.microsoft.com/office/drawing/2014/main" id="{64D8A190-C8A0-122D-6F7F-50F346094C3C}"/>
              </a:ext>
            </a:extLst>
          </p:cNvPr>
          <p:cNvSpPr txBox="1"/>
          <p:nvPr/>
        </p:nvSpPr>
        <p:spPr>
          <a:xfrm>
            <a:off x="7030738" y="1296895"/>
            <a:ext cx="3953233" cy="1477328"/>
          </a:xfrm>
          <a:prstGeom prst="rect">
            <a:avLst/>
          </a:prstGeom>
          <a:noFill/>
        </p:spPr>
        <p:txBody>
          <a:bodyPr wrap="square" rtlCol="0">
            <a:spAutoFit/>
          </a:bodyPr>
          <a:lstStyle/>
          <a:p>
            <a:r>
              <a:rPr lang="en-US" dirty="0"/>
              <a:t>module: a-module</a:t>
            </a:r>
          </a:p>
          <a:p>
            <a:r>
              <a:rPr lang="en-US" dirty="0"/>
              <a:t>  +--</a:t>
            </a:r>
            <a:r>
              <a:rPr lang="en-US" dirty="0" err="1"/>
              <a:t>rw</a:t>
            </a:r>
            <a:r>
              <a:rPr lang="en-US" dirty="0"/>
              <a:t> a-container</a:t>
            </a:r>
          </a:p>
          <a:p>
            <a:r>
              <a:rPr lang="en-US" dirty="0"/>
              <a:t>     +--</a:t>
            </a:r>
            <a:r>
              <a:rPr lang="en-US" dirty="0" err="1"/>
              <a:t>rw</a:t>
            </a:r>
            <a:r>
              <a:rPr lang="en-US" dirty="0"/>
              <a:t> x?     b:bar</a:t>
            </a:r>
          </a:p>
          <a:p>
            <a:r>
              <a:rPr lang="en-US" dirty="0"/>
              <a:t>     +--</a:t>
            </a:r>
            <a:r>
              <a:rPr lang="en-US" dirty="0" err="1"/>
              <a:t>rw</a:t>
            </a:r>
            <a:r>
              <a:rPr lang="en-US" dirty="0"/>
              <a:t> d:y</a:t>
            </a:r>
          </a:p>
          <a:p>
            <a:r>
              <a:rPr lang="en-US" dirty="0"/>
              <a:t>        +--</a:t>
            </a:r>
            <a:r>
              <a:rPr lang="en-US" dirty="0" err="1"/>
              <a:t>rw</a:t>
            </a:r>
            <a:r>
              <a:rPr lang="en-US" dirty="0"/>
              <a:t> d:y-leaf?   b:myenum</a:t>
            </a:r>
          </a:p>
        </p:txBody>
      </p:sp>
      <p:grpSp>
        <p:nvGrpSpPr>
          <p:cNvPr id="26" name="Group 25">
            <a:extLst>
              <a:ext uri="{FF2B5EF4-FFF2-40B4-BE49-F238E27FC236}">
                <a16:creationId xmlns:a16="http://schemas.microsoft.com/office/drawing/2014/main" id="{9C37C9F3-76CE-FFEA-D5A4-D3F1244C4475}"/>
              </a:ext>
            </a:extLst>
          </p:cNvPr>
          <p:cNvGrpSpPr/>
          <p:nvPr/>
        </p:nvGrpSpPr>
        <p:grpSpPr>
          <a:xfrm>
            <a:off x="7030738" y="3064213"/>
            <a:ext cx="2811953" cy="2262689"/>
            <a:chOff x="5823282" y="2875002"/>
            <a:chExt cx="2811953" cy="2262689"/>
          </a:xfrm>
        </p:grpSpPr>
        <p:sp>
          <p:nvSpPr>
            <p:cNvPr id="27" name="TextBox 26">
              <a:extLst>
                <a:ext uri="{FF2B5EF4-FFF2-40B4-BE49-F238E27FC236}">
                  <a16:creationId xmlns:a16="http://schemas.microsoft.com/office/drawing/2014/main" id="{5F534107-17FD-0E8C-C031-31EC53C112B2}"/>
                </a:ext>
              </a:extLst>
            </p:cNvPr>
            <p:cNvSpPr txBox="1"/>
            <p:nvPr/>
          </p:nvSpPr>
          <p:spPr>
            <a:xfrm>
              <a:off x="7143318" y="3856309"/>
              <a:ext cx="82502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a:t>a.yang</a:t>
              </a:r>
              <a:endParaRPr lang="en-US" dirty="0"/>
            </a:p>
          </p:txBody>
        </p:sp>
        <p:sp>
          <p:nvSpPr>
            <p:cNvPr id="28" name="TextBox 27">
              <a:extLst>
                <a:ext uri="{FF2B5EF4-FFF2-40B4-BE49-F238E27FC236}">
                  <a16:creationId xmlns:a16="http://schemas.microsoft.com/office/drawing/2014/main" id="{D8E3A863-DAB3-5618-09A3-D89E78B1CC81}"/>
                </a:ext>
              </a:extLst>
            </p:cNvPr>
            <p:cNvSpPr txBox="1"/>
            <p:nvPr/>
          </p:nvSpPr>
          <p:spPr>
            <a:xfrm>
              <a:off x="7143317" y="2875002"/>
              <a:ext cx="82502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a:t>b.yang</a:t>
              </a:r>
              <a:endParaRPr lang="en-US" dirty="0"/>
            </a:p>
          </p:txBody>
        </p:sp>
        <p:sp>
          <p:nvSpPr>
            <p:cNvPr id="29" name="TextBox 28">
              <a:extLst>
                <a:ext uri="{FF2B5EF4-FFF2-40B4-BE49-F238E27FC236}">
                  <a16:creationId xmlns:a16="http://schemas.microsoft.com/office/drawing/2014/main" id="{76128100-A17E-1BB1-6A86-E550AAB23EAC}"/>
                </a:ext>
              </a:extLst>
            </p:cNvPr>
            <p:cNvSpPr txBox="1"/>
            <p:nvPr/>
          </p:nvSpPr>
          <p:spPr>
            <a:xfrm>
              <a:off x="7652083" y="4768359"/>
              <a:ext cx="82502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err="1"/>
                <a:t>d.yang</a:t>
              </a:r>
              <a:endParaRPr lang="en-US" dirty="0"/>
            </a:p>
          </p:txBody>
        </p:sp>
        <p:sp>
          <p:nvSpPr>
            <p:cNvPr id="30" name="TextBox 29">
              <a:extLst>
                <a:ext uri="{FF2B5EF4-FFF2-40B4-BE49-F238E27FC236}">
                  <a16:creationId xmlns:a16="http://schemas.microsoft.com/office/drawing/2014/main" id="{3D83CF91-234F-C5D1-20F3-47BA2631959C}"/>
                </a:ext>
              </a:extLst>
            </p:cNvPr>
            <p:cNvSpPr txBox="1"/>
            <p:nvPr/>
          </p:nvSpPr>
          <p:spPr>
            <a:xfrm>
              <a:off x="5823282" y="4768359"/>
              <a:ext cx="1732549"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a-</a:t>
              </a:r>
              <a:r>
                <a:rPr lang="en-US" dirty="0" err="1"/>
                <a:t>deviation.yang</a:t>
              </a:r>
              <a:endParaRPr lang="en-US" dirty="0"/>
            </a:p>
          </p:txBody>
        </p:sp>
        <p:cxnSp>
          <p:nvCxnSpPr>
            <p:cNvPr id="31" name="Connector: Elbow 30">
              <a:extLst>
                <a:ext uri="{FF2B5EF4-FFF2-40B4-BE49-F238E27FC236}">
                  <a16:creationId xmlns:a16="http://schemas.microsoft.com/office/drawing/2014/main" id="{89C88398-6AC9-7DA2-C9EB-9F13599913C9}"/>
                </a:ext>
              </a:extLst>
            </p:cNvPr>
            <p:cNvCxnSpPr>
              <a:stCxn id="27" idx="0"/>
              <a:endCxn id="28" idx="2"/>
            </p:cNvCxnSpPr>
            <p:nvPr/>
          </p:nvCxnSpPr>
          <p:spPr>
            <a:xfrm rot="16200000" flipV="1">
              <a:off x="7249843" y="3550321"/>
              <a:ext cx="611975"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846B94B-70AD-B782-7A64-46B27A7E7F48}"/>
                </a:ext>
              </a:extLst>
            </p:cNvPr>
            <p:cNvSpPr txBox="1"/>
            <p:nvPr/>
          </p:nvSpPr>
          <p:spPr>
            <a:xfrm>
              <a:off x="7535203" y="3474696"/>
              <a:ext cx="680644" cy="261610"/>
            </a:xfrm>
            <a:prstGeom prst="rect">
              <a:avLst/>
            </a:prstGeom>
            <a:noFill/>
          </p:spPr>
          <p:txBody>
            <a:bodyPr wrap="square" rtlCol="0">
              <a:spAutoFit/>
            </a:bodyPr>
            <a:lstStyle/>
            <a:p>
              <a:r>
                <a:rPr lang="en-US" sz="1100" dirty="0"/>
                <a:t>import</a:t>
              </a:r>
            </a:p>
          </p:txBody>
        </p:sp>
        <p:cxnSp>
          <p:nvCxnSpPr>
            <p:cNvPr id="33" name="Straight Arrow Connector 32">
              <a:extLst>
                <a:ext uri="{FF2B5EF4-FFF2-40B4-BE49-F238E27FC236}">
                  <a16:creationId xmlns:a16="http://schemas.microsoft.com/office/drawing/2014/main" id="{D44309DD-AB0E-144E-96E9-9F26881E04B6}"/>
                </a:ext>
              </a:extLst>
            </p:cNvPr>
            <p:cNvCxnSpPr>
              <a:stCxn id="30" idx="0"/>
              <a:endCxn id="27" idx="2"/>
            </p:cNvCxnSpPr>
            <p:nvPr/>
          </p:nvCxnSpPr>
          <p:spPr>
            <a:xfrm flipV="1">
              <a:off x="6689557" y="4225641"/>
              <a:ext cx="866273" cy="542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A6D5F1C-5C1E-79F1-E191-03F6D5CAC322}"/>
                </a:ext>
              </a:extLst>
            </p:cNvPr>
            <p:cNvSpPr txBox="1"/>
            <p:nvPr/>
          </p:nvSpPr>
          <p:spPr>
            <a:xfrm>
              <a:off x="6534865" y="4316286"/>
              <a:ext cx="680644" cy="261610"/>
            </a:xfrm>
            <a:prstGeom prst="rect">
              <a:avLst/>
            </a:prstGeom>
            <a:noFill/>
          </p:spPr>
          <p:txBody>
            <a:bodyPr wrap="square" rtlCol="0">
              <a:spAutoFit/>
            </a:bodyPr>
            <a:lstStyle/>
            <a:p>
              <a:r>
                <a:rPr lang="en-US" sz="1100" dirty="0"/>
                <a:t>deviate</a:t>
              </a:r>
            </a:p>
          </p:txBody>
        </p:sp>
        <p:cxnSp>
          <p:nvCxnSpPr>
            <p:cNvPr id="35" name="Straight Arrow Connector 34">
              <a:extLst>
                <a:ext uri="{FF2B5EF4-FFF2-40B4-BE49-F238E27FC236}">
                  <a16:creationId xmlns:a16="http://schemas.microsoft.com/office/drawing/2014/main" id="{5957AE9F-3F26-7B8D-98A4-78E03F144DDB}"/>
                </a:ext>
              </a:extLst>
            </p:cNvPr>
            <p:cNvCxnSpPr>
              <a:stCxn id="29" idx="0"/>
              <a:endCxn id="27" idx="2"/>
            </p:cNvCxnSpPr>
            <p:nvPr/>
          </p:nvCxnSpPr>
          <p:spPr>
            <a:xfrm flipH="1" flipV="1">
              <a:off x="7555830" y="4225641"/>
              <a:ext cx="508765" cy="542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69EAE12-2CFF-049F-4E49-FE6143D11173}"/>
                </a:ext>
              </a:extLst>
            </p:cNvPr>
            <p:cNvSpPr txBox="1"/>
            <p:nvPr/>
          </p:nvSpPr>
          <p:spPr>
            <a:xfrm>
              <a:off x="7875524" y="4316286"/>
              <a:ext cx="759711" cy="261610"/>
            </a:xfrm>
            <a:prstGeom prst="rect">
              <a:avLst/>
            </a:prstGeom>
            <a:noFill/>
          </p:spPr>
          <p:txBody>
            <a:bodyPr wrap="square" rtlCol="0">
              <a:spAutoFit/>
            </a:bodyPr>
            <a:lstStyle/>
            <a:p>
              <a:r>
                <a:rPr lang="en-US" sz="1100" dirty="0"/>
                <a:t>augment</a:t>
              </a:r>
            </a:p>
          </p:txBody>
        </p:sp>
      </p:grpSp>
      <p:sp>
        <p:nvSpPr>
          <p:cNvPr id="37" name="TextBox 36">
            <a:extLst>
              <a:ext uri="{FF2B5EF4-FFF2-40B4-BE49-F238E27FC236}">
                <a16:creationId xmlns:a16="http://schemas.microsoft.com/office/drawing/2014/main" id="{F6DFE2F9-C982-CEAB-8884-DBB39E8C44CE}"/>
              </a:ext>
            </a:extLst>
          </p:cNvPr>
          <p:cNvSpPr txBox="1"/>
          <p:nvPr/>
        </p:nvSpPr>
        <p:spPr>
          <a:xfrm>
            <a:off x="6931048" y="5569545"/>
            <a:ext cx="4101053" cy="923330"/>
          </a:xfrm>
          <a:prstGeom prst="rect">
            <a:avLst/>
          </a:prstGeom>
          <a:noFill/>
        </p:spPr>
        <p:txBody>
          <a:bodyPr wrap="square" rtlCol="0">
            <a:spAutoFit/>
          </a:bodyPr>
          <a:lstStyle/>
          <a:p>
            <a:r>
              <a:rPr lang="en-US" dirty="0"/>
              <a:t>Subscribe to: </a:t>
            </a:r>
            <a:r>
              <a:rPr lang="en-US" b="1" dirty="0"/>
              <a:t>/</a:t>
            </a:r>
            <a:r>
              <a:rPr lang="en-US" b="1" dirty="0" err="1"/>
              <a:t>a-module:a-container</a:t>
            </a:r>
            <a:endParaRPr lang="en-US" b="1" dirty="0"/>
          </a:p>
          <a:p>
            <a:r>
              <a:rPr lang="en-US" dirty="0"/>
              <a:t>Require to fetch all these modules.</a:t>
            </a:r>
          </a:p>
          <a:p>
            <a:r>
              <a:rPr lang="en-US" dirty="0"/>
              <a:t>Then register then into schema registry.</a:t>
            </a:r>
          </a:p>
        </p:txBody>
      </p:sp>
      <p:sp>
        <p:nvSpPr>
          <p:cNvPr id="38" name="TextBox 37">
            <a:extLst>
              <a:ext uri="{FF2B5EF4-FFF2-40B4-BE49-F238E27FC236}">
                <a16:creationId xmlns:a16="http://schemas.microsoft.com/office/drawing/2014/main" id="{9830BDA6-A807-AC20-5B12-56ACAA728F28}"/>
              </a:ext>
            </a:extLst>
          </p:cNvPr>
          <p:cNvSpPr txBox="1"/>
          <p:nvPr/>
        </p:nvSpPr>
        <p:spPr>
          <a:xfrm>
            <a:off x="914694" y="2872027"/>
            <a:ext cx="4346260" cy="2893100"/>
          </a:xfrm>
          <a:prstGeom prst="rect">
            <a:avLst/>
          </a:prstGeom>
          <a:solidFill>
            <a:schemeClr val="tx1"/>
          </a:solidFill>
        </p:spPr>
        <p:txBody>
          <a:bodyPr wrap="square" rtlCol="0">
            <a:spAutoFit/>
          </a:bodyPr>
          <a:lstStyle/>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subscriptions&gt;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id</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2222</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id</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a:solidFill>
                  <a:srgbClr val="808080"/>
                </a:solidFill>
                <a:latin typeface="Consolas" panose="020B0609020204030204" pitchFamily="49" charset="0"/>
              </a:rPr>
              <a:t>&gt;</a:t>
            </a:r>
            <a:r>
              <a:rPr lang="en-US" sz="1400" dirty="0" err="1">
                <a:solidFill>
                  <a:srgbClr val="CCCCCC"/>
                </a:solidFill>
                <a:latin typeface="Consolas" panose="020B0609020204030204" pitchFamily="49" charset="0"/>
              </a:rPr>
              <a:t>ds:operational</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err="1">
                <a:solidFill>
                  <a:srgbClr val="569CD6"/>
                </a:solidFill>
                <a:latin typeface="Consolas" panose="020B0609020204030204" pitchFamily="49" charset="0"/>
              </a:rPr>
              <a:t>xpath</a:t>
            </a:r>
            <a:r>
              <a:rPr lang="en-US" sz="1400" dirty="0">
                <a:solidFill>
                  <a:srgbClr val="569CD6"/>
                </a:solidFill>
                <a:latin typeface="Consolas" panose="020B0609020204030204" pitchFamily="49" charset="0"/>
              </a:rPr>
              <a:t>-filter</a:t>
            </a:r>
            <a:r>
              <a:rPr lang="en-US" sz="1400" dirty="0">
                <a:solidFill>
                  <a:srgbClr val="808080"/>
                </a:solidFill>
                <a:latin typeface="Consolas" panose="020B0609020204030204" pitchFamily="49" charset="0"/>
              </a:rPr>
              <a:t>&gt;</a:t>
            </a:r>
          </a:p>
          <a:p>
            <a:r>
              <a:rPr lang="en-US" sz="1400" dirty="0">
                <a:solidFill>
                  <a:srgbClr val="CCCCCC"/>
                </a:solidFill>
                <a:latin typeface="Consolas" panose="020B0609020204030204" pitchFamily="49" charset="0"/>
              </a:rPr>
              <a:t>       /</a:t>
            </a:r>
            <a:r>
              <a:rPr lang="en-US" sz="1400" dirty="0" err="1">
                <a:solidFill>
                  <a:srgbClr val="CCCCCC"/>
                </a:solidFill>
                <a:latin typeface="Consolas" panose="020B0609020204030204" pitchFamily="49" charset="0"/>
              </a:rPr>
              <a:t>a-module:a-container</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err="1">
                <a:solidFill>
                  <a:srgbClr val="569CD6"/>
                </a:solidFill>
                <a:latin typeface="Consolas" panose="020B0609020204030204" pitchFamily="49" charset="0"/>
              </a:rPr>
              <a:t>xpath</a:t>
            </a:r>
            <a:r>
              <a:rPr lang="en-US" sz="1400" dirty="0">
                <a:solidFill>
                  <a:srgbClr val="569CD6"/>
                </a:solidFill>
                <a:latin typeface="Consolas" panose="020B0609020204030204" pitchFamily="49" charset="0"/>
              </a:rPr>
              <a:t>-filter</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encoding</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encode-xml</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encoding</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periodic</a:t>
            </a:r>
            <a:r>
              <a:rPr lang="en-US" sz="1400" dirty="0">
                <a:solidFill>
                  <a:srgbClr val="808080"/>
                </a:solidFill>
                <a:latin typeface="Consolas" panose="020B0609020204030204" pitchFamily="49" charset="0"/>
              </a:rPr>
              <a:t>&gt;</a:t>
            </a: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30000</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periodic</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a:t>
            </a:r>
            <a:r>
              <a:rPr lang="en-US" sz="1400" dirty="0">
                <a:solidFill>
                  <a:srgbClr val="808080"/>
                </a:solidFill>
                <a:latin typeface="Consolas" panose="020B0609020204030204" pitchFamily="49" charset="0"/>
              </a:rPr>
              <a:t>&gt; </a:t>
            </a:r>
          </a:p>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subscriptions</a:t>
            </a:r>
            <a:r>
              <a:rPr lang="en-US" sz="1400" dirty="0">
                <a:solidFill>
                  <a:srgbClr val="808080"/>
                </a:solidFill>
                <a:latin typeface="Consolas" panose="020B0609020204030204" pitchFamily="49" charset="0"/>
              </a:rPr>
              <a:t>&gt;</a:t>
            </a:r>
          </a:p>
        </p:txBody>
      </p:sp>
    </p:spTree>
    <p:extLst>
      <p:ext uri="{BB962C8B-B14F-4D97-AF65-F5344CB8AC3E}">
        <p14:creationId xmlns:p14="http://schemas.microsoft.com/office/powerpoint/2010/main" val="135812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940308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1 – Receiving the YANG Push Message</a:t>
            </a:r>
            <a:endParaRPr lang="en-US" sz="2700" dirty="0">
              <a:solidFill>
                <a:schemeClr val="bg2">
                  <a:lumMod val="75000"/>
                </a:schemeClr>
              </a:solidFill>
            </a:endParaRPr>
          </a:p>
        </p:txBody>
      </p:sp>
      <p:pic>
        <p:nvPicPr>
          <p:cNvPr id="2" name="Picture 1">
            <a:extLst>
              <a:ext uri="{FF2B5EF4-FFF2-40B4-BE49-F238E27FC236}">
                <a16:creationId xmlns:a16="http://schemas.microsoft.com/office/drawing/2014/main" id="{6CA0CC97-2654-4462-3AED-3AA610AA319B}"/>
              </a:ext>
            </a:extLst>
          </p:cNvPr>
          <p:cNvPicPr>
            <a:picLocks noChangeAspect="1"/>
          </p:cNvPicPr>
          <p:nvPr/>
        </p:nvPicPr>
        <p:blipFill>
          <a:blip r:embed="rId3"/>
          <a:stretch>
            <a:fillRect/>
          </a:stretch>
        </p:blipFill>
        <p:spPr>
          <a:xfrm>
            <a:off x="920905" y="1606483"/>
            <a:ext cx="7435695" cy="2902781"/>
          </a:xfrm>
          <a:prstGeom prst="rect">
            <a:avLst/>
          </a:prstGeom>
        </p:spPr>
      </p:pic>
      <p:sp>
        <p:nvSpPr>
          <p:cNvPr id="3" name="Rectangle 2">
            <a:extLst>
              <a:ext uri="{FF2B5EF4-FFF2-40B4-BE49-F238E27FC236}">
                <a16:creationId xmlns:a16="http://schemas.microsoft.com/office/drawing/2014/main" id="{82F9702A-336A-097C-7CF7-631052C1CB93}"/>
              </a:ext>
            </a:extLst>
          </p:cNvPr>
          <p:cNvSpPr>
            <a:spLocks noChangeArrowheads="1"/>
          </p:cNvSpPr>
          <p:nvPr/>
        </p:nvSpPr>
        <p:spPr bwMode="auto">
          <a:xfrm>
            <a:off x="838200" y="4655135"/>
            <a:ext cx="7797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de-DE" dirty="0"/>
              <a:t>This message is passed to </a:t>
            </a:r>
            <a:r>
              <a:rPr lang="en-US" altLang="de-DE" dirty="0" err="1"/>
              <a:t>libyangpush</a:t>
            </a:r>
            <a:r>
              <a:rPr lang="en-US" altLang="de-DE" dirty="0"/>
              <a:t>. It indicates that a new subscription with 6666 is created and that subscription targets the </a:t>
            </a:r>
            <a:r>
              <a:rPr lang="en-US" altLang="de-DE" dirty="0" err="1"/>
              <a:t>xpath</a:t>
            </a:r>
            <a:r>
              <a:rPr lang="en-US" altLang="de-DE" dirty="0"/>
              <a:t> /</a:t>
            </a:r>
            <a:r>
              <a:rPr lang="en-US" altLang="de-DE" dirty="0" err="1"/>
              <a:t>a-module:a</a:t>
            </a:r>
            <a:r>
              <a:rPr lang="en-US" altLang="de-DE" dirty="0"/>
              <a:t>.</a:t>
            </a:r>
          </a:p>
        </p:txBody>
      </p:sp>
      <p:pic>
        <p:nvPicPr>
          <p:cNvPr id="1025" name="Picture 2">
            <a:extLst>
              <a:ext uri="{FF2B5EF4-FFF2-40B4-BE49-F238E27FC236}">
                <a16:creationId xmlns:a16="http://schemas.microsoft.com/office/drawing/2014/main" id="{FF355033-B1E1-DF9D-C701-CD0D622A92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905" y="5459036"/>
            <a:ext cx="4310246" cy="3754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sp>
        <p:nvSpPr>
          <p:cNvPr id="6" name="TextBox 5">
            <a:extLst>
              <a:ext uri="{FF2B5EF4-FFF2-40B4-BE49-F238E27FC236}">
                <a16:creationId xmlns:a16="http://schemas.microsoft.com/office/drawing/2014/main" id="{E7186609-B4BE-3FD6-1188-0368066C00A0}"/>
              </a:ext>
            </a:extLst>
          </p:cNvPr>
          <p:cNvSpPr txBox="1"/>
          <p:nvPr/>
        </p:nvSpPr>
        <p:spPr>
          <a:xfrm>
            <a:off x="817188" y="5980364"/>
            <a:ext cx="7818812"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de-DE" dirty="0"/>
              <a:t>Before executing the next step, “modules” folder that caches YANG modules received from the device is empty:</a:t>
            </a:r>
            <a:endParaRPr lang="de-CH" altLang="de-DE" dirty="0"/>
          </a:p>
        </p:txBody>
      </p:sp>
    </p:spTree>
    <p:extLst>
      <p:ext uri="{BB962C8B-B14F-4D97-AF65-F5344CB8AC3E}">
        <p14:creationId xmlns:p14="http://schemas.microsoft.com/office/powerpoint/2010/main" val="2159810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1059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2 – Obtaining the YANG semantics</a:t>
            </a:r>
            <a:endParaRPr lang="en-US" sz="2700" dirty="0">
              <a:solidFill>
                <a:schemeClr val="bg2">
                  <a:lumMod val="75000"/>
                </a:schemeClr>
              </a:solidFill>
            </a:endParaRPr>
          </a:p>
        </p:txBody>
      </p:sp>
      <p:sp>
        <p:nvSpPr>
          <p:cNvPr id="3" name="Rectangle 2">
            <a:extLst>
              <a:ext uri="{FF2B5EF4-FFF2-40B4-BE49-F238E27FC236}">
                <a16:creationId xmlns:a16="http://schemas.microsoft.com/office/drawing/2014/main" id="{82F9702A-336A-097C-7CF7-631052C1CB93}"/>
              </a:ext>
            </a:extLst>
          </p:cNvPr>
          <p:cNvSpPr>
            <a:spLocks noChangeArrowheads="1"/>
          </p:cNvSpPr>
          <p:nvPr/>
        </p:nvSpPr>
        <p:spPr bwMode="auto">
          <a:xfrm>
            <a:off x="838200" y="5459362"/>
            <a:ext cx="10745884" cy="96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demo fetches all YANG modules from the NETCONF server, parses the input messages and selects the corresponding YANG module needed to build the schema for incoming messages on that subscription to register in the Confluent schema register for serializing the messages in Apache Kafka.</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pic>
        <p:nvPicPr>
          <p:cNvPr id="11" name="Picture 10">
            <a:extLst>
              <a:ext uri="{FF2B5EF4-FFF2-40B4-BE49-F238E27FC236}">
                <a16:creationId xmlns:a16="http://schemas.microsoft.com/office/drawing/2014/main" id="{8A9F32EA-7668-47FE-EFE0-3718491A23A1}"/>
              </a:ext>
            </a:extLst>
          </p:cNvPr>
          <p:cNvPicPr>
            <a:picLocks noChangeAspect="1"/>
          </p:cNvPicPr>
          <p:nvPr/>
        </p:nvPicPr>
        <p:blipFill>
          <a:blip r:embed="rId3"/>
          <a:stretch>
            <a:fillRect/>
          </a:stretch>
        </p:blipFill>
        <p:spPr>
          <a:xfrm>
            <a:off x="920904" y="4483046"/>
            <a:ext cx="10745885" cy="874825"/>
          </a:xfrm>
          <a:prstGeom prst="rect">
            <a:avLst/>
          </a:prstGeom>
        </p:spPr>
      </p:pic>
      <p:pic>
        <p:nvPicPr>
          <p:cNvPr id="1026" name="Picture 1">
            <a:extLst>
              <a:ext uri="{FF2B5EF4-FFF2-40B4-BE49-F238E27FC236}">
                <a16:creationId xmlns:a16="http://schemas.microsoft.com/office/drawing/2014/main" id="{251AF02E-F7C4-5C3C-73B9-611915A99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905" y="1573728"/>
            <a:ext cx="6893060" cy="2807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474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989353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2 – Finding the YANG Module dependencies</a:t>
            </a:r>
            <a:endParaRPr lang="en-US" sz="2700" dirty="0">
              <a:solidFill>
                <a:schemeClr val="bg2">
                  <a:lumMod val="75000"/>
                </a:schemeClr>
              </a:solidFill>
            </a:endParaRPr>
          </a:p>
        </p:txBody>
      </p:sp>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sp>
        <p:nvSpPr>
          <p:cNvPr id="5" name="TextBox 4">
            <a:extLst>
              <a:ext uri="{FF2B5EF4-FFF2-40B4-BE49-F238E27FC236}">
                <a16:creationId xmlns:a16="http://schemas.microsoft.com/office/drawing/2014/main" id="{4CA7E0E8-2739-7EE8-50E2-3CDC403F0BDA}"/>
              </a:ext>
            </a:extLst>
          </p:cNvPr>
          <p:cNvSpPr txBox="1"/>
          <p:nvPr/>
        </p:nvSpPr>
        <p:spPr>
          <a:xfrm>
            <a:off x="838199" y="1583021"/>
            <a:ext cx="10832869" cy="1264642"/>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modules are registered in the correct order into the YANG schema registry and the corresponding schema-ids are returned. Here is the list of messages for registering the modules: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First module-a (no dependencies)</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B0C646C4-EBE0-32B4-3EF2-EE9B8DB5A9CC}"/>
              </a:ext>
            </a:extLst>
          </p:cNvPr>
          <p:cNvPicPr>
            <a:picLocks noChangeAspect="1"/>
          </p:cNvPicPr>
          <p:nvPr/>
        </p:nvPicPr>
        <p:blipFill>
          <a:blip r:embed="rId3"/>
          <a:stretch>
            <a:fillRect/>
          </a:stretch>
        </p:blipFill>
        <p:spPr>
          <a:xfrm>
            <a:off x="920904" y="2851818"/>
            <a:ext cx="9511293" cy="577181"/>
          </a:xfrm>
          <a:prstGeom prst="rect">
            <a:avLst/>
          </a:prstGeom>
        </p:spPr>
      </p:pic>
      <p:pic>
        <p:nvPicPr>
          <p:cNvPr id="13" name="Picture 12">
            <a:extLst>
              <a:ext uri="{FF2B5EF4-FFF2-40B4-BE49-F238E27FC236}">
                <a16:creationId xmlns:a16="http://schemas.microsoft.com/office/drawing/2014/main" id="{1A5DB341-F1FF-1BB7-B9DF-779F63A7A44C}"/>
              </a:ext>
            </a:extLst>
          </p:cNvPr>
          <p:cNvPicPr>
            <a:picLocks noChangeAspect="1"/>
          </p:cNvPicPr>
          <p:nvPr/>
        </p:nvPicPr>
        <p:blipFill>
          <a:blip r:embed="rId4"/>
          <a:stretch>
            <a:fillRect/>
          </a:stretch>
        </p:blipFill>
        <p:spPr>
          <a:xfrm>
            <a:off x="902173" y="3924469"/>
            <a:ext cx="9530024" cy="598681"/>
          </a:xfrm>
          <a:prstGeom prst="rect">
            <a:avLst/>
          </a:prstGeom>
        </p:spPr>
      </p:pic>
      <p:pic>
        <p:nvPicPr>
          <p:cNvPr id="14" name="Picture 13">
            <a:extLst>
              <a:ext uri="{FF2B5EF4-FFF2-40B4-BE49-F238E27FC236}">
                <a16:creationId xmlns:a16="http://schemas.microsoft.com/office/drawing/2014/main" id="{323F50ED-F849-6753-F496-82E302929185}"/>
              </a:ext>
            </a:extLst>
          </p:cNvPr>
          <p:cNvPicPr>
            <a:picLocks noChangeAspect="1"/>
          </p:cNvPicPr>
          <p:nvPr/>
        </p:nvPicPr>
        <p:blipFill>
          <a:blip r:embed="rId5"/>
          <a:stretch>
            <a:fillRect/>
          </a:stretch>
        </p:blipFill>
        <p:spPr>
          <a:xfrm>
            <a:off x="915090" y="5053972"/>
            <a:ext cx="9535839" cy="1552630"/>
          </a:xfrm>
          <a:prstGeom prst="rect">
            <a:avLst/>
          </a:prstGeom>
        </p:spPr>
      </p:pic>
      <p:sp>
        <p:nvSpPr>
          <p:cNvPr id="16" name="TextBox 15">
            <a:extLst>
              <a:ext uri="{FF2B5EF4-FFF2-40B4-BE49-F238E27FC236}">
                <a16:creationId xmlns:a16="http://schemas.microsoft.com/office/drawing/2014/main" id="{52707559-864A-90E8-D214-40517223E5C6}"/>
              </a:ext>
            </a:extLst>
          </p:cNvPr>
          <p:cNvSpPr txBox="1"/>
          <p:nvPr/>
        </p:nvSpPr>
        <p:spPr>
          <a:xfrm>
            <a:off x="838198" y="3548917"/>
            <a:ext cx="6097384"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module e (no dependencies)</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3E3E9EF3-55B2-E8D3-F662-13B59F0E39CD}"/>
              </a:ext>
            </a:extLst>
          </p:cNvPr>
          <p:cNvSpPr txBox="1"/>
          <p:nvPr/>
        </p:nvSpPr>
        <p:spPr>
          <a:xfrm>
            <a:off x="838198" y="4626174"/>
            <a:ext cx="10832869"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module 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augements</a:t>
            </a:r>
            <a:r>
              <a:rPr lang="en-US" sz="1800" dirty="0">
                <a:effectLst/>
                <a:latin typeface="Calibri" panose="020F0502020204030204" pitchFamily="34" charset="0"/>
                <a:ea typeface="Calibri" panose="020F0502020204030204" pitchFamily="34" charset="0"/>
                <a:cs typeface="Times New Roman" panose="02020603050405020304" pitchFamily="18" charset="0"/>
              </a:rPr>
              <a:t> a and thus depends on a, depends on e)</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1510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97189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2 – Register the YANG Semantics in Confluent Schema Registry</a:t>
            </a:r>
            <a:endParaRPr lang="en-US" sz="2700" dirty="0">
              <a:solidFill>
                <a:schemeClr val="bg2">
                  <a:lumMod val="75000"/>
                </a:schemeClr>
              </a:solidFill>
            </a:endParaRPr>
          </a:p>
        </p:txBody>
      </p:sp>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sp>
        <p:nvSpPr>
          <p:cNvPr id="5" name="TextBox 4">
            <a:extLst>
              <a:ext uri="{FF2B5EF4-FFF2-40B4-BE49-F238E27FC236}">
                <a16:creationId xmlns:a16="http://schemas.microsoft.com/office/drawing/2014/main" id="{4CA7E0E8-2739-7EE8-50E2-3CDC403F0BDA}"/>
              </a:ext>
            </a:extLst>
          </p:cNvPr>
          <p:cNvSpPr txBox="1"/>
          <p:nvPr/>
        </p:nvSpPr>
        <p:spPr>
          <a:xfrm>
            <a:off x="838200" y="1866591"/>
            <a:ext cx="10832869" cy="968278"/>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Finally, the augmented version of YANG module a, which is the one that matches the passed subscription is registered in the Confluent schema registry. Returning schema id 8 which then can be used to serialize the YANG push push-update message in a Apache Kafka topic.</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F0AE9DF1-1F53-D8C3-C767-9EF7346A1869}"/>
              </a:ext>
            </a:extLst>
          </p:cNvPr>
          <p:cNvPicPr>
            <a:picLocks noChangeAspect="1"/>
          </p:cNvPicPr>
          <p:nvPr/>
        </p:nvPicPr>
        <p:blipFill>
          <a:blip r:embed="rId3"/>
          <a:stretch>
            <a:fillRect/>
          </a:stretch>
        </p:blipFill>
        <p:spPr>
          <a:xfrm>
            <a:off x="880777" y="3050554"/>
            <a:ext cx="10979910" cy="1812389"/>
          </a:xfrm>
          <a:prstGeom prst="rect">
            <a:avLst/>
          </a:prstGeom>
        </p:spPr>
      </p:pic>
    </p:spTree>
    <p:extLst>
      <p:ext uri="{BB962C8B-B14F-4D97-AF65-F5344CB8AC3E}">
        <p14:creationId xmlns:p14="http://schemas.microsoft.com/office/powerpoint/2010/main" val="2769434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73E561-BB7B-4538-A147-1F4401F1B1C7}"/>
              </a:ext>
            </a:extLst>
          </p:cNvPr>
          <p:cNvSpPr txBox="1">
            <a:spLocks/>
          </p:cNvSpPr>
          <p:nvPr/>
        </p:nvSpPr>
        <p:spPr bwMode="black">
          <a:xfrm>
            <a:off x="838200" y="365125"/>
            <a:ext cx="971896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100" b="1" dirty="0"/>
              <a:t>Obtaining the YANG semantics</a:t>
            </a:r>
            <a:r>
              <a:rPr lang="en-US" sz="2800" b="1" dirty="0"/>
              <a:t> and Module dependencies</a:t>
            </a:r>
            <a:br>
              <a:rPr lang="en-GB" sz="2800" dirty="0"/>
            </a:br>
            <a:r>
              <a:rPr lang="en-US" sz="2700" dirty="0">
                <a:solidFill>
                  <a:schemeClr val="bg1">
                    <a:lumMod val="65000"/>
                  </a:schemeClr>
                </a:solidFill>
              </a:rPr>
              <a:t>Step 2 – Caching YANG Modules</a:t>
            </a:r>
            <a:endParaRPr lang="en-US" sz="2700" dirty="0">
              <a:solidFill>
                <a:schemeClr val="bg2">
                  <a:lumMod val="75000"/>
                </a:schemeClr>
              </a:solidFill>
            </a:endParaRPr>
          </a:p>
        </p:txBody>
      </p:sp>
      <p:sp>
        <p:nvSpPr>
          <p:cNvPr id="4" name="Rectangle 3">
            <a:extLst>
              <a:ext uri="{FF2B5EF4-FFF2-40B4-BE49-F238E27FC236}">
                <a16:creationId xmlns:a16="http://schemas.microsoft.com/office/drawing/2014/main" id="{8313D463-523B-2CC1-6C2E-0983BC5EC919}"/>
              </a:ext>
            </a:extLst>
          </p:cNvPr>
          <p:cNvSpPr>
            <a:spLocks noChangeArrowheads="1"/>
          </p:cNvSpPr>
          <p:nvPr/>
        </p:nvSpPr>
        <p:spPr bwMode="auto">
          <a:xfrm>
            <a:off x="920905" y="67096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CH"/>
          </a:p>
        </p:txBody>
      </p:sp>
      <p:sp>
        <p:nvSpPr>
          <p:cNvPr id="5" name="TextBox 4">
            <a:extLst>
              <a:ext uri="{FF2B5EF4-FFF2-40B4-BE49-F238E27FC236}">
                <a16:creationId xmlns:a16="http://schemas.microsoft.com/office/drawing/2014/main" id="{4CA7E0E8-2739-7EE8-50E2-3CDC403F0BDA}"/>
              </a:ext>
            </a:extLst>
          </p:cNvPr>
          <p:cNvSpPr txBox="1"/>
          <p:nvPr/>
        </p:nvSpPr>
        <p:spPr>
          <a:xfrm>
            <a:off x="920905" y="1887931"/>
            <a:ext cx="10832869" cy="375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After the run, the YANG modules are cached in the “modules” folder:</a:t>
            </a:r>
            <a:endParaRPr lang="de-CH"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90BE14DF-6601-0F4B-7726-6871014C9638}"/>
              </a:ext>
            </a:extLst>
          </p:cNvPr>
          <p:cNvPicPr>
            <a:picLocks noChangeAspect="1"/>
          </p:cNvPicPr>
          <p:nvPr/>
        </p:nvPicPr>
        <p:blipFill>
          <a:blip r:embed="rId3"/>
          <a:stretch>
            <a:fillRect/>
          </a:stretch>
        </p:blipFill>
        <p:spPr>
          <a:xfrm>
            <a:off x="920905" y="2460727"/>
            <a:ext cx="10525720" cy="969356"/>
          </a:xfrm>
          <a:prstGeom prst="rect">
            <a:avLst/>
          </a:prstGeom>
        </p:spPr>
      </p:pic>
    </p:spTree>
    <p:extLst>
      <p:ext uri="{BB962C8B-B14F-4D97-AF65-F5344CB8AC3E}">
        <p14:creationId xmlns:p14="http://schemas.microsoft.com/office/powerpoint/2010/main" val="338777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Obtaining the YANG semantics</a:t>
            </a:r>
            <a:r>
              <a:rPr lang="en-US" sz="2400" b="1" dirty="0"/>
              <a:t> and Module dependencies</a:t>
            </a:r>
            <a:br>
              <a:rPr lang="en-GB" sz="3600" dirty="0"/>
            </a:br>
            <a:r>
              <a:rPr lang="en-US" sz="2700" dirty="0">
                <a:solidFill>
                  <a:schemeClr val="bg2">
                    <a:lumMod val="75000"/>
                  </a:schemeClr>
                </a:solidFill>
              </a:rPr>
              <a:t>Status and 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pPr marL="0" indent="0">
              <a:buNone/>
            </a:pPr>
            <a:r>
              <a:rPr lang="en-US" sz="2000" b="1" dirty="0"/>
              <a:t>Status</a:t>
            </a:r>
          </a:p>
          <a:p>
            <a:r>
              <a:rPr lang="en-US" sz="2000" dirty="0"/>
              <a:t>Parse YANG push subscription state change notification messages for semantic and subscription reference, push-update messages for subscription reference and cache them.</a:t>
            </a:r>
          </a:p>
          <a:p>
            <a:r>
              <a:rPr lang="en-US" sz="2000" dirty="0"/>
              <a:t>Determine YANG module dependencies based on YANG library RFC 8525</a:t>
            </a:r>
          </a:p>
          <a:p>
            <a:r>
              <a:rPr lang="en-US" sz="2000" dirty="0"/>
              <a:t>Obtain YANG modules and register in Confluent Schema Registry</a:t>
            </a:r>
          </a:p>
          <a:p>
            <a:r>
              <a:rPr lang="en-US" sz="2000" dirty="0"/>
              <a:t>Able to compare two YANG module revisions and determine which part of the semantics are not backward compatible</a:t>
            </a:r>
          </a:p>
          <a:p>
            <a:pPr marL="0" indent="0">
              <a:buNone/>
            </a:pPr>
            <a:r>
              <a:rPr lang="en-US" sz="2000" b="1" dirty="0"/>
              <a:t>Next Step</a:t>
            </a:r>
          </a:p>
          <a:p>
            <a:r>
              <a:rPr lang="en-US" sz="2000" dirty="0"/>
              <a:t>Propose changes in netconf notification header to validate properly in </a:t>
            </a:r>
            <a:r>
              <a:rPr lang="en-US" sz="2000" dirty="0" err="1"/>
              <a:t>libyang</a:t>
            </a:r>
            <a:endParaRPr lang="en-US" sz="2000" dirty="0"/>
          </a:p>
          <a:p>
            <a:r>
              <a:rPr lang="en-US" sz="2000" dirty="0"/>
              <a:t>Enable schema validation and data serialization in Apache Kafka</a:t>
            </a:r>
          </a:p>
        </p:txBody>
      </p:sp>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11607800" y="6362700"/>
            <a:ext cx="414338" cy="365125"/>
          </a:xfrm>
        </p:spPr>
        <p:txBody>
          <a:bodyPr/>
          <a:lstStyle/>
          <a:p>
            <a:fld id="{FC4AC485-25DE-431E-B345-9C0A15BB7F8A}" type="slidenum">
              <a:rPr lang="en-US" sz="2200" smtClean="0"/>
              <a:t>9</a:t>
            </a:fld>
            <a:endParaRPr lang="en-US" sz="2200"/>
          </a:p>
        </p:txBody>
      </p:sp>
      <p:pic>
        <p:nvPicPr>
          <p:cNvPr id="5" name="Picture 4">
            <a:extLst>
              <a:ext uri="{FF2B5EF4-FFF2-40B4-BE49-F238E27FC236}">
                <a16:creationId xmlns:a16="http://schemas.microsoft.com/office/drawing/2014/main" id="{0A90BC99-792A-481A-9F32-B4255E7EE4CA}"/>
              </a:ext>
            </a:extLst>
          </p:cNvPr>
          <p:cNvPicPr>
            <a:picLocks noChangeAspect="1"/>
          </p:cNvPicPr>
          <p:nvPr/>
        </p:nvPicPr>
        <p:blipFill>
          <a:blip r:embed="rId2"/>
          <a:stretch>
            <a:fillRect/>
          </a:stretch>
        </p:blipFill>
        <p:spPr>
          <a:xfrm>
            <a:off x="8955462" y="812290"/>
            <a:ext cx="3048962" cy="4314869"/>
          </a:xfrm>
          <a:prstGeom prst="rect">
            <a:avLst/>
          </a:prstGeom>
        </p:spPr>
      </p:pic>
      <p:sp>
        <p:nvSpPr>
          <p:cNvPr id="4" name="Subtitle 4">
            <a:extLst>
              <a:ext uri="{FF2B5EF4-FFF2-40B4-BE49-F238E27FC236}">
                <a16:creationId xmlns:a16="http://schemas.microsoft.com/office/drawing/2014/main" id="{8261D168-84A4-F056-4C42-0ABC1EBF21E6}"/>
              </a:ext>
            </a:extLst>
          </p:cNvPr>
          <p:cNvSpPr txBox="1">
            <a:spLocks/>
          </p:cNvSpPr>
          <p:nvPr/>
        </p:nvSpPr>
        <p:spPr>
          <a:xfrm>
            <a:off x="838200" y="5574325"/>
            <a:ext cx="11163943" cy="787312"/>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4000" dirty="0">
                <a:latin typeface="+mj-lt"/>
                <a:hlinkClick r:id="rId3"/>
              </a:rPr>
              <a:t>zhuoyao.lin@huawei.com, jean.quilbeuf@huawei.com</a:t>
            </a:r>
          </a:p>
          <a:p>
            <a:pPr marL="0" indent="0" algn="r">
              <a:spcBef>
                <a:spcPts val="300"/>
              </a:spcBef>
              <a:buNone/>
            </a:pPr>
            <a:r>
              <a:rPr lang="de-CH" sz="4000" dirty="0">
                <a:latin typeface="+mj-lt"/>
                <a:hlinkClick r:id="rId3"/>
              </a:rPr>
              <a:t>ahmed.elhassany@swisscom.com, </a:t>
            </a:r>
            <a:r>
              <a:rPr lang="de-CH" sz="4000" dirty="0">
                <a:latin typeface="+mj-lt"/>
                <a:hlinkClick r:id="rId4"/>
              </a:rPr>
              <a:t>alex.huang-feng@insa-lyon.fr</a:t>
            </a:r>
            <a:endParaRPr lang="de-CH" sz="4000" dirty="0">
              <a:latin typeface="+mj-lt"/>
            </a:endParaRPr>
          </a:p>
          <a:p>
            <a:pPr marL="0" indent="0" algn="r">
              <a:spcBef>
                <a:spcPts val="300"/>
              </a:spcBef>
              <a:buNone/>
            </a:pPr>
            <a:r>
              <a:rPr lang="de-CH" sz="4000" dirty="0">
                <a:latin typeface="+mj-lt"/>
                <a:hlinkClick r:id="rId3"/>
              </a:rPr>
              <a:t>benoit.claise@huawei.com, thomas.graf@swisscom.com</a:t>
            </a:r>
            <a:endParaRPr lang="de-CH" sz="4000" dirty="0">
              <a:latin typeface="+mj-lt"/>
            </a:endParaRPr>
          </a:p>
          <a:p>
            <a:pPr marL="0" indent="0" algn="r">
              <a:spcBef>
                <a:spcPts val="300"/>
              </a:spcBef>
              <a:buNone/>
            </a:pPr>
            <a:endParaRPr lang="de-CH" sz="3800" dirty="0">
              <a:latin typeface="+mj-lt"/>
            </a:endParaRPr>
          </a:p>
          <a:p>
            <a:pPr marL="0" indent="0" algn="r">
              <a:spcBef>
                <a:spcPts val="300"/>
              </a:spcBef>
              <a:buNone/>
            </a:pPr>
            <a:r>
              <a:rPr lang="de-CH" sz="3800" dirty="0">
                <a:latin typeface="+mj-lt"/>
              </a:rPr>
              <a:t>24. </a:t>
            </a:r>
            <a:r>
              <a:rPr lang="de-CH" sz="3800" dirty="0" err="1">
                <a:latin typeface="+mj-lt"/>
                <a:ea typeface="+mj-ea"/>
                <a:cs typeface="+mj-cs"/>
              </a:rPr>
              <a:t>July</a:t>
            </a:r>
            <a:r>
              <a:rPr lang="de-CH" sz="3800" dirty="0">
                <a:latin typeface="+mj-lt"/>
                <a:ea typeface="+mj-ea"/>
                <a:cs typeface="+mj-cs"/>
              </a:rPr>
              <a:t> 2023</a:t>
            </a:r>
            <a:endParaRPr lang="de-CH" sz="3800" dirty="0">
              <a:latin typeface="+mj-lt"/>
            </a:endParaRPr>
          </a:p>
          <a:p>
            <a:pPr algn="r"/>
            <a:endParaRPr lang="de-CH" sz="2200" dirty="0"/>
          </a:p>
        </p:txBody>
      </p:sp>
    </p:spTree>
    <p:extLst>
      <p:ext uri="{BB962C8B-B14F-4D97-AF65-F5344CB8AC3E}">
        <p14:creationId xmlns:p14="http://schemas.microsoft.com/office/powerpoint/2010/main" val="505743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3325</Words>
  <Application>Microsoft Office PowerPoint</Application>
  <PresentationFormat>Widescreen</PresentationFormat>
  <Paragraphs>345</Paragraphs>
  <Slides>26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Consolas</vt:lpstr>
      <vt:lpstr>Courier New</vt:lpstr>
      <vt:lpstr>TheSans Swisscom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Obtaining the YANG semantics and Module dependencies Status and Next Steps</vt:lpstr>
      <vt:lpstr>Validating Semantics in YANG Push messages Status and Next Steps</vt:lpstr>
      <vt:lpstr>PowerPoint Presentation</vt:lpstr>
      <vt:lpstr>Versioning in YANG Notifications Subscription Status and Next Steps</vt:lpstr>
      <vt:lpstr>Extend Datastore Selection and Subscription State Change Notifications with module name, revision and revision-label</vt:lpstr>
      <vt:lpstr>PowerPoint Presentation</vt:lpstr>
      <vt:lpstr>State of the Union From data mess to data mesh</vt:lpstr>
      <vt:lpstr>Evolving YANG Push Missing puzzle pieces</vt:lpstr>
      <vt:lpstr>YANG datastores enabling Closed Loop Operation Automated data onboarding with bounded context</vt:lpstr>
      <vt:lpstr>From YANG push to Analytics Aiming for an automated processing pipeline</vt:lpstr>
      <vt:lpstr>Evolving Big Data Architecture Domain oriented, like networks</vt:lpstr>
      <vt:lpstr>PowerPoint Presentation</vt:lpstr>
      <vt:lpstr>L3 VPN Network Anomaly Detection Verify operational changes automatically</vt:lpstr>
      <vt:lpstr>Define YANG module for Netconf Notifications Closing the semantic gap</vt:lpstr>
      <vt:lpstr>Define YANG module for Netconf Notifications Status</vt:lpstr>
      <vt:lpstr>Extend Streaming Update Notifications with Hostname and Sequencing For push-update and push-change-update</vt:lpstr>
      <vt:lpstr>Extend Streaming Update Notifications with Observation Timestamping  For push-update and push-change-update</vt:lpstr>
      <vt:lpstr>From YANG push to Analytics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158</cp:revision>
  <dcterms:created xsi:type="dcterms:W3CDTF">2019-11-29T14:22:02Z</dcterms:created>
  <dcterms:modified xsi:type="dcterms:W3CDTF">2023-07-24T17:46:35Z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2023-03-20T10:46:44Z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