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41" r:id="rId2"/>
    <p:sldId id="2145706287" r:id="rId3"/>
    <p:sldId id="2145706297" r:id="rId4"/>
    <p:sldId id="2145706305" r:id="rId5"/>
    <p:sldId id="2145706298" r:id="rId6"/>
    <p:sldId id="2145706299" r:id="rId7"/>
    <p:sldId id="2145706300" r:id="rId8"/>
    <p:sldId id="2145706301" r:id="rId9"/>
    <p:sldId id="2145706302" r:id="rId10"/>
    <p:sldId id="2145706303" r:id="rId11"/>
    <p:sldId id="2145706304" r:id="rId12"/>
    <p:sldId id="214570629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6129F-C875-4CD2-931C-44CB87FACD58}" v="26" dt="2025-07-17T14:25:51.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0" autoAdjust="0"/>
    <p:restoredTop sz="91695" autoAdjust="0"/>
  </p:normalViewPr>
  <p:slideViewPr>
    <p:cSldViewPr snapToGrid="0">
      <p:cViewPr varScale="1">
        <p:scale>
          <a:sx n="98" d="100"/>
          <a:sy n="98" d="100"/>
        </p:scale>
        <p:origin x="103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5FF6129F-C875-4CD2-931C-44CB87FACD58}"/>
    <pc:docChg chg="undo custSel addSld delSld modSld sldOrd">
      <pc:chgData name="Graf Thomas, SCS-INI-NET-VNC-E2E" userId="487bc3e3-9ce7-4cdd-b7b4-8899ea88d289" providerId="ADAL" clId="{5FF6129F-C875-4CD2-931C-44CB87FACD58}" dt="2025-07-17T14:26:02.133" v="1919" actId="2696"/>
      <pc:docMkLst>
        <pc:docMk/>
      </pc:docMkLst>
      <pc:sldChg chg="del ord">
        <pc:chgData name="Graf Thomas, SCS-INI-NET-VNC-E2E" userId="487bc3e3-9ce7-4cdd-b7b4-8899ea88d289" providerId="ADAL" clId="{5FF6129F-C875-4CD2-931C-44CB87FACD58}" dt="2025-07-17T14:26:02.133" v="1919" actId="2696"/>
        <pc:sldMkLst>
          <pc:docMk/>
          <pc:sldMk cId="0" sldId="256"/>
        </pc:sldMkLst>
      </pc:sldChg>
      <pc:sldChg chg="del">
        <pc:chgData name="Graf Thomas, SCS-INI-NET-VNC-E2E" userId="487bc3e3-9ce7-4cdd-b7b4-8899ea88d289" providerId="ADAL" clId="{5FF6129F-C875-4CD2-931C-44CB87FACD58}" dt="2025-07-16T12:05:35.567" v="30" actId="47"/>
        <pc:sldMkLst>
          <pc:docMk/>
          <pc:sldMk cId="0" sldId="263"/>
        </pc:sldMkLst>
      </pc:sldChg>
      <pc:sldChg chg="del">
        <pc:chgData name="Graf Thomas, SCS-INI-NET-VNC-E2E" userId="487bc3e3-9ce7-4cdd-b7b4-8899ea88d289" providerId="ADAL" clId="{5FF6129F-C875-4CD2-931C-44CB87FACD58}" dt="2025-07-16T12:05:35.567" v="30" actId="47"/>
        <pc:sldMkLst>
          <pc:docMk/>
          <pc:sldMk cId="0" sldId="264"/>
        </pc:sldMkLst>
      </pc:sldChg>
      <pc:sldChg chg="modSp mod">
        <pc:chgData name="Graf Thomas, SCS-INI-NET-VNC-E2E" userId="487bc3e3-9ce7-4cdd-b7b4-8899ea88d289" providerId="ADAL" clId="{5FF6129F-C875-4CD2-931C-44CB87FACD58}" dt="2025-07-17T14:10:37.373" v="1846" actId="20577"/>
        <pc:sldMkLst>
          <pc:docMk/>
          <pc:sldMk cId="3578665336" sldId="1041"/>
        </pc:sldMkLst>
        <pc:spChg chg="mod">
          <ac:chgData name="Graf Thomas, SCS-INI-NET-VNC-E2E" userId="487bc3e3-9ce7-4cdd-b7b4-8899ea88d289" providerId="ADAL" clId="{5FF6129F-C875-4CD2-931C-44CB87FACD58}" dt="2025-07-16T13:24:31.834" v="1740" actId="20577"/>
          <ac:spMkLst>
            <pc:docMk/>
            <pc:sldMk cId="3578665336" sldId="1041"/>
            <ac:spMk id="5" creationId="{C26208B2-0D10-4C23-B2DE-372A62E98644}"/>
          </ac:spMkLst>
        </pc:spChg>
        <pc:spChg chg="mod">
          <ac:chgData name="Graf Thomas, SCS-INI-NET-VNC-E2E" userId="487bc3e3-9ce7-4cdd-b7b4-8899ea88d289" providerId="ADAL" clId="{5FF6129F-C875-4CD2-931C-44CB87FACD58}" dt="2025-07-17T14:10:37.373" v="1846" actId="20577"/>
          <ac:spMkLst>
            <pc:docMk/>
            <pc:sldMk cId="3578665336" sldId="1041"/>
            <ac:spMk id="6" creationId="{6CAA0765-1318-4A03-8F91-D3ECC43D8FA7}"/>
          </ac:spMkLst>
        </pc:spChg>
      </pc:sldChg>
      <pc:sldChg chg="del">
        <pc:chgData name="Graf Thomas, SCS-INI-NET-VNC-E2E" userId="487bc3e3-9ce7-4cdd-b7b4-8899ea88d289" providerId="ADAL" clId="{5FF6129F-C875-4CD2-931C-44CB87FACD58}" dt="2025-07-16T12:44:47.839" v="702" actId="47"/>
        <pc:sldMkLst>
          <pc:docMk/>
          <pc:sldMk cId="2578889968" sldId="26415"/>
        </pc:sldMkLst>
      </pc:sldChg>
      <pc:sldChg chg="del">
        <pc:chgData name="Graf Thomas, SCS-INI-NET-VNC-E2E" userId="487bc3e3-9ce7-4cdd-b7b4-8899ea88d289" providerId="ADAL" clId="{5FF6129F-C875-4CD2-931C-44CB87FACD58}" dt="2025-07-16T12:44:58.129" v="703" actId="47"/>
        <pc:sldMkLst>
          <pc:docMk/>
          <pc:sldMk cId="548879889" sldId="2145706286"/>
        </pc:sldMkLst>
      </pc:sldChg>
      <pc:sldChg chg="modSp mod">
        <pc:chgData name="Graf Thomas, SCS-INI-NET-VNC-E2E" userId="487bc3e3-9ce7-4cdd-b7b4-8899ea88d289" providerId="ADAL" clId="{5FF6129F-C875-4CD2-931C-44CB87FACD58}" dt="2025-07-16T12:40:33.331" v="664" actId="255"/>
        <pc:sldMkLst>
          <pc:docMk/>
          <pc:sldMk cId="428523796" sldId="2145706287"/>
        </pc:sldMkLst>
        <pc:spChg chg="mod">
          <ac:chgData name="Graf Thomas, SCS-INI-NET-VNC-E2E" userId="487bc3e3-9ce7-4cdd-b7b4-8899ea88d289" providerId="ADAL" clId="{5FF6129F-C875-4CD2-931C-44CB87FACD58}" dt="2025-07-16T12:03:03.247" v="27" actId="20577"/>
          <ac:spMkLst>
            <pc:docMk/>
            <pc:sldMk cId="428523796" sldId="2145706287"/>
            <ac:spMk id="2" creationId="{40698F20-E35A-7859-BBD7-0DF9260329A7}"/>
          </ac:spMkLst>
        </pc:spChg>
        <pc:spChg chg="mod">
          <ac:chgData name="Graf Thomas, SCS-INI-NET-VNC-E2E" userId="487bc3e3-9ce7-4cdd-b7b4-8899ea88d289" providerId="ADAL" clId="{5FF6129F-C875-4CD2-931C-44CB87FACD58}" dt="2025-07-16T12:40:33.331" v="664" actId="255"/>
          <ac:spMkLst>
            <pc:docMk/>
            <pc:sldMk cId="428523796" sldId="2145706287"/>
            <ac:spMk id="19" creationId="{56D79134-17A9-8BC8-B7D0-97BCFFB9A6B2}"/>
          </ac:spMkLst>
        </pc:spChg>
      </pc:sldChg>
      <pc:sldChg chg="addSp modSp del mod ord">
        <pc:chgData name="Graf Thomas, SCS-INI-NET-VNC-E2E" userId="487bc3e3-9ce7-4cdd-b7b4-8899ea88d289" providerId="ADAL" clId="{5FF6129F-C875-4CD2-931C-44CB87FACD58}" dt="2025-07-16T12:20:45.365" v="255" actId="47"/>
        <pc:sldMkLst>
          <pc:docMk/>
          <pc:sldMk cId="269908607" sldId="2145706288"/>
        </pc:sldMkLst>
        <pc:spChg chg="mod">
          <ac:chgData name="Graf Thomas, SCS-INI-NET-VNC-E2E" userId="487bc3e3-9ce7-4cdd-b7b4-8899ea88d289" providerId="ADAL" clId="{5FF6129F-C875-4CD2-931C-44CB87FACD58}" dt="2025-07-16T12:07:34.045" v="31" actId="20577"/>
          <ac:spMkLst>
            <pc:docMk/>
            <pc:sldMk cId="269908607" sldId="2145706288"/>
            <ac:spMk id="2" creationId="{FF20F271-6F0D-4AC0-BB1D-F5C338165C13}"/>
          </ac:spMkLst>
        </pc:spChg>
        <pc:spChg chg="mod">
          <ac:chgData name="Graf Thomas, SCS-INI-NET-VNC-E2E" userId="487bc3e3-9ce7-4cdd-b7b4-8899ea88d289" providerId="ADAL" clId="{5FF6129F-C875-4CD2-931C-44CB87FACD58}" dt="2025-07-16T12:16:53.052" v="136" actId="20577"/>
          <ac:spMkLst>
            <pc:docMk/>
            <pc:sldMk cId="269908607" sldId="2145706288"/>
            <ac:spMk id="3" creationId="{29C0DFD4-432D-4B0C-93DF-790441DCF5B9}"/>
          </ac:spMkLst>
        </pc:spChg>
        <pc:spChg chg="add">
          <ac:chgData name="Graf Thomas, SCS-INI-NET-VNC-E2E" userId="487bc3e3-9ce7-4cdd-b7b4-8899ea88d289" providerId="ADAL" clId="{5FF6129F-C875-4CD2-931C-44CB87FACD58}" dt="2025-07-16T12:12:32.696" v="85"/>
          <ac:spMkLst>
            <pc:docMk/>
            <pc:sldMk cId="269908607" sldId="2145706288"/>
            <ac:spMk id="4" creationId="{106F6FAF-31A0-27BA-3590-CD43301F0371}"/>
          </ac:spMkLst>
        </pc:spChg>
        <pc:spChg chg="add mod">
          <ac:chgData name="Graf Thomas, SCS-INI-NET-VNC-E2E" userId="487bc3e3-9ce7-4cdd-b7b4-8899ea88d289" providerId="ADAL" clId="{5FF6129F-C875-4CD2-931C-44CB87FACD58}" dt="2025-07-16T12:15:54.747" v="133" actId="14100"/>
          <ac:spMkLst>
            <pc:docMk/>
            <pc:sldMk cId="269908607" sldId="2145706288"/>
            <ac:spMk id="6" creationId="{B80435BD-BB0F-8D9B-F179-969BC415C8A0}"/>
          </ac:spMkLst>
        </pc:spChg>
        <pc:spChg chg="add">
          <ac:chgData name="Graf Thomas, SCS-INI-NET-VNC-E2E" userId="487bc3e3-9ce7-4cdd-b7b4-8899ea88d289" providerId="ADAL" clId="{5FF6129F-C875-4CD2-931C-44CB87FACD58}" dt="2025-07-16T12:13:30.986" v="93"/>
          <ac:spMkLst>
            <pc:docMk/>
            <pc:sldMk cId="269908607" sldId="2145706288"/>
            <ac:spMk id="7" creationId="{42B4EE23-06FE-F40E-A30C-7C3D9C159559}"/>
          </ac:spMkLst>
        </pc:spChg>
      </pc:sldChg>
      <pc:sldChg chg="del">
        <pc:chgData name="Graf Thomas, SCS-INI-NET-VNC-E2E" userId="487bc3e3-9ce7-4cdd-b7b4-8899ea88d289" providerId="ADAL" clId="{5FF6129F-C875-4CD2-931C-44CB87FACD58}" dt="2025-07-16T12:44:58.129" v="703" actId="47"/>
        <pc:sldMkLst>
          <pc:docMk/>
          <pc:sldMk cId="936347137" sldId="2145706289"/>
        </pc:sldMkLst>
      </pc:sldChg>
      <pc:sldChg chg="del">
        <pc:chgData name="Graf Thomas, SCS-INI-NET-VNC-E2E" userId="487bc3e3-9ce7-4cdd-b7b4-8899ea88d289" providerId="ADAL" clId="{5FF6129F-C875-4CD2-931C-44CB87FACD58}" dt="2025-07-16T12:00:54.911" v="0" actId="47"/>
        <pc:sldMkLst>
          <pc:docMk/>
          <pc:sldMk cId="1474490743" sldId="2145706290"/>
        </pc:sldMkLst>
      </pc:sldChg>
      <pc:sldChg chg="del">
        <pc:chgData name="Graf Thomas, SCS-INI-NET-VNC-E2E" userId="487bc3e3-9ce7-4cdd-b7b4-8899ea88d289" providerId="ADAL" clId="{5FF6129F-C875-4CD2-931C-44CB87FACD58}" dt="2025-07-16T12:05:35.567" v="30" actId="47"/>
        <pc:sldMkLst>
          <pc:docMk/>
          <pc:sldMk cId="3095331064" sldId="2145706293"/>
        </pc:sldMkLst>
      </pc:sldChg>
      <pc:sldChg chg="addSp delSp modSp mod">
        <pc:chgData name="Graf Thomas, SCS-INI-NET-VNC-E2E" userId="487bc3e3-9ce7-4cdd-b7b4-8899ea88d289" providerId="ADAL" clId="{5FF6129F-C875-4CD2-931C-44CB87FACD58}" dt="2025-07-16T13:24:52.199" v="1743" actId="20577"/>
        <pc:sldMkLst>
          <pc:docMk/>
          <pc:sldMk cId="699106124" sldId="2145706294"/>
        </pc:sldMkLst>
        <pc:spChg chg="del">
          <ac:chgData name="Graf Thomas, SCS-INI-NET-VNC-E2E" userId="487bc3e3-9ce7-4cdd-b7b4-8899ea88d289" providerId="ADAL" clId="{5FF6129F-C875-4CD2-931C-44CB87FACD58}" dt="2025-07-16T13:09:23.624" v="1268" actId="478"/>
          <ac:spMkLst>
            <pc:docMk/>
            <pc:sldMk cId="699106124" sldId="2145706294"/>
            <ac:spMk id="2" creationId="{202108B2-EA85-4C55-9BC1-2E490C400537}"/>
          </ac:spMkLst>
        </pc:spChg>
        <pc:spChg chg="mod">
          <ac:chgData name="Graf Thomas, SCS-INI-NET-VNC-E2E" userId="487bc3e3-9ce7-4cdd-b7b4-8899ea88d289" providerId="ADAL" clId="{5FF6129F-C875-4CD2-931C-44CB87FACD58}" dt="2025-07-16T13:24:52.199" v="1743" actId="20577"/>
          <ac:spMkLst>
            <pc:docMk/>
            <pc:sldMk cId="699106124" sldId="2145706294"/>
            <ac:spMk id="3" creationId="{2F4303AC-D8EF-402A-9E58-3D1BD8770286}"/>
          </ac:spMkLst>
        </pc:spChg>
        <pc:spChg chg="add del mod">
          <ac:chgData name="Graf Thomas, SCS-INI-NET-VNC-E2E" userId="487bc3e3-9ce7-4cdd-b7b4-8899ea88d289" providerId="ADAL" clId="{5FF6129F-C875-4CD2-931C-44CB87FACD58}" dt="2025-07-16T13:09:25.206" v="1269" actId="478"/>
          <ac:spMkLst>
            <pc:docMk/>
            <pc:sldMk cId="699106124" sldId="2145706294"/>
            <ac:spMk id="5" creationId="{34EE6E80-93AD-8A4B-F75E-08260E298035}"/>
          </ac:spMkLst>
        </pc:spChg>
        <pc:spChg chg="add mod">
          <ac:chgData name="Graf Thomas, SCS-INI-NET-VNC-E2E" userId="487bc3e3-9ce7-4cdd-b7b4-8899ea88d289" providerId="ADAL" clId="{5FF6129F-C875-4CD2-931C-44CB87FACD58}" dt="2025-07-16T13:10:56.197" v="1373" actId="20577"/>
          <ac:spMkLst>
            <pc:docMk/>
            <pc:sldMk cId="699106124" sldId="2145706294"/>
            <ac:spMk id="6" creationId="{9ADA10F1-6D4E-6ECC-3F81-730E4074B325}"/>
          </ac:spMkLst>
        </pc:spChg>
      </pc:sldChg>
      <pc:sldChg chg="del">
        <pc:chgData name="Graf Thomas, SCS-INI-NET-VNC-E2E" userId="487bc3e3-9ce7-4cdd-b7b4-8899ea88d289" providerId="ADAL" clId="{5FF6129F-C875-4CD2-931C-44CB87FACD58}" dt="2025-07-16T12:44:58.129" v="703" actId="47"/>
        <pc:sldMkLst>
          <pc:docMk/>
          <pc:sldMk cId="2867835822" sldId="2145706295"/>
        </pc:sldMkLst>
      </pc:sldChg>
      <pc:sldChg chg="del">
        <pc:chgData name="Graf Thomas, SCS-INI-NET-VNC-E2E" userId="487bc3e3-9ce7-4cdd-b7b4-8899ea88d289" providerId="ADAL" clId="{5FF6129F-C875-4CD2-931C-44CB87FACD58}" dt="2025-07-16T12:44:58.129" v="703" actId="47"/>
        <pc:sldMkLst>
          <pc:docMk/>
          <pc:sldMk cId="614862341" sldId="2145706296"/>
        </pc:sldMkLst>
      </pc:sldChg>
      <pc:sldChg chg="delSp modSp add mod ord">
        <pc:chgData name="Graf Thomas, SCS-INI-NET-VNC-E2E" userId="487bc3e3-9ce7-4cdd-b7b4-8899ea88d289" providerId="ADAL" clId="{5FF6129F-C875-4CD2-931C-44CB87FACD58}" dt="2025-07-16T13:42:18.154" v="1845" actId="20577"/>
        <pc:sldMkLst>
          <pc:docMk/>
          <pc:sldMk cId="650935492" sldId="2145706297"/>
        </pc:sldMkLst>
        <pc:spChg chg="mod">
          <ac:chgData name="Graf Thomas, SCS-INI-NET-VNC-E2E" userId="487bc3e3-9ce7-4cdd-b7b4-8899ea88d289" providerId="ADAL" clId="{5FF6129F-C875-4CD2-931C-44CB87FACD58}" dt="2025-07-16T13:16:49.005" v="1392"/>
          <ac:spMkLst>
            <pc:docMk/>
            <pc:sldMk cId="650935492" sldId="2145706297"/>
            <ac:spMk id="2" creationId="{FF20F271-6F0D-4AC0-BB1D-F5C338165C13}"/>
          </ac:spMkLst>
        </pc:spChg>
        <pc:spChg chg="mod">
          <ac:chgData name="Graf Thomas, SCS-INI-NET-VNC-E2E" userId="487bc3e3-9ce7-4cdd-b7b4-8899ea88d289" providerId="ADAL" clId="{5FF6129F-C875-4CD2-931C-44CB87FACD58}" dt="2025-07-16T13:42:18.154" v="1845" actId="20577"/>
          <ac:spMkLst>
            <pc:docMk/>
            <pc:sldMk cId="650935492" sldId="2145706297"/>
            <ac:spMk id="3" creationId="{29C0DFD4-432D-4B0C-93DF-790441DCF5B9}"/>
          </ac:spMkLst>
        </pc:spChg>
        <pc:spChg chg="del">
          <ac:chgData name="Graf Thomas, SCS-INI-NET-VNC-E2E" userId="487bc3e3-9ce7-4cdd-b7b4-8899ea88d289" providerId="ADAL" clId="{5FF6129F-C875-4CD2-931C-44CB87FACD58}" dt="2025-07-16T13:22:00.598" v="1622" actId="478"/>
          <ac:spMkLst>
            <pc:docMk/>
            <pc:sldMk cId="650935492" sldId="2145706297"/>
            <ac:spMk id="6" creationId="{B80435BD-BB0F-8D9B-F179-969BC415C8A0}"/>
          </ac:spMkLst>
        </pc:spChg>
      </pc:sldChg>
      <pc:sldChg chg="modSp add mod">
        <pc:chgData name="Graf Thomas, SCS-INI-NET-VNC-E2E" userId="487bc3e3-9ce7-4cdd-b7b4-8899ea88d289" providerId="ADAL" clId="{5FF6129F-C875-4CD2-931C-44CB87FACD58}" dt="2025-07-16T13:41:21.570" v="1810" actId="20577"/>
        <pc:sldMkLst>
          <pc:docMk/>
          <pc:sldMk cId="76189636" sldId="2145706298"/>
        </pc:sldMkLst>
        <pc:spChg chg="mod">
          <ac:chgData name="Graf Thomas, SCS-INI-NET-VNC-E2E" userId="487bc3e3-9ce7-4cdd-b7b4-8899ea88d289" providerId="ADAL" clId="{5FF6129F-C875-4CD2-931C-44CB87FACD58}" dt="2025-07-16T12:40:23.940" v="662" actId="255"/>
          <ac:spMkLst>
            <pc:docMk/>
            <pc:sldMk cId="76189636" sldId="2145706298"/>
            <ac:spMk id="2" creationId="{FF20F271-6F0D-4AC0-BB1D-F5C338165C13}"/>
          </ac:spMkLst>
        </pc:spChg>
        <pc:spChg chg="mod">
          <ac:chgData name="Graf Thomas, SCS-INI-NET-VNC-E2E" userId="487bc3e3-9ce7-4cdd-b7b4-8899ea88d289" providerId="ADAL" clId="{5FF6129F-C875-4CD2-931C-44CB87FACD58}" dt="2025-07-16T13:41:21.570" v="1810" actId="20577"/>
          <ac:spMkLst>
            <pc:docMk/>
            <pc:sldMk cId="76189636" sldId="2145706298"/>
            <ac:spMk id="3" creationId="{29C0DFD4-432D-4B0C-93DF-790441DCF5B9}"/>
          </ac:spMkLst>
        </pc:spChg>
        <pc:spChg chg="mod">
          <ac:chgData name="Graf Thomas, SCS-INI-NET-VNC-E2E" userId="487bc3e3-9ce7-4cdd-b7b4-8899ea88d289" providerId="ADAL" clId="{5FF6129F-C875-4CD2-931C-44CB87FACD58}" dt="2025-07-16T12:30:20.253" v="507" actId="13926"/>
          <ac:spMkLst>
            <pc:docMk/>
            <pc:sldMk cId="76189636" sldId="2145706298"/>
            <ac:spMk id="6" creationId="{B80435BD-BB0F-8D9B-F179-969BC415C8A0}"/>
          </ac:spMkLst>
        </pc:spChg>
      </pc:sldChg>
      <pc:sldChg chg="addSp delSp modSp add mod">
        <pc:chgData name="Graf Thomas, SCS-INI-NET-VNC-E2E" userId="487bc3e3-9ce7-4cdd-b7b4-8899ea88d289" providerId="ADAL" clId="{5FF6129F-C875-4CD2-931C-44CB87FACD58}" dt="2025-07-16T12:40:19.133" v="661" actId="255"/>
        <pc:sldMkLst>
          <pc:docMk/>
          <pc:sldMk cId="763492856" sldId="2145706299"/>
        </pc:sldMkLst>
        <pc:spChg chg="mod">
          <ac:chgData name="Graf Thomas, SCS-INI-NET-VNC-E2E" userId="487bc3e3-9ce7-4cdd-b7b4-8899ea88d289" providerId="ADAL" clId="{5FF6129F-C875-4CD2-931C-44CB87FACD58}" dt="2025-07-16T12:40:19.133" v="661" actId="255"/>
          <ac:spMkLst>
            <pc:docMk/>
            <pc:sldMk cId="763492856" sldId="2145706299"/>
            <ac:spMk id="2" creationId="{FF20F271-6F0D-4AC0-BB1D-F5C338165C13}"/>
          </ac:spMkLst>
        </pc:spChg>
        <pc:spChg chg="del">
          <ac:chgData name="Graf Thomas, SCS-INI-NET-VNC-E2E" userId="487bc3e3-9ce7-4cdd-b7b4-8899ea88d289" providerId="ADAL" clId="{5FF6129F-C875-4CD2-931C-44CB87FACD58}" dt="2025-07-16T12:32:40.357" v="548" actId="478"/>
          <ac:spMkLst>
            <pc:docMk/>
            <pc:sldMk cId="763492856" sldId="2145706299"/>
            <ac:spMk id="3" creationId="{29C0DFD4-432D-4B0C-93DF-790441DCF5B9}"/>
          </ac:spMkLst>
        </pc:spChg>
        <pc:spChg chg="add del mod">
          <ac:chgData name="Graf Thomas, SCS-INI-NET-VNC-E2E" userId="487bc3e3-9ce7-4cdd-b7b4-8899ea88d289" providerId="ADAL" clId="{5FF6129F-C875-4CD2-931C-44CB87FACD58}" dt="2025-07-16T12:32:42.937" v="549" actId="478"/>
          <ac:spMkLst>
            <pc:docMk/>
            <pc:sldMk cId="763492856" sldId="2145706299"/>
            <ac:spMk id="5" creationId="{D33CC9B5-B058-EFFA-8C65-01B1A51AAD46}"/>
          </ac:spMkLst>
        </pc:spChg>
        <pc:spChg chg="del">
          <ac:chgData name="Graf Thomas, SCS-INI-NET-VNC-E2E" userId="487bc3e3-9ce7-4cdd-b7b4-8899ea88d289" providerId="ADAL" clId="{5FF6129F-C875-4CD2-931C-44CB87FACD58}" dt="2025-07-16T12:32:37.734" v="547" actId="478"/>
          <ac:spMkLst>
            <pc:docMk/>
            <pc:sldMk cId="763492856" sldId="2145706299"/>
            <ac:spMk id="6" creationId="{B80435BD-BB0F-8D9B-F179-969BC415C8A0}"/>
          </ac:spMkLst>
        </pc:spChg>
        <pc:spChg chg="add mod">
          <ac:chgData name="Graf Thomas, SCS-INI-NET-VNC-E2E" userId="487bc3e3-9ce7-4cdd-b7b4-8899ea88d289" providerId="ADAL" clId="{5FF6129F-C875-4CD2-931C-44CB87FACD58}" dt="2025-07-16T12:37:47.180" v="643" actId="255"/>
          <ac:spMkLst>
            <pc:docMk/>
            <pc:sldMk cId="763492856" sldId="2145706299"/>
            <ac:spMk id="7" creationId="{89674056-4992-98AB-54F1-2598C5EB7DAA}"/>
          </ac:spMkLst>
        </pc:spChg>
        <pc:spChg chg="add mod">
          <ac:chgData name="Graf Thomas, SCS-INI-NET-VNC-E2E" userId="487bc3e3-9ce7-4cdd-b7b4-8899ea88d289" providerId="ADAL" clId="{5FF6129F-C875-4CD2-931C-44CB87FACD58}" dt="2025-07-16T12:32:49.593" v="551" actId="1076"/>
          <ac:spMkLst>
            <pc:docMk/>
            <pc:sldMk cId="763492856" sldId="2145706299"/>
            <ac:spMk id="9" creationId="{044B5C1F-54D4-ED68-36F8-2A8836FBB6D9}"/>
          </ac:spMkLst>
        </pc:spChg>
        <pc:spChg chg="add mod">
          <ac:chgData name="Graf Thomas, SCS-INI-NET-VNC-E2E" userId="487bc3e3-9ce7-4cdd-b7b4-8899ea88d289" providerId="ADAL" clId="{5FF6129F-C875-4CD2-931C-44CB87FACD58}" dt="2025-07-16T12:32:49.593" v="551" actId="1076"/>
          <ac:spMkLst>
            <pc:docMk/>
            <pc:sldMk cId="763492856" sldId="2145706299"/>
            <ac:spMk id="10" creationId="{CA3D8A6A-9CE1-D964-6465-9B78E3A255ED}"/>
          </ac:spMkLst>
        </pc:spChg>
        <pc:picChg chg="add del mod">
          <ac:chgData name="Graf Thomas, SCS-INI-NET-VNC-E2E" userId="487bc3e3-9ce7-4cdd-b7b4-8899ea88d289" providerId="ADAL" clId="{5FF6129F-C875-4CD2-931C-44CB87FACD58}" dt="2025-07-16T12:32:54.212" v="552" actId="478"/>
          <ac:picMkLst>
            <pc:docMk/>
            <pc:sldMk cId="763492856" sldId="2145706299"/>
            <ac:picMk id="11" creationId="{B335C296-3BBF-58D7-26B8-939F8C2057A6}"/>
          </ac:picMkLst>
        </pc:picChg>
      </pc:sldChg>
      <pc:sldChg chg="addSp delSp modSp add mod">
        <pc:chgData name="Graf Thomas, SCS-INI-NET-VNC-E2E" userId="487bc3e3-9ce7-4cdd-b7b4-8899ea88d289" providerId="ADAL" clId="{5FF6129F-C875-4CD2-931C-44CB87FACD58}" dt="2025-07-16T12:40:14.710" v="660" actId="255"/>
        <pc:sldMkLst>
          <pc:docMk/>
          <pc:sldMk cId="360073812" sldId="2145706300"/>
        </pc:sldMkLst>
        <pc:spChg chg="mod">
          <ac:chgData name="Graf Thomas, SCS-INI-NET-VNC-E2E" userId="487bc3e3-9ce7-4cdd-b7b4-8899ea88d289" providerId="ADAL" clId="{5FF6129F-C875-4CD2-931C-44CB87FACD58}" dt="2025-07-16T12:40:14.710" v="660" actId="255"/>
          <ac:spMkLst>
            <pc:docMk/>
            <pc:sldMk cId="360073812" sldId="2145706300"/>
            <ac:spMk id="2" creationId="{FF20F271-6F0D-4AC0-BB1D-F5C338165C13}"/>
          </ac:spMkLst>
        </pc:spChg>
        <pc:spChg chg="add mod">
          <ac:chgData name="Graf Thomas, SCS-INI-NET-VNC-E2E" userId="487bc3e3-9ce7-4cdd-b7b4-8899ea88d289" providerId="ADAL" clId="{5FF6129F-C875-4CD2-931C-44CB87FACD58}" dt="2025-07-16T12:37:42.328" v="642" actId="255"/>
          <ac:spMkLst>
            <pc:docMk/>
            <pc:sldMk cId="360073812" sldId="2145706300"/>
            <ac:spMk id="3" creationId="{49149812-491A-2EA8-422B-8A8965AC5BBB}"/>
          </ac:spMkLst>
        </pc:spChg>
        <pc:spChg chg="add mod">
          <ac:chgData name="Graf Thomas, SCS-INI-NET-VNC-E2E" userId="487bc3e3-9ce7-4cdd-b7b4-8899ea88d289" providerId="ADAL" clId="{5FF6129F-C875-4CD2-931C-44CB87FACD58}" dt="2025-07-16T12:34:56.562" v="622" actId="1076"/>
          <ac:spMkLst>
            <pc:docMk/>
            <pc:sldMk cId="360073812" sldId="2145706300"/>
            <ac:spMk id="4" creationId="{B549906B-134F-E6CA-1B1C-1447CE3D6DF9}"/>
          </ac:spMkLst>
        </pc:spChg>
        <pc:spChg chg="add mod">
          <ac:chgData name="Graf Thomas, SCS-INI-NET-VNC-E2E" userId="487bc3e3-9ce7-4cdd-b7b4-8899ea88d289" providerId="ADAL" clId="{5FF6129F-C875-4CD2-931C-44CB87FACD58}" dt="2025-07-16T12:34:59.979" v="623" actId="1076"/>
          <ac:spMkLst>
            <pc:docMk/>
            <pc:sldMk cId="360073812" sldId="2145706300"/>
            <ac:spMk id="5" creationId="{4908C7D9-6EFD-4A28-C900-7669A61FEE43}"/>
          </ac:spMkLst>
        </pc:spChg>
        <pc:spChg chg="del">
          <ac:chgData name="Graf Thomas, SCS-INI-NET-VNC-E2E" userId="487bc3e3-9ce7-4cdd-b7b4-8899ea88d289" providerId="ADAL" clId="{5FF6129F-C875-4CD2-931C-44CB87FACD58}" dt="2025-07-16T12:33:57.928" v="613" actId="478"/>
          <ac:spMkLst>
            <pc:docMk/>
            <pc:sldMk cId="360073812" sldId="2145706300"/>
            <ac:spMk id="7" creationId="{89674056-4992-98AB-54F1-2598C5EB7DAA}"/>
          </ac:spMkLst>
        </pc:spChg>
        <pc:spChg chg="del">
          <ac:chgData name="Graf Thomas, SCS-INI-NET-VNC-E2E" userId="487bc3e3-9ce7-4cdd-b7b4-8899ea88d289" providerId="ADAL" clId="{5FF6129F-C875-4CD2-931C-44CB87FACD58}" dt="2025-07-16T12:33:57.928" v="613" actId="478"/>
          <ac:spMkLst>
            <pc:docMk/>
            <pc:sldMk cId="360073812" sldId="2145706300"/>
            <ac:spMk id="9" creationId="{044B5C1F-54D4-ED68-36F8-2A8836FBB6D9}"/>
          </ac:spMkLst>
        </pc:spChg>
        <pc:spChg chg="del">
          <ac:chgData name="Graf Thomas, SCS-INI-NET-VNC-E2E" userId="487bc3e3-9ce7-4cdd-b7b4-8899ea88d289" providerId="ADAL" clId="{5FF6129F-C875-4CD2-931C-44CB87FACD58}" dt="2025-07-16T12:33:57.928" v="613" actId="478"/>
          <ac:spMkLst>
            <pc:docMk/>
            <pc:sldMk cId="360073812" sldId="2145706300"/>
            <ac:spMk id="10" creationId="{CA3D8A6A-9CE1-D964-6465-9B78E3A255ED}"/>
          </ac:spMkLst>
        </pc:spChg>
        <pc:picChg chg="add del mod">
          <ac:chgData name="Graf Thomas, SCS-INI-NET-VNC-E2E" userId="487bc3e3-9ce7-4cdd-b7b4-8899ea88d289" providerId="ADAL" clId="{5FF6129F-C875-4CD2-931C-44CB87FACD58}" dt="2025-07-16T12:34:03.540" v="615" actId="478"/>
          <ac:picMkLst>
            <pc:docMk/>
            <pc:sldMk cId="360073812" sldId="2145706300"/>
            <ac:picMk id="6" creationId="{1931C7FD-004E-A013-0287-98582DEF5E78}"/>
          </ac:picMkLst>
        </pc:picChg>
      </pc:sldChg>
      <pc:sldChg chg="addSp delSp modSp add mod">
        <pc:chgData name="Graf Thomas, SCS-INI-NET-VNC-E2E" userId="487bc3e3-9ce7-4cdd-b7b4-8899ea88d289" providerId="ADAL" clId="{5FF6129F-C875-4CD2-931C-44CB87FACD58}" dt="2025-07-17T14:11:39.997" v="1848" actId="108"/>
        <pc:sldMkLst>
          <pc:docMk/>
          <pc:sldMk cId="3410252203" sldId="2145706301"/>
        </pc:sldMkLst>
        <pc:spChg chg="mod">
          <ac:chgData name="Graf Thomas, SCS-INI-NET-VNC-E2E" userId="487bc3e3-9ce7-4cdd-b7b4-8899ea88d289" providerId="ADAL" clId="{5FF6129F-C875-4CD2-931C-44CB87FACD58}" dt="2025-07-16T12:40:09.342" v="659" actId="255"/>
          <ac:spMkLst>
            <pc:docMk/>
            <pc:sldMk cId="3410252203" sldId="2145706301"/>
            <ac:spMk id="2" creationId="{FF20F271-6F0D-4AC0-BB1D-F5C338165C13}"/>
          </ac:spMkLst>
        </pc:spChg>
        <pc:spChg chg="del">
          <ac:chgData name="Graf Thomas, SCS-INI-NET-VNC-E2E" userId="487bc3e3-9ce7-4cdd-b7b4-8899ea88d289" providerId="ADAL" clId="{5FF6129F-C875-4CD2-931C-44CB87FACD58}" dt="2025-07-16T12:36:54.340" v="633" actId="478"/>
          <ac:spMkLst>
            <pc:docMk/>
            <pc:sldMk cId="3410252203" sldId="2145706301"/>
            <ac:spMk id="3" creationId="{49149812-491A-2EA8-422B-8A8965AC5BBB}"/>
          </ac:spMkLst>
        </pc:spChg>
        <pc:spChg chg="del">
          <ac:chgData name="Graf Thomas, SCS-INI-NET-VNC-E2E" userId="487bc3e3-9ce7-4cdd-b7b4-8899ea88d289" providerId="ADAL" clId="{5FF6129F-C875-4CD2-931C-44CB87FACD58}" dt="2025-07-16T12:36:57.481" v="634" actId="478"/>
          <ac:spMkLst>
            <pc:docMk/>
            <pc:sldMk cId="3410252203" sldId="2145706301"/>
            <ac:spMk id="4" creationId="{B549906B-134F-E6CA-1B1C-1447CE3D6DF9}"/>
          </ac:spMkLst>
        </pc:spChg>
        <pc:spChg chg="del">
          <ac:chgData name="Graf Thomas, SCS-INI-NET-VNC-E2E" userId="487bc3e3-9ce7-4cdd-b7b4-8899ea88d289" providerId="ADAL" clId="{5FF6129F-C875-4CD2-931C-44CB87FACD58}" dt="2025-07-16T12:36:54.340" v="633" actId="478"/>
          <ac:spMkLst>
            <pc:docMk/>
            <pc:sldMk cId="3410252203" sldId="2145706301"/>
            <ac:spMk id="5" creationId="{4908C7D9-6EFD-4A28-C900-7669A61FEE43}"/>
          </ac:spMkLst>
        </pc:spChg>
        <pc:spChg chg="add mod">
          <ac:chgData name="Graf Thomas, SCS-INI-NET-VNC-E2E" userId="487bc3e3-9ce7-4cdd-b7b4-8899ea88d289" providerId="ADAL" clId="{5FF6129F-C875-4CD2-931C-44CB87FACD58}" dt="2025-07-16T12:47:06.911" v="780" actId="255"/>
          <ac:spMkLst>
            <pc:docMk/>
            <pc:sldMk cId="3410252203" sldId="2145706301"/>
            <ac:spMk id="6" creationId="{39F229B6-1375-5C4C-AB22-9497F8590C8C}"/>
          </ac:spMkLst>
        </pc:spChg>
        <pc:spChg chg="add mod">
          <ac:chgData name="Graf Thomas, SCS-INI-NET-VNC-E2E" userId="487bc3e3-9ce7-4cdd-b7b4-8899ea88d289" providerId="ADAL" clId="{5FF6129F-C875-4CD2-931C-44CB87FACD58}" dt="2025-07-17T14:11:33.797" v="1847" actId="108"/>
          <ac:spMkLst>
            <pc:docMk/>
            <pc:sldMk cId="3410252203" sldId="2145706301"/>
            <ac:spMk id="7" creationId="{34AA7AB3-E9F2-C24B-DEF2-A9E6B251F312}"/>
          </ac:spMkLst>
        </pc:spChg>
        <pc:spChg chg="add mod">
          <ac:chgData name="Graf Thomas, SCS-INI-NET-VNC-E2E" userId="487bc3e3-9ce7-4cdd-b7b4-8899ea88d289" providerId="ADAL" clId="{5FF6129F-C875-4CD2-931C-44CB87FACD58}" dt="2025-07-17T14:11:39.997" v="1848" actId="108"/>
          <ac:spMkLst>
            <pc:docMk/>
            <pc:sldMk cId="3410252203" sldId="2145706301"/>
            <ac:spMk id="9" creationId="{A2905D29-D7A8-9E42-4A2E-77FCEC394C90}"/>
          </ac:spMkLst>
        </pc:spChg>
        <pc:picChg chg="add mod">
          <ac:chgData name="Graf Thomas, SCS-INI-NET-VNC-E2E" userId="487bc3e3-9ce7-4cdd-b7b4-8899ea88d289" providerId="ADAL" clId="{5FF6129F-C875-4CD2-931C-44CB87FACD58}" dt="2025-07-16T12:37:11.799" v="635"/>
          <ac:picMkLst>
            <pc:docMk/>
            <pc:sldMk cId="3410252203" sldId="2145706301"/>
            <ac:picMk id="12" creationId="{858D6034-0F4E-9415-DB24-47E7A572A090}"/>
          </ac:picMkLst>
        </pc:picChg>
        <pc:cxnChg chg="add mod">
          <ac:chgData name="Graf Thomas, SCS-INI-NET-VNC-E2E" userId="487bc3e3-9ce7-4cdd-b7b4-8899ea88d289" providerId="ADAL" clId="{5FF6129F-C875-4CD2-931C-44CB87FACD58}" dt="2025-07-16T12:37:11.799" v="635"/>
          <ac:cxnSpMkLst>
            <pc:docMk/>
            <pc:sldMk cId="3410252203" sldId="2145706301"/>
            <ac:cxnSpMk id="10" creationId="{95A68136-F643-4E48-F6A9-4BE224E514F4}"/>
          </ac:cxnSpMkLst>
        </pc:cxnChg>
        <pc:cxnChg chg="add mod">
          <ac:chgData name="Graf Thomas, SCS-INI-NET-VNC-E2E" userId="487bc3e3-9ce7-4cdd-b7b4-8899ea88d289" providerId="ADAL" clId="{5FF6129F-C875-4CD2-931C-44CB87FACD58}" dt="2025-07-16T12:37:11.799" v="635"/>
          <ac:cxnSpMkLst>
            <pc:docMk/>
            <pc:sldMk cId="3410252203" sldId="2145706301"/>
            <ac:cxnSpMk id="11" creationId="{69FB5BD0-F0B5-E5FA-5665-469248B468B3}"/>
          </ac:cxnSpMkLst>
        </pc:cxnChg>
      </pc:sldChg>
      <pc:sldChg chg="addSp delSp modSp add mod">
        <pc:chgData name="Graf Thomas, SCS-INI-NET-VNC-E2E" userId="487bc3e3-9ce7-4cdd-b7b4-8899ea88d289" providerId="ADAL" clId="{5FF6129F-C875-4CD2-931C-44CB87FACD58}" dt="2025-07-17T14:15:41.687" v="1917" actId="20577"/>
        <pc:sldMkLst>
          <pc:docMk/>
          <pc:sldMk cId="1153269146" sldId="2145706302"/>
        </pc:sldMkLst>
        <pc:spChg chg="mod">
          <ac:chgData name="Graf Thomas, SCS-INI-NET-VNC-E2E" userId="487bc3e3-9ce7-4cdd-b7b4-8899ea88d289" providerId="ADAL" clId="{5FF6129F-C875-4CD2-931C-44CB87FACD58}" dt="2025-07-16T12:40:02.863" v="658" actId="255"/>
          <ac:spMkLst>
            <pc:docMk/>
            <pc:sldMk cId="1153269146" sldId="2145706302"/>
            <ac:spMk id="2" creationId="{FF20F271-6F0D-4AC0-BB1D-F5C338165C13}"/>
          </ac:spMkLst>
        </pc:spChg>
        <pc:spChg chg="add del mod">
          <ac:chgData name="Graf Thomas, SCS-INI-NET-VNC-E2E" userId="487bc3e3-9ce7-4cdd-b7b4-8899ea88d289" providerId="ADAL" clId="{5FF6129F-C875-4CD2-931C-44CB87FACD58}" dt="2025-07-16T12:39:30.263" v="654" actId="478"/>
          <ac:spMkLst>
            <pc:docMk/>
            <pc:sldMk cId="1153269146" sldId="2145706302"/>
            <ac:spMk id="3" creationId="{5D1D995F-D9DD-815E-25B8-FA9A676E7D0E}"/>
          </ac:spMkLst>
        </pc:spChg>
        <pc:spChg chg="add mod">
          <ac:chgData name="Graf Thomas, SCS-INI-NET-VNC-E2E" userId="487bc3e3-9ce7-4cdd-b7b4-8899ea88d289" providerId="ADAL" clId="{5FF6129F-C875-4CD2-931C-44CB87FACD58}" dt="2025-07-17T14:15:41.687" v="1917" actId="20577"/>
          <ac:spMkLst>
            <pc:docMk/>
            <pc:sldMk cId="1153269146" sldId="2145706302"/>
            <ac:spMk id="4" creationId="{0DD033C8-443D-F18F-976A-4FD06355212B}"/>
          </ac:spMkLst>
        </pc:spChg>
        <pc:spChg chg="add mod">
          <ac:chgData name="Graf Thomas, SCS-INI-NET-VNC-E2E" userId="487bc3e3-9ce7-4cdd-b7b4-8899ea88d289" providerId="ADAL" clId="{5FF6129F-C875-4CD2-931C-44CB87FACD58}" dt="2025-07-17T14:14:11.337" v="1877" actId="14100"/>
          <ac:spMkLst>
            <pc:docMk/>
            <pc:sldMk cId="1153269146" sldId="2145706302"/>
            <ac:spMk id="5" creationId="{9BC8DEBB-A084-D602-3FD7-EB02F9CFB6FC}"/>
          </ac:spMkLst>
        </pc:spChg>
        <pc:spChg chg="del">
          <ac:chgData name="Graf Thomas, SCS-INI-NET-VNC-E2E" userId="487bc3e3-9ce7-4cdd-b7b4-8899ea88d289" providerId="ADAL" clId="{5FF6129F-C875-4CD2-931C-44CB87FACD58}" dt="2025-07-16T12:39:08.877" v="652" actId="478"/>
          <ac:spMkLst>
            <pc:docMk/>
            <pc:sldMk cId="1153269146" sldId="2145706302"/>
            <ac:spMk id="6" creationId="{39F229B6-1375-5C4C-AB22-9497F8590C8C}"/>
          </ac:spMkLst>
        </pc:spChg>
        <pc:spChg chg="del">
          <ac:chgData name="Graf Thomas, SCS-INI-NET-VNC-E2E" userId="487bc3e3-9ce7-4cdd-b7b4-8899ea88d289" providerId="ADAL" clId="{5FF6129F-C875-4CD2-931C-44CB87FACD58}" dt="2025-07-16T12:39:08.877" v="652" actId="478"/>
          <ac:spMkLst>
            <pc:docMk/>
            <pc:sldMk cId="1153269146" sldId="2145706302"/>
            <ac:spMk id="7" creationId="{34AA7AB3-E9F2-C24B-DEF2-A9E6B251F312}"/>
          </ac:spMkLst>
        </pc:spChg>
        <pc:spChg chg="del">
          <ac:chgData name="Graf Thomas, SCS-INI-NET-VNC-E2E" userId="487bc3e3-9ce7-4cdd-b7b4-8899ea88d289" providerId="ADAL" clId="{5FF6129F-C875-4CD2-931C-44CB87FACD58}" dt="2025-07-16T12:39:08.877" v="652" actId="478"/>
          <ac:spMkLst>
            <pc:docMk/>
            <pc:sldMk cId="1153269146" sldId="2145706302"/>
            <ac:spMk id="9" creationId="{A2905D29-D7A8-9E42-4A2E-77FCEC394C90}"/>
          </ac:spMkLst>
        </pc:spChg>
        <pc:spChg chg="add mod">
          <ac:chgData name="Graf Thomas, SCS-INI-NET-VNC-E2E" userId="487bc3e3-9ce7-4cdd-b7b4-8899ea88d289" providerId="ADAL" clId="{5FF6129F-C875-4CD2-931C-44CB87FACD58}" dt="2025-07-16T12:47:13.587" v="781" actId="255"/>
          <ac:spMkLst>
            <pc:docMk/>
            <pc:sldMk cId="1153269146" sldId="2145706302"/>
            <ac:spMk id="21" creationId="{C4B2CD8B-EE31-0507-C33C-61EBC8D62371}"/>
          </ac:spMkLst>
        </pc:spChg>
        <pc:picChg chg="del">
          <ac:chgData name="Graf Thomas, SCS-INI-NET-VNC-E2E" userId="487bc3e3-9ce7-4cdd-b7b4-8899ea88d289" providerId="ADAL" clId="{5FF6129F-C875-4CD2-931C-44CB87FACD58}" dt="2025-07-16T12:39:08.877" v="652" actId="478"/>
          <ac:picMkLst>
            <pc:docMk/>
            <pc:sldMk cId="1153269146" sldId="2145706302"/>
            <ac:picMk id="12" creationId="{858D6034-0F4E-9415-DB24-47E7A572A090}"/>
          </ac:picMkLst>
        </pc:picChg>
        <pc:picChg chg="add mod">
          <ac:chgData name="Graf Thomas, SCS-INI-NET-VNC-E2E" userId="487bc3e3-9ce7-4cdd-b7b4-8899ea88d289" providerId="ADAL" clId="{5FF6129F-C875-4CD2-931C-44CB87FACD58}" dt="2025-07-17T14:13:00.150" v="1855" actId="1076"/>
          <ac:picMkLst>
            <pc:docMk/>
            <pc:sldMk cId="1153269146" sldId="2145706302"/>
            <ac:picMk id="13" creationId="{1BA44BAA-38E9-9BB6-4C20-811DDFAF4F5D}"/>
          </ac:picMkLst>
        </pc:picChg>
        <pc:picChg chg="add mod">
          <ac:chgData name="Graf Thomas, SCS-INI-NET-VNC-E2E" userId="487bc3e3-9ce7-4cdd-b7b4-8899ea88d289" providerId="ADAL" clId="{5FF6129F-C875-4CD2-931C-44CB87FACD58}" dt="2025-07-17T14:12:55.633" v="1854" actId="1076"/>
          <ac:picMkLst>
            <pc:docMk/>
            <pc:sldMk cId="1153269146" sldId="2145706302"/>
            <ac:picMk id="14" creationId="{9682D51D-6F21-3D9B-8158-6779DA6AF3FB}"/>
          </ac:picMkLst>
        </pc:picChg>
        <pc:picChg chg="add mod">
          <ac:chgData name="Graf Thomas, SCS-INI-NET-VNC-E2E" userId="487bc3e3-9ce7-4cdd-b7b4-8899ea88d289" providerId="ADAL" clId="{5FF6129F-C875-4CD2-931C-44CB87FACD58}" dt="2025-07-17T14:12:46.846" v="1851" actId="1076"/>
          <ac:picMkLst>
            <pc:docMk/>
            <pc:sldMk cId="1153269146" sldId="2145706302"/>
            <ac:picMk id="15" creationId="{F3873A76-A9F6-A552-05D4-68A28263CB1E}"/>
          </ac:picMkLst>
        </pc:picChg>
        <pc:picChg chg="add mod">
          <ac:chgData name="Graf Thomas, SCS-INI-NET-VNC-E2E" userId="487bc3e3-9ce7-4cdd-b7b4-8899ea88d289" providerId="ADAL" clId="{5FF6129F-C875-4CD2-931C-44CB87FACD58}" dt="2025-07-17T14:12:51.762" v="1853" actId="1076"/>
          <ac:picMkLst>
            <pc:docMk/>
            <pc:sldMk cId="1153269146" sldId="2145706302"/>
            <ac:picMk id="16" creationId="{31B3B076-5829-EE4C-A3F3-A66FB8AD8E9C}"/>
          </ac:picMkLst>
        </pc:picChg>
        <pc:picChg chg="add mod">
          <ac:chgData name="Graf Thomas, SCS-INI-NET-VNC-E2E" userId="487bc3e3-9ce7-4cdd-b7b4-8899ea88d289" providerId="ADAL" clId="{5FF6129F-C875-4CD2-931C-44CB87FACD58}" dt="2025-07-17T14:12:49.317" v="1852" actId="1076"/>
          <ac:picMkLst>
            <pc:docMk/>
            <pc:sldMk cId="1153269146" sldId="2145706302"/>
            <ac:picMk id="17" creationId="{E5F6201C-9D5A-D593-A99C-1BF7E5A67547}"/>
          </ac:picMkLst>
        </pc:picChg>
        <pc:picChg chg="add mod">
          <ac:chgData name="Graf Thomas, SCS-INI-NET-VNC-E2E" userId="487bc3e3-9ce7-4cdd-b7b4-8899ea88d289" providerId="ADAL" clId="{5FF6129F-C875-4CD2-931C-44CB87FACD58}" dt="2025-07-17T14:13:03.728" v="1856" actId="1076"/>
          <ac:picMkLst>
            <pc:docMk/>
            <pc:sldMk cId="1153269146" sldId="2145706302"/>
            <ac:picMk id="18" creationId="{7BAC146E-1CE7-3D3B-87EB-4BE46EA379BB}"/>
          </ac:picMkLst>
        </pc:picChg>
        <pc:picChg chg="add mod">
          <ac:chgData name="Graf Thomas, SCS-INI-NET-VNC-E2E" userId="487bc3e3-9ce7-4cdd-b7b4-8899ea88d289" providerId="ADAL" clId="{5FF6129F-C875-4CD2-931C-44CB87FACD58}" dt="2025-07-17T14:13:06.316" v="1857" actId="1076"/>
          <ac:picMkLst>
            <pc:docMk/>
            <pc:sldMk cId="1153269146" sldId="2145706302"/>
            <ac:picMk id="19" creationId="{94142593-D602-27C6-187D-54AECA71D202}"/>
          </ac:picMkLst>
        </pc:picChg>
        <pc:picChg chg="add mod">
          <ac:chgData name="Graf Thomas, SCS-INI-NET-VNC-E2E" userId="487bc3e3-9ce7-4cdd-b7b4-8899ea88d289" providerId="ADAL" clId="{5FF6129F-C875-4CD2-931C-44CB87FACD58}" dt="2025-07-16T12:39:45.551" v="657" actId="1076"/>
          <ac:picMkLst>
            <pc:docMk/>
            <pc:sldMk cId="1153269146" sldId="2145706302"/>
            <ac:picMk id="20" creationId="{8802EE79-0728-C4CE-9B91-E6E5B6B8D920}"/>
          </ac:picMkLst>
        </pc:picChg>
        <pc:cxnChg chg="del">
          <ac:chgData name="Graf Thomas, SCS-INI-NET-VNC-E2E" userId="487bc3e3-9ce7-4cdd-b7b4-8899ea88d289" providerId="ADAL" clId="{5FF6129F-C875-4CD2-931C-44CB87FACD58}" dt="2025-07-16T12:39:08.877" v="652" actId="478"/>
          <ac:cxnSpMkLst>
            <pc:docMk/>
            <pc:sldMk cId="1153269146" sldId="2145706302"/>
            <ac:cxnSpMk id="10" creationId="{95A68136-F643-4E48-F6A9-4BE224E514F4}"/>
          </ac:cxnSpMkLst>
        </pc:cxnChg>
        <pc:cxnChg chg="del">
          <ac:chgData name="Graf Thomas, SCS-INI-NET-VNC-E2E" userId="487bc3e3-9ce7-4cdd-b7b4-8899ea88d289" providerId="ADAL" clId="{5FF6129F-C875-4CD2-931C-44CB87FACD58}" dt="2025-07-16T12:39:08.877" v="652" actId="478"/>
          <ac:cxnSpMkLst>
            <pc:docMk/>
            <pc:sldMk cId="1153269146" sldId="2145706302"/>
            <ac:cxnSpMk id="11" creationId="{69FB5BD0-F0B5-E5FA-5665-469248B468B3}"/>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2" creationId="{9B640AEC-809F-B58A-1CC6-2817B47EE28A}"/>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3" creationId="{558330F7-61DB-0CE9-F241-E371FE33123D}"/>
          </ac:cxnSpMkLst>
        </pc:cxnChg>
      </pc:sldChg>
      <pc:sldChg chg="add del">
        <pc:chgData name="Graf Thomas, SCS-INI-NET-VNC-E2E" userId="487bc3e3-9ce7-4cdd-b7b4-8899ea88d289" providerId="ADAL" clId="{5FF6129F-C875-4CD2-931C-44CB87FACD58}" dt="2025-07-16T12:38:20.017" v="645" actId="2696"/>
        <pc:sldMkLst>
          <pc:docMk/>
          <pc:sldMk cId="2533514166" sldId="2145706302"/>
        </pc:sldMkLst>
      </pc:sldChg>
      <pc:sldChg chg="addSp delSp modSp add mod">
        <pc:chgData name="Graf Thomas, SCS-INI-NET-VNC-E2E" userId="487bc3e3-9ce7-4cdd-b7b4-8899ea88d289" providerId="ADAL" clId="{5FF6129F-C875-4CD2-931C-44CB87FACD58}" dt="2025-07-16T12:47:20.770" v="782" actId="255"/>
        <pc:sldMkLst>
          <pc:docMk/>
          <pc:sldMk cId="1091509871" sldId="2145706303"/>
        </pc:sldMkLst>
        <pc:spChg chg="mod">
          <ac:chgData name="Graf Thomas, SCS-INI-NET-VNC-E2E" userId="487bc3e3-9ce7-4cdd-b7b4-8899ea88d289" providerId="ADAL" clId="{5FF6129F-C875-4CD2-931C-44CB87FACD58}" dt="2025-07-16T12:41:28.184" v="668" actId="255"/>
          <ac:spMkLst>
            <pc:docMk/>
            <pc:sldMk cId="1091509871" sldId="2145706303"/>
            <ac:spMk id="2" creationId="{FF20F271-6F0D-4AC0-BB1D-F5C338165C13}"/>
          </ac:spMkLst>
        </pc:spChg>
        <pc:spChg chg="del">
          <ac:chgData name="Graf Thomas, SCS-INI-NET-VNC-E2E" userId="487bc3e3-9ce7-4cdd-b7b4-8899ea88d289" providerId="ADAL" clId="{5FF6129F-C875-4CD2-931C-44CB87FACD58}" dt="2025-07-16T12:41:37.168" v="671" actId="478"/>
          <ac:spMkLst>
            <pc:docMk/>
            <pc:sldMk cId="1091509871" sldId="2145706303"/>
            <ac:spMk id="4" creationId="{0DD033C8-443D-F18F-976A-4FD06355212B}"/>
          </ac:spMkLst>
        </pc:spChg>
        <pc:spChg chg="del">
          <ac:chgData name="Graf Thomas, SCS-INI-NET-VNC-E2E" userId="487bc3e3-9ce7-4cdd-b7b4-8899ea88d289" providerId="ADAL" clId="{5FF6129F-C875-4CD2-931C-44CB87FACD58}" dt="2025-07-16T12:41:35.680" v="670" actId="478"/>
          <ac:spMkLst>
            <pc:docMk/>
            <pc:sldMk cId="1091509871" sldId="2145706303"/>
            <ac:spMk id="5" creationId="{9BC8DEBB-A084-D602-3FD7-EB02F9CFB6FC}"/>
          </ac:spMkLst>
        </pc:spChg>
        <pc:spChg chg="add mod">
          <ac:chgData name="Graf Thomas, SCS-INI-NET-VNC-E2E" userId="487bc3e3-9ce7-4cdd-b7b4-8899ea88d289" providerId="ADAL" clId="{5FF6129F-C875-4CD2-931C-44CB87FACD58}" dt="2025-07-16T12:47:20.770" v="782" actId="255"/>
          <ac:spMkLst>
            <pc:docMk/>
            <pc:sldMk cId="1091509871" sldId="2145706303"/>
            <ac:spMk id="6" creationId="{1E6DBC47-3AA4-8DFB-C14B-0CD4B639357B}"/>
          </ac:spMkLst>
        </pc:spChg>
        <pc:spChg chg="add mod">
          <ac:chgData name="Graf Thomas, SCS-INI-NET-VNC-E2E" userId="487bc3e3-9ce7-4cdd-b7b4-8899ea88d289" providerId="ADAL" clId="{5FF6129F-C875-4CD2-931C-44CB87FACD58}" dt="2025-07-16T12:46:01.288" v="708" actId="20577"/>
          <ac:spMkLst>
            <pc:docMk/>
            <pc:sldMk cId="1091509871" sldId="2145706303"/>
            <ac:spMk id="7" creationId="{8E27C235-91FB-6017-A5B1-720A3F94D0CA}"/>
          </ac:spMkLst>
        </pc:spChg>
        <pc:spChg chg="del">
          <ac:chgData name="Graf Thomas, SCS-INI-NET-VNC-E2E" userId="487bc3e3-9ce7-4cdd-b7b4-8899ea88d289" providerId="ADAL" clId="{5FF6129F-C875-4CD2-931C-44CB87FACD58}" dt="2025-07-16T12:41:43.064" v="674" actId="478"/>
          <ac:spMkLst>
            <pc:docMk/>
            <pc:sldMk cId="1091509871" sldId="2145706303"/>
            <ac:spMk id="21" creationId="{C4B2CD8B-EE31-0507-C33C-61EBC8D62371}"/>
          </ac:spMkLst>
        </pc:spChg>
        <pc:picChg chg="add mod">
          <ac:chgData name="Graf Thomas, SCS-INI-NET-VNC-E2E" userId="487bc3e3-9ce7-4cdd-b7b4-8899ea88d289" providerId="ADAL" clId="{5FF6129F-C875-4CD2-931C-44CB87FACD58}" dt="2025-07-16T12:42:06.475" v="679" actId="1076"/>
          <ac:picMkLst>
            <pc:docMk/>
            <pc:sldMk cId="1091509871" sldId="2145706303"/>
            <ac:picMk id="3" creationId="{AC749906-B8C1-D335-1FC9-C3508C20B0FD}"/>
          </ac:picMkLst>
        </pc:picChg>
        <pc:picChg chg="add del mod">
          <ac:chgData name="Graf Thomas, SCS-INI-NET-VNC-E2E" userId="487bc3e3-9ce7-4cdd-b7b4-8899ea88d289" providerId="ADAL" clId="{5FF6129F-C875-4CD2-931C-44CB87FACD58}" dt="2025-07-16T12:41:57.911" v="676" actId="478"/>
          <ac:picMkLst>
            <pc:docMk/>
            <pc:sldMk cId="1091509871" sldId="2145706303"/>
            <ac:picMk id="9" creationId="{481CEF09-2565-3B78-865B-8EB2E007203E}"/>
          </ac:picMkLst>
        </pc:picChg>
        <pc:picChg chg="del">
          <ac:chgData name="Graf Thomas, SCS-INI-NET-VNC-E2E" userId="487bc3e3-9ce7-4cdd-b7b4-8899ea88d289" providerId="ADAL" clId="{5FF6129F-C875-4CD2-931C-44CB87FACD58}" dt="2025-07-16T12:41:33.525" v="669" actId="478"/>
          <ac:picMkLst>
            <pc:docMk/>
            <pc:sldMk cId="1091509871" sldId="2145706303"/>
            <ac:picMk id="13" creationId="{1BA44BAA-38E9-9BB6-4C20-811DDFAF4F5D}"/>
          </ac:picMkLst>
        </pc:picChg>
        <pc:picChg chg="del">
          <ac:chgData name="Graf Thomas, SCS-INI-NET-VNC-E2E" userId="487bc3e3-9ce7-4cdd-b7b4-8899ea88d289" providerId="ADAL" clId="{5FF6129F-C875-4CD2-931C-44CB87FACD58}" dt="2025-07-16T12:41:33.525" v="669" actId="478"/>
          <ac:picMkLst>
            <pc:docMk/>
            <pc:sldMk cId="1091509871" sldId="2145706303"/>
            <ac:picMk id="14" creationId="{9682D51D-6F21-3D9B-8158-6779DA6AF3FB}"/>
          </ac:picMkLst>
        </pc:picChg>
        <pc:picChg chg="del">
          <ac:chgData name="Graf Thomas, SCS-INI-NET-VNC-E2E" userId="487bc3e3-9ce7-4cdd-b7b4-8899ea88d289" providerId="ADAL" clId="{5FF6129F-C875-4CD2-931C-44CB87FACD58}" dt="2025-07-16T12:41:33.525" v="669" actId="478"/>
          <ac:picMkLst>
            <pc:docMk/>
            <pc:sldMk cId="1091509871" sldId="2145706303"/>
            <ac:picMk id="15" creationId="{F3873A76-A9F6-A552-05D4-68A28263CB1E}"/>
          </ac:picMkLst>
        </pc:picChg>
        <pc:picChg chg="del">
          <ac:chgData name="Graf Thomas, SCS-INI-NET-VNC-E2E" userId="487bc3e3-9ce7-4cdd-b7b4-8899ea88d289" providerId="ADAL" clId="{5FF6129F-C875-4CD2-931C-44CB87FACD58}" dt="2025-07-16T12:41:33.525" v="669" actId="478"/>
          <ac:picMkLst>
            <pc:docMk/>
            <pc:sldMk cId="1091509871" sldId="2145706303"/>
            <ac:picMk id="16" creationId="{31B3B076-5829-EE4C-A3F3-A66FB8AD8E9C}"/>
          </ac:picMkLst>
        </pc:picChg>
        <pc:picChg chg="del">
          <ac:chgData name="Graf Thomas, SCS-INI-NET-VNC-E2E" userId="487bc3e3-9ce7-4cdd-b7b4-8899ea88d289" providerId="ADAL" clId="{5FF6129F-C875-4CD2-931C-44CB87FACD58}" dt="2025-07-16T12:41:33.525" v="669" actId="478"/>
          <ac:picMkLst>
            <pc:docMk/>
            <pc:sldMk cId="1091509871" sldId="2145706303"/>
            <ac:picMk id="17" creationId="{E5F6201C-9D5A-D593-A99C-1BF7E5A67547}"/>
          </ac:picMkLst>
        </pc:picChg>
        <pc:picChg chg="del">
          <ac:chgData name="Graf Thomas, SCS-INI-NET-VNC-E2E" userId="487bc3e3-9ce7-4cdd-b7b4-8899ea88d289" providerId="ADAL" clId="{5FF6129F-C875-4CD2-931C-44CB87FACD58}" dt="2025-07-16T12:41:33.525" v="669" actId="478"/>
          <ac:picMkLst>
            <pc:docMk/>
            <pc:sldMk cId="1091509871" sldId="2145706303"/>
            <ac:picMk id="18" creationId="{7BAC146E-1CE7-3D3B-87EB-4BE46EA379BB}"/>
          </ac:picMkLst>
        </pc:picChg>
        <pc:picChg chg="del">
          <ac:chgData name="Graf Thomas, SCS-INI-NET-VNC-E2E" userId="487bc3e3-9ce7-4cdd-b7b4-8899ea88d289" providerId="ADAL" clId="{5FF6129F-C875-4CD2-931C-44CB87FACD58}" dt="2025-07-16T12:41:33.525" v="669" actId="478"/>
          <ac:picMkLst>
            <pc:docMk/>
            <pc:sldMk cId="1091509871" sldId="2145706303"/>
            <ac:picMk id="19" creationId="{94142593-D602-27C6-187D-54AECA71D202}"/>
          </ac:picMkLst>
        </pc:picChg>
        <pc:picChg chg="del">
          <ac:chgData name="Graf Thomas, SCS-INI-NET-VNC-E2E" userId="487bc3e3-9ce7-4cdd-b7b4-8899ea88d289" providerId="ADAL" clId="{5FF6129F-C875-4CD2-931C-44CB87FACD58}" dt="2025-07-16T12:41:37.849" v="672" actId="478"/>
          <ac:picMkLst>
            <pc:docMk/>
            <pc:sldMk cId="1091509871" sldId="2145706303"/>
            <ac:picMk id="20" creationId="{8802EE79-0728-C4CE-9B91-E6E5B6B8D920}"/>
          </ac:picMkLst>
        </pc:picChg>
        <pc:cxnChg chg="del">
          <ac:chgData name="Graf Thomas, SCS-INI-NET-VNC-E2E" userId="487bc3e3-9ce7-4cdd-b7b4-8899ea88d289" providerId="ADAL" clId="{5FF6129F-C875-4CD2-931C-44CB87FACD58}" dt="2025-07-16T12:41:40.654" v="673" actId="478"/>
          <ac:cxnSpMkLst>
            <pc:docMk/>
            <pc:sldMk cId="1091509871" sldId="2145706303"/>
            <ac:cxnSpMk id="22" creationId="{9B640AEC-809F-B58A-1CC6-2817B47EE28A}"/>
          </ac:cxnSpMkLst>
        </pc:cxnChg>
        <pc:cxnChg chg="del">
          <ac:chgData name="Graf Thomas, SCS-INI-NET-VNC-E2E" userId="487bc3e3-9ce7-4cdd-b7b4-8899ea88d289" providerId="ADAL" clId="{5FF6129F-C875-4CD2-931C-44CB87FACD58}" dt="2025-07-16T12:41:40.654" v="673" actId="478"/>
          <ac:cxnSpMkLst>
            <pc:docMk/>
            <pc:sldMk cId="1091509871" sldId="2145706303"/>
            <ac:cxnSpMk id="23" creationId="{558330F7-61DB-0CE9-F241-E371FE33123D}"/>
          </ac:cxnSpMkLst>
        </pc:cxnChg>
      </pc:sldChg>
      <pc:sldChg chg="addSp delSp modSp add mod">
        <pc:chgData name="Graf Thomas, SCS-INI-NET-VNC-E2E" userId="487bc3e3-9ce7-4cdd-b7b4-8899ea88d289" providerId="ADAL" clId="{5FF6129F-C875-4CD2-931C-44CB87FACD58}" dt="2025-07-17T14:16:06.865" v="1918" actId="207"/>
        <pc:sldMkLst>
          <pc:docMk/>
          <pc:sldMk cId="2437048275" sldId="2145706304"/>
        </pc:sldMkLst>
        <pc:spChg chg="mod">
          <ac:chgData name="Graf Thomas, SCS-INI-NET-VNC-E2E" userId="487bc3e3-9ce7-4cdd-b7b4-8899ea88d289" providerId="ADAL" clId="{5FF6129F-C875-4CD2-931C-44CB87FACD58}" dt="2025-07-16T12:43:54.123" v="693" actId="20577"/>
          <ac:spMkLst>
            <pc:docMk/>
            <pc:sldMk cId="2437048275" sldId="2145706304"/>
            <ac:spMk id="2" creationId="{FF20F271-6F0D-4AC0-BB1D-F5C338165C13}"/>
          </ac:spMkLst>
        </pc:spChg>
        <pc:spChg chg="add mod">
          <ac:chgData name="Graf Thomas, SCS-INI-NET-VNC-E2E" userId="487bc3e3-9ce7-4cdd-b7b4-8899ea88d289" providerId="ADAL" clId="{5FF6129F-C875-4CD2-931C-44CB87FACD58}" dt="2025-07-17T14:16:06.865" v="1918" actId="207"/>
          <ac:spMkLst>
            <pc:docMk/>
            <pc:sldMk cId="2437048275" sldId="2145706304"/>
            <ac:spMk id="4" creationId="{B3090383-5C64-287A-0D33-1036988A88BF}"/>
          </ac:spMkLst>
        </pc:spChg>
        <pc:spChg chg="del">
          <ac:chgData name="Graf Thomas, SCS-INI-NET-VNC-E2E" userId="487bc3e3-9ce7-4cdd-b7b4-8899ea88d289" providerId="ADAL" clId="{5FF6129F-C875-4CD2-931C-44CB87FACD58}" dt="2025-07-16T12:44:00.851" v="694" actId="478"/>
          <ac:spMkLst>
            <pc:docMk/>
            <pc:sldMk cId="2437048275" sldId="2145706304"/>
            <ac:spMk id="6" creationId="{1E6DBC47-3AA4-8DFB-C14B-0CD4B639357B}"/>
          </ac:spMkLst>
        </pc:spChg>
        <pc:spChg chg="del">
          <ac:chgData name="Graf Thomas, SCS-INI-NET-VNC-E2E" userId="487bc3e3-9ce7-4cdd-b7b4-8899ea88d289" providerId="ADAL" clId="{5FF6129F-C875-4CD2-931C-44CB87FACD58}" dt="2025-07-16T12:44:00.851" v="694" actId="478"/>
          <ac:spMkLst>
            <pc:docMk/>
            <pc:sldMk cId="2437048275" sldId="2145706304"/>
            <ac:spMk id="7" creationId="{8E27C235-91FB-6017-A5B1-720A3F94D0CA}"/>
          </ac:spMkLst>
        </pc:spChg>
        <pc:spChg chg="add mod">
          <ac:chgData name="Graf Thomas, SCS-INI-NET-VNC-E2E" userId="487bc3e3-9ce7-4cdd-b7b4-8899ea88d289" providerId="ADAL" clId="{5FF6129F-C875-4CD2-931C-44CB87FACD58}" dt="2025-07-16T12:47:28.439" v="785" actId="255"/>
          <ac:spMkLst>
            <pc:docMk/>
            <pc:sldMk cId="2437048275" sldId="2145706304"/>
            <ac:spMk id="9" creationId="{3B105B37-418C-3433-BB4E-318987EFEFAE}"/>
          </ac:spMkLst>
        </pc:spChg>
        <pc:spChg chg="add mod">
          <ac:chgData name="Graf Thomas, SCS-INI-NET-VNC-E2E" userId="487bc3e3-9ce7-4cdd-b7b4-8899ea88d289" providerId="ADAL" clId="{5FF6129F-C875-4CD2-931C-44CB87FACD58}" dt="2025-07-16T12:44:40.579" v="701" actId="1076"/>
          <ac:spMkLst>
            <pc:docMk/>
            <pc:sldMk cId="2437048275" sldId="2145706304"/>
            <ac:spMk id="11" creationId="{AA278FF2-7476-FFBF-9E79-B18EFEE65FB0}"/>
          </ac:spMkLst>
        </pc:spChg>
        <pc:spChg chg="add mod">
          <ac:chgData name="Graf Thomas, SCS-INI-NET-VNC-E2E" userId="487bc3e3-9ce7-4cdd-b7b4-8899ea88d289" providerId="ADAL" clId="{5FF6129F-C875-4CD2-931C-44CB87FACD58}" dt="2025-07-16T12:44:40.579" v="701" actId="1076"/>
          <ac:spMkLst>
            <pc:docMk/>
            <pc:sldMk cId="2437048275" sldId="2145706304"/>
            <ac:spMk id="12" creationId="{6391E641-3095-B8FB-88BC-4F68AF1F6C47}"/>
          </ac:spMkLst>
        </pc:spChg>
        <pc:spChg chg="add mod">
          <ac:chgData name="Graf Thomas, SCS-INI-NET-VNC-E2E" userId="487bc3e3-9ce7-4cdd-b7b4-8899ea88d289" providerId="ADAL" clId="{5FF6129F-C875-4CD2-931C-44CB87FACD58}" dt="2025-07-16T12:44:40.579" v="701" actId="1076"/>
          <ac:spMkLst>
            <pc:docMk/>
            <pc:sldMk cId="2437048275" sldId="2145706304"/>
            <ac:spMk id="13" creationId="{97D3B215-C587-FD4E-CF59-74AE3F602940}"/>
          </ac:spMkLst>
        </pc:spChg>
        <pc:spChg chg="add mod">
          <ac:chgData name="Graf Thomas, SCS-INI-NET-VNC-E2E" userId="487bc3e3-9ce7-4cdd-b7b4-8899ea88d289" providerId="ADAL" clId="{5FF6129F-C875-4CD2-931C-44CB87FACD58}" dt="2025-07-16T12:44:40.579" v="701" actId="1076"/>
          <ac:spMkLst>
            <pc:docMk/>
            <pc:sldMk cId="2437048275" sldId="2145706304"/>
            <ac:spMk id="14" creationId="{B7C1E865-5B4B-3BA7-3D4B-703E7386D89E}"/>
          </ac:spMkLst>
        </pc:spChg>
        <pc:spChg chg="add mod">
          <ac:chgData name="Graf Thomas, SCS-INI-NET-VNC-E2E" userId="487bc3e3-9ce7-4cdd-b7b4-8899ea88d289" providerId="ADAL" clId="{5FF6129F-C875-4CD2-931C-44CB87FACD58}" dt="2025-07-16T12:44:40.579" v="701" actId="1076"/>
          <ac:spMkLst>
            <pc:docMk/>
            <pc:sldMk cId="2437048275" sldId="2145706304"/>
            <ac:spMk id="15" creationId="{90A08EFA-718C-111E-00D1-68F7CDC0A14E}"/>
          </ac:spMkLst>
        </pc:spChg>
        <pc:picChg chg="del">
          <ac:chgData name="Graf Thomas, SCS-INI-NET-VNC-E2E" userId="487bc3e3-9ce7-4cdd-b7b4-8899ea88d289" providerId="ADAL" clId="{5FF6129F-C875-4CD2-931C-44CB87FACD58}" dt="2025-07-16T12:44:00.851" v="694" actId="478"/>
          <ac:picMkLst>
            <pc:docMk/>
            <pc:sldMk cId="2437048275" sldId="2145706304"/>
            <ac:picMk id="3" creationId="{AC749906-B8C1-D335-1FC9-C3508C20B0FD}"/>
          </ac:picMkLst>
        </pc:picChg>
        <pc:picChg chg="add del mod">
          <ac:chgData name="Graf Thomas, SCS-INI-NET-VNC-E2E" userId="487bc3e3-9ce7-4cdd-b7b4-8899ea88d289" providerId="ADAL" clId="{5FF6129F-C875-4CD2-931C-44CB87FACD58}" dt="2025-07-16T12:44:20.960" v="696" actId="478"/>
          <ac:picMkLst>
            <pc:docMk/>
            <pc:sldMk cId="2437048275" sldId="2145706304"/>
            <ac:picMk id="5" creationId="{B0AD0023-A7A4-A5FE-5298-A5B758A5022F}"/>
          </ac:picMkLst>
        </pc:picChg>
        <pc:picChg chg="add mod">
          <ac:chgData name="Graf Thomas, SCS-INI-NET-VNC-E2E" userId="487bc3e3-9ce7-4cdd-b7b4-8899ea88d289" providerId="ADAL" clId="{5FF6129F-C875-4CD2-931C-44CB87FACD58}" dt="2025-07-16T12:44:40.579" v="701" actId="1076"/>
          <ac:picMkLst>
            <pc:docMk/>
            <pc:sldMk cId="2437048275" sldId="2145706304"/>
            <ac:picMk id="10" creationId="{BF27163A-CCCF-76BB-8B74-7A6C4E01A450}"/>
          </ac:picMkLst>
        </pc:picChg>
      </pc:sldChg>
      <pc:sldChg chg="modSp add mod">
        <pc:chgData name="Graf Thomas, SCS-INI-NET-VNC-E2E" userId="487bc3e3-9ce7-4cdd-b7b4-8899ea88d289" providerId="ADAL" clId="{5FF6129F-C875-4CD2-931C-44CB87FACD58}" dt="2025-07-16T13:22:53.758" v="1627" actId="14100"/>
        <pc:sldMkLst>
          <pc:docMk/>
          <pc:sldMk cId="1376393645" sldId="2145706305"/>
        </pc:sldMkLst>
        <pc:spChg chg="mod">
          <ac:chgData name="Graf Thomas, SCS-INI-NET-VNC-E2E" userId="487bc3e3-9ce7-4cdd-b7b4-8899ea88d289" providerId="ADAL" clId="{5FF6129F-C875-4CD2-931C-44CB87FACD58}" dt="2025-07-16T13:22:53.758" v="1627" actId="14100"/>
          <ac:spMkLst>
            <pc:docMk/>
            <pc:sldMk cId="1376393645" sldId="2145706305"/>
            <ac:spMk id="3" creationId="{29C0DFD4-432D-4B0C-93DF-790441DCF5B9}"/>
          </ac:spMkLst>
        </pc:spChg>
      </pc:sldChg>
    </pc:docChg>
  </pc:docChgLst>
  <pc:docChgLst>
    <pc:chgData name="Graf Thomas, INI-NET-VNC-HCS" userId="487bc3e3-9ce7-4cdd-b7b4-8899ea88d289" providerId="ADAL" clId="{428009EF-8D0C-4358-8DA8-A74F196BFC61}"/>
    <pc:docChg chg="undo custSel delSld modSld">
      <pc:chgData name="Graf Thomas, INI-NET-VNC-HCS" userId="487bc3e3-9ce7-4cdd-b7b4-8899ea88d289" providerId="ADAL" clId="{428009EF-8D0C-4358-8DA8-A74F196BFC61}" dt="2024-11-03T08:01:02.994" v="165" actId="20577"/>
      <pc:docMkLst>
        <pc:docMk/>
      </pc:docMkLst>
      <pc:sldChg chg="delSp modSp mod">
        <pc:chgData name="Graf Thomas, INI-NET-VNC-HCS" userId="487bc3e3-9ce7-4cdd-b7b4-8899ea88d289" providerId="ADAL" clId="{428009EF-8D0C-4358-8DA8-A74F196BFC61}" dt="2024-11-03T08:01:02.994" v="165" actId="20577"/>
        <pc:sldMkLst>
          <pc:docMk/>
          <pc:sldMk cId="1474490743" sldId="2145706290"/>
        </pc:sldMkLst>
        <pc:spChg chg="mod">
          <ac:chgData name="Graf Thomas, INI-NET-VNC-HCS" userId="487bc3e3-9ce7-4cdd-b7b4-8899ea88d289" providerId="ADAL" clId="{428009EF-8D0C-4358-8DA8-A74F196BFC61}" dt="2024-11-03T08:01:02.994" v="165" actId="20577"/>
          <ac:spMkLst>
            <pc:docMk/>
            <pc:sldMk cId="1474490743" sldId="2145706290"/>
            <ac:spMk id="3" creationId="{2F220807-3623-4754-9772-2EC02CCE05BD}"/>
          </ac:spMkLst>
        </pc:spChg>
        <pc:spChg chg="mod">
          <ac:chgData name="Graf Thomas, INI-NET-VNC-HCS" userId="487bc3e3-9ce7-4cdd-b7b4-8899ea88d289" providerId="ADAL" clId="{428009EF-8D0C-4358-8DA8-A74F196BFC61}" dt="2024-11-03T07:58:53.577" v="72" actId="1035"/>
          <ac:spMkLst>
            <pc:docMk/>
            <pc:sldMk cId="1474490743" sldId="2145706290"/>
            <ac:spMk id="21" creationId="{21DEBC9D-2486-4407-817C-A01DB98B85AC}"/>
          </ac:spMkLst>
        </pc:spChg>
        <pc:spChg chg="mod">
          <ac:chgData name="Graf Thomas, INI-NET-VNC-HCS" userId="487bc3e3-9ce7-4cdd-b7b4-8899ea88d289" providerId="ADAL" clId="{428009EF-8D0C-4358-8DA8-A74F196BFC61}" dt="2024-11-03T07:58:53.577" v="72" actId="1035"/>
          <ac:spMkLst>
            <pc:docMk/>
            <pc:sldMk cId="1474490743" sldId="2145706290"/>
            <ac:spMk id="22" creationId="{242EEDDE-84A6-4418-8FDF-0B56749CC0B7}"/>
          </ac:spMkLst>
        </pc:spChg>
        <pc:spChg chg="mod">
          <ac:chgData name="Graf Thomas, INI-NET-VNC-HCS" userId="487bc3e3-9ce7-4cdd-b7b4-8899ea88d289" providerId="ADAL" clId="{428009EF-8D0C-4358-8DA8-A74F196BFC61}" dt="2024-11-03T07:58:53.577" v="72" actId="1035"/>
          <ac:spMkLst>
            <pc:docMk/>
            <pc:sldMk cId="1474490743" sldId="2145706290"/>
            <ac:spMk id="27" creationId="{59A4BD55-2A47-4B02-9AB1-14D6930C61E1}"/>
          </ac:spMkLst>
        </pc:spChg>
        <pc:spChg chg="mod">
          <ac:chgData name="Graf Thomas, INI-NET-VNC-HCS" userId="487bc3e3-9ce7-4cdd-b7b4-8899ea88d289" providerId="ADAL" clId="{428009EF-8D0C-4358-8DA8-A74F196BFC61}" dt="2024-11-03T07:58:53.577" v="72" actId="1035"/>
          <ac:spMkLst>
            <pc:docMk/>
            <pc:sldMk cId="1474490743" sldId="2145706290"/>
            <ac:spMk id="28" creationId="{9FDD687E-D46A-483C-A777-376257BA1481}"/>
          </ac:spMkLst>
        </pc:spChg>
        <pc:spChg chg="mod">
          <ac:chgData name="Graf Thomas, INI-NET-VNC-HCS" userId="487bc3e3-9ce7-4cdd-b7b4-8899ea88d289" providerId="ADAL" clId="{428009EF-8D0C-4358-8DA8-A74F196BFC61}" dt="2024-11-03T07:58:53.577" v="72" actId="1035"/>
          <ac:spMkLst>
            <pc:docMk/>
            <pc:sldMk cId="1474490743" sldId="2145706290"/>
            <ac:spMk id="29" creationId="{9FAD4153-9DC6-4E5E-AB56-D4E96590D49B}"/>
          </ac:spMkLst>
        </pc:spChg>
        <pc:spChg chg="mod">
          <ac:chgData name="Graf Thomas, INI-NET-VNC-HCS" userId="487bc3e3-9ce7-4cdd-b7b4-8899ea88d289" providerId="ADAL" clId="{428009EF-8D0C-4358-8DA8-A74F196BFC61}" dt="2024-11-03T07:58:53.577" v="72" actId="1035"/>
          <ac:spMkLst>
            <pc:docMk/>
            <pc:sldMk cId="1474490743" sldId="2145706290"/>
            <ac:spMk id="37" creationId="{AAC18785-A4B3-4F40-902B-29A2DD723CBB}"/>
          </ac:spMkLst>
        </pc:spChg>
        <pc:spChg chg="del mod">
          <ac:chgData name="Graf Thomas, INI-NET-VNC-HCS" userId="487bc3e3-9ce7-4cdd-b7b4-8899ea88d289" providerId="ADAL" clId="{428009EF-8D0C-4358-8DA8-A74F196BFC61}" dt="2024-11-03T07:58:45.455" v="32" actId="478"/>
          <ac:spMkLst>
            <pc:docMk/>
            <pc:sldMk cId="1474490743" sldId="2145706290"/>
            <ac:spMk id="40" creationId="{2515531A-3823-4092-9351-8800B8BA4A33}"/>
          </ac:spMkLst>
        </pc:spChg>
        <pc:spChg chg="mod">
          <ac:chgData name="Graf Thomas, INI-NET-VNC-HCS" userId="487bc3e3-9ce7-4cdd-b7b4-8899ea88d289" providerId="ADAL" clId="{428009EF-8D0C-4358-8DA8-A74F196BFC61}" dt="2024-11-03T07:58:53.577" v="72" actId="1035"/>
          <ac:spMkLst>
            <pc:docMk/>
            <pc:sldMk cId="1474490743" sldId="2145706290"/>
            <ac:spMk id="59" creationId="{DA3E5968-8E3F-4AD7-937E-F4ED7BB70A93}"/>
          </ac:spMkLst>
        </pc:spChg>
        <pc:spChg chg="mod">
          <ac:chgData name="Graf Thomas, INI-NET-VNC-HCS" userId="487bc3e3-9ce7-4cdd-b7b4-8899ea88d289" providerId="ADAL" clId="{428009EF-8D0C-4358-8DA8-A74F196BFC61}" dt="2024-11-03T07:58:53.577" v="72" actId="1035"/>
          <ac:spMkLst>
            <pc:docMk/>
            <pc:sldMk cId="1474490743" sldId="2145706290"/>
            <ac:spMk id="60" creationId="{284356B5-D806-411E-92DE-59A17D40EF01}"/>
          </ac:spMkLst>
        </pc:spChg>
        <pc:spChg chg="mod">
          <ac:chgData name="Graf Thomas, INI-NET-VNC-HCS" userId="487bc3e3-9ce7-4cdd-b7b4-8899ea88d289" providerId="ADAL" clId="{428009EF-8D0C-4358-8DA8-A74F196BFC61}" dt="2024-11-03T07:58:53.577" v="72" actId="1035"/>
          <ac:spMkLst>
            <pc:docMk/>
            <pc:sldMk cId="1474490743" sldId="2145706290"/>
            <ac:spMk id="61" creationId="{A3D24D03-14FC-458D-A3FB-89D8FC3F705D}"/>
          </ac:spMkLst>
        </pc:spChg>
        <pc:spChg chg="mod">
          <ac:chgData name="Graf Thomas, INI-NET-VNC-HCS" userId="487bc3e3-9ce7-4cdd-b7b4-8899ea88d289" providerId="ADAL" clId="{428009EF-8D0C-4358-8DA8-A74F196BFC61}" dt="2024-11-03T07:58:53.577" v="72" actId="1035"/>
          <ac:spMkLst>
            <pc:docMk/>
            <pc:sldMk cId="1474490743" sldId="2145706290"/>
            <ac:spMk id="92" creationId="{F7BFAD95-B787-49C1-AC11-A6B4DD3D6B18}"/>
          </ac:spMkLst>
        </pc:spChg>
        <pc:spChg chg="mod">
          <ac:chgData name="Graf Thomas, INI-NET-VNC-HCS" userId="487bc3e3-9ce7-4cdd-b7b4-8899ea88d289" providerId="ADAL" clId="{428009EF-8D0C-4358-8DA8-A74F196BFC61}" dt="2024-11-03T07:58:53.577" v="72" actId="1035"/>
          <ac:spMkLst>
            <pc:docMk/>
            <pc:sldMk cId="1474490743" sldId="2145706290"/>
            <ac:spMk id="117" creationId="{F90B94F5-DC97-4FCE-A1A6-282C5243D313}"/>
          </ac:spMkLst>
        </pc:spChg>
        <pc:spChg chg="mod">
          <ac:chgData name="Graf Thomas, INI-NET-VNC-HCS" userId="487bc3e3-9ce7-4cdd-b7b4-8899ea88d289" providerId="ADAL" clId="{428009EF-8D0C-4358-8DA8-A74F196BFC61}" dt="2024-11-03T07:58:53.577" v="72" actId="1035"/>
          <ac:spMkLst>
            <pc:docMk/>
            <pc:sldMk cId="1474490743" sldId="2145706290"/>
            <ac:spMk id="121" creationId="{746F965B-DA2D-4801-83A6-A795052178A4}"/>
          </ac:spMkLst>
        </pc:spChg>
        <pc:spChg chg="mod">
          <ac:chgData name="Graf Thomas, INI-NET-VNC-HCS" userId="487bc3e3-9ce7-4cdd-b7b4-8899ea88d289" providerId="ADAL" clId="{428009EF-8D0C-4358-8DA8-A74F196BFC61}" dt="2024-11-03T07:58:53.577" v="72" actId="1035"/>
          <ac:spMkLst>
            <pc:docMk/>
            <pc:sldMk cId="1474490743" sldId="2145706290"/>
            <ac:spMk id="123" creationId="{185BA389-5C10-4D34-84EA-FD8323A9277D}"/>
          </ac:spMkLst>
        </pc:spChg>
        <pc:spChg chg="mod">
          <ac:chgData name="Graf Thomas, INI-NET-VNC-HCS" userId="487bc3e3-9ce7-4cdd-b7b4-8899ea88d289" providerId="ADAL" clId="{428009EF-8D0C-4358-8DA8-A74F196BFC61}" dt="2024-11-03T07:58:53.577" v="72" actId="1035"/>
          <ac:spMkLst>
            <pc:docMk/>
            <pc:sldMk cId="1474490743" sldId="2145706290"/>
            <ac:spMk id="130" creationId="{F532C486-F3BC-4539-A794-B696071BFA9C}"/>
          </ac:spMkLst>
        </pc:spChg>
        <pc:spChg chg="mod">
          <ac:chgData name="Graf Thomas, INI-NET-VNC-HCS" userId="487bc3e3-9ce7-4cdd-b7b4-8899ea88d289" providerId="ADAL" clId="{428009EF-8D0C-4358-8DA8-A74F196BFC61}" dt="2024-11-03T07:58:53.577" v="72" actId="1035"/>
          <ac:spMkLst>
            <pc:docMk/>
            <pc:sldMk cId="1474490743" sldId="2145706290"/>
            <ac:spMk id="131" creationId="{787ED3AE-F1A9-41F2-AFF6-A7CEF1FF5DA0}"/>
          </ac:spMkLst>
        </pc:spChg>
        <pc:spChg chg="mod">
          <ac:chgData name="Graf Thomas, INI-NET-VNC-HCS" userId="487bc3e3-9ce7-4cdd-b7b4-8899ea88d289" providerId="ADAL" clId="{428009EF-8D0C-4358-8DA8-A74F196BFC61}" dt="2024-11-03T07:58:53.577" v="72" actId="1035"/>
          <ac:spMkLst>
            <pc:docMk/>
            <pc:sldMk cId="1474490743" sldId="2145706290"/>
            <ac:spMk id="132" creationId="{8F0C760D-9EF0-4E95-98A9-A4794F734CA0}"/>
          </ac:spMkLst>
        </pc:spChg>
        <pc:grpChg chg="mod">
          <ac:chgData name="Graf Thomas, INI-NET-VNC-HCS" userId="487bc3e3-9ce7-4cdd-b7b4-8899ea88d289" providerId="ADAL" clId="{428009EF-8D0C-4358-8DA8-A74F196BFC61}" dt="2024-11-03T07:58:53.577" v="72" actId="1035"/>
          <ac:grpSpMkLst>
            <pc:docMk/>
            <pc:sldMk cId="1474490743" sldId="2145706290"/>
            <ac:grpSpMk id="18" creationId="{1759C985-FC00-4F2E-8367-12C34C05E24D}"/>
          </ac:grpSpMkLst>
        </pc:grpChg>
        <pc:grpChg chg="del">
          <ac:chgData name="Graf Thomas, INI-NET-VNC-HCS" userId="487bc3e3-9ce7-4cdd-b7b4-8899ea88d289" providerId="ADAL" clId="{428009EF-8D0C-4358-8DA8-A74F196BFC61}" dt="2024-11-03T07:58:26.559" v="28" actId="478"/>
          <ac:grpSpMkLst>
            <pc:docMk/>
            <pc:sldMk cId="1474490743" sldId="2145706290"/>
            <ac:grpSpMk id="82" creationId="{E60243A6-44CA-4F8D-8809-308218D59CF9}"/>
          </ac:grpSpMkLst>
        </pc:grpChg>
        <pc:picChg chg="mod">
          <ac:chgData name="Graf Thomas, INI-NET-VNC-HCS" userId="487bc3e3-9ce7-4cdd-b7b4-8899ea88d289" providerId="ADAL" clId="{428009EF-8D0C-4358-8DA8-A74F196BFC61}" dt="2024-11-03T07:58:53.577" v="72" actId="1035"/>
          <ac:picMkLst>
            <pc:docMk/>
            <pc:sldMk cId="1474490743" sldId="2145706290"/>
            <ac:picMk id="71" creationId="{D9612B6F-D164-4ACE-B033-74D708C8E091}"/>
          </ac:picMkLst>
        </pc:picChg>
        <pc:cxnChg chg="mod">
          <ac:chgData name="Graf Thomas, INI-NET-VNC-HCS" userId="487bc3e3-9ce7-4cdd-b7b4-8899ea88d289" providerId="ADAL" clId="{428009EF-8D0C-4358-8DA8-A74F196BFC61}" dt="2024-11-03T07:58:53.577" v="72" actId="1035"/>
          <ac:cxnSpMkLst>
            <pc:docMk/>
            <pc:sldMk cId="1474490743" sldId="2145706290"/>
            <ac:cxnSpMk id="31" creationId="{A2DB0DE8-DAFA-46AC-8092-693910383B9C}"/>
          </ac:cxnSpMkLst>
        </pc:cxnChg>
        <pc:cxnChg chg="mod">
          <ac:chgData name="Graf Thomas, INI-NET-VNC-HCS" userId="487bc3e3-9ce7-4cdd-b7b4-8899ea88d289" providerId="ADAL" clId="{428009EF-8D0C-4358-8DA8-A74F196BFC61}" dt="2024-11-03T07:58:53.577" v="72" actId="1035"/>
          <ac:cxnSpMkLst>
            <pc:docMk/>
            <pc:sldMk cId="1474490743" sldId="2145706290"/>
            <ac:cxnSpMk id="33" creationId="{33D1F808-66BA-4DCD-9E52-17B68281EBD4}"/>
          </ac:cxnSpMkLst>
        </pc:cxnChg>
        <pc:cxnChg chg="mod">
          <ac:chgData name="Graf Thomas, INI-NET-VNC-HCS" userId="487bc3e3-9ce7-4cdd-b7b4-8899ea88d289" providerId="ADAL" clId="{428009EF-8D0C-4358-8DA8-A74F196BFC61}" dt="2024-11-03T07:58:53.577" v="72" actId="1035"/>
          <ac:cxnSpMkLst>
            <pc:docMk/>
            <pc:sldMk cId="1474490743" sldId="2145706290"/>
            <ac:cxnSpMk id="35" creationId="{2277D166-3B84-4CA9-9A91-76254BB1369E}"/>
          </ac:cxnSpMkLst>
        </pc:cxnChg>
        <pc:cxnChg chg="mod">
          <ac:chgData name="Graf Thomas, INI-NET-VNC-HCS" userId="487bc3e3-9ce7-4cdd-b7b4-8899ea88d289" providerId="ADAL" clId="{428009EF-8D0C-4358-8DA8-A74F196BFC61}" dt="2024-11-03T07:58:53.577" v="72" actId="1035"/>
          <ac:cxnSpMkLst>
            <pc:docMk/>
            <pc:sldMk cId="1474490743" sldId="2145706290"/>
            <ac:cxnSpMk id="50" creationId="{18F7BD3A-473A-40AE-AD1A-CBAAB190C9D2}"/>
          </ac:cxnSpMkLst>
        </pc:cxnChg>
        <pc:cxnChg chg="mod">
          <ac:chgData name="Graf Thomas, INI-NET-VNC-HCS" userId="487bc3e3-9ce7-4cdd-b7b4-8899ea88d289" providerId="ADAL" clId="{428009EF-8D0C-4358-8DA8-A74F196BFC61}" dt="2024-11-03T07:58:53.577" v="72" actId="1035"/>
          <ac:cxnSpMkLst>
            <pc:docMk/>
            <pc:sldMk cId="1474490743" sldId="2145706290"/>
            <ac:cxnSpMk id="63" creationId="{0142F75B-92F8-4D78-A80E-D36AF50182AC}"/>
          </ac:cxnSpMkLst>
        </pc:cxnChg>
        <pc:cxnChg chg="mod">
          <ac:chgData name="Graf Thomas, INI-NET-VNC-HCS" userId="487bc3e3-9ce7-4cdd-b7b4-8899ea88d289" providerId="ADAL" clId="{428009EF-8D0C-4358-8DA8-A74F196BFC61}" dt="2024-11-03T07:58:53.577" v="72" actId="1035"/>
          <ac:cxnSpMkLst>
            <pc:docMk/>
            <pc:sldMk cId="1474490743" sldId="2145706290"/>
            <ac:cxnSpMk id="65" creationId="{0A493481-4CD7-49A5-8A55-0C2C63B24B01}"/>
          </ac:cxnSpMkLst>
        </pc:cxnChg>
        <pc:cxnChg chg="mod">
          <ac:chgData name="Graf Thomas, INI-NET-VNC-HCS" userId="487bc3e3-9ce7-4cdd-b7b4-8899ea88d289" providerId="ADAL" clId="{428009EF-8D0C-4358-8DA8-A74F196BFC61}" dt="2024-11-03T07:58:53.577" v="72" actId="1035"/>
          <ac:cxnSpMkLst>
            <pc:docMk/>
            <pc:sldMk cId="1474490743" sldId="2145706290"/>
            <ac:cxnSpMk id="69" creationId="{0D299921-96AB-4878-AB3A-07D19EFB09C2}"/>
          </ac:cxnSpMkLst>
        </pc:cxnChg>
        <pc:cxnChg chg="mod">
          <ac:chgData name="Graf Thomas, INI-NET-VNC-HCS" userId="487bc3e3-9ce7-4cdd-b7b4-8899ea88d289" providerId="ADAL" clId="{428009EF-8D0C-4358-8DA8-A74F196BFC61}" dt="2024-11-03T07:58:53.577" v="72" actId="1035"/>
          <ac:cxnSpMkLst>
            <pc:docMk/>
            <pc:sldMk cId="1474490743" sldId="2145706290"/>
            <ac:cxnSpMk id="127" creationId="{A47B644B-B931-46CD-A633-35827D9F35E6}"/>
          </ac:cxnSpMkLst>
        </pc:cxnChg>
        <pc:cxnChg chg="mod">
          <ac:chgData name="Graf Thomas, INI-NET-VNC-HCS" userId="487bc3e3-9ce7-4cdd-b7b4-8899ea88d289" providerId="ADAL" clId="{428009EF-8D0C-4358-8DA8-A74F196BFC61}" dt="2024-11-03T07:58:53.577" v="72" actId="1035"/>
          <ac:cxnSpMkLst>
            <pc:docMk/>
            <pc:sldMk cId="1474490743" sldId="2145706290"/>
            <ac:cxnSpMk id="134" creationId="{9D55CCC2-6DFE-43D8-9BE9-F2D383CB988D}"/>
          </ac:cxnSpMkLst>
        </pc:cxnChg>
      </pc:sldChg>
      <pc:sldChg chg="delSp modSp mod">
        <pc:chgData name="Graf Thomas, INI-NET-VNC-HCS" userId="487bc3e3-9ce7-4cdd-b7b4-8899ea88d289" providerId="ADAL" clId="{428009EF-8D0C-4358-8DA8-A74F196BFC61}" dt="2024-11-03T07:57:13.700" v="19" actId="14100"/>
        <pc:sldMkLst>
          <pc:docMk/>
          <pc:sldMk cId="2867835822" sldId="2145706295"/>
        </pc:sldMkLst>
        <pc:spChg chg="del">
          <ac:chgData name="Graf Thomas, INI-NET-VNC-HCS" userId="487bc3e3-9ce7-4cdd-b7b4-8899ea88d289" providerId="ADAL" clId="{428009EF-8D0C-4358-8DA8-A74F196BFC61}" dt="2024-11-03T07:56:55.822" v="14" actId="478"/>
          <ac:spMkLst>
            <pc:docMk/>
            <pc:sldMk cId="2867835822" sldId="2145706295"/>
            <ac:spMk id="2" creationId="{7B181716-1772-4D1E-AF70-67F58A1478E0}"/>
          </ac:spMkLst>
        </pc:spChg>
        <pc:spChg chg="mod">
          <ac:chgData name="Graf Thomas, INI-NET-VNC-HCS" userId="487bc3e3-9ce7-4cdd-b7b4-8899ea88d289" providerId="ADAL" clId="{428009EF-8D0C-4358-8DA8-A74F196BFC61}" dt="2024-11-03T07:57:13.700" v="19" actId="14100"/>
          <ac:spMkLst>
            <pc:docMk/>
            <pc:sldMk cId="2867835822" sldId="2145706295"/>
            <ac:spMk id="3" creationId="{84AF5AA7-43D7-4C29-85EA-9FF78AAB3CA9}"/>
          </ac:spMkLst>
        </pc:spChg>
      </pc:sldChg>
      <pc:sldChg chg="del">
        <pc:chgData name="Graf Thomas, INI-NET-VNC-HCS" userId="487bc3e3-9ce7-4cdd-b7b4-8899ea88d289" providerId="ADAL" clId="{428009EF-8D0C-4358-8DA8-A74F196BFC61}" dt="2024-11-03T07:56:05.297" v="0" actId="47"/>
        <pc:sldMkLst>
          <pc:docMk/>
          <pc:sldMk cId="2838439454" sldId="2145706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17.07.2025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7050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ietf-nmop-network-anomaly-lifecycle-03" TargetMode="External"/><Relationship Id="rId2" Type="http://schemas.openxmlformats.org/officeDocument/2006/relationships/hyperlink" Target="https://datatracker.ietf.org/doc/html/draft-ietf-nmop-network-anomaly-semantics-03" TargetMode="External"/><Relationship Id="rId1" Type="http://schemas.openxmlformats.org/officeDocument/2006/relationships/slideLayout" Target="../slideLayouts/slideLayout2.xml"/><Relationship Id="rId5" Type="http://schemas.openxmlformats.org/officeDocument/2006/relationships/hyperlink" Target="https://datatracker.ietf.org/doc/html/draft-ietf-nmop-simap-concept-05#section-3.9" TargetMode="External"/><Relationship Id="rId4" Type="http://schemas.openxmlformats.org/officeDocument/2006/relationships/hyperlink" Target="https://datatracker.ietf.org/doc/html/rfc8345#section-4.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ietf-nmop-network-anomaly-semantics" TargetMode="External"/><Relationship Id="rId2" Type="http://schemas.openxmlformats.org/officeDocument/2006/relationships/hyperlink" Target="https://datatracker.ietf.org/doc/html/draft-ietf-nmop-network-anomaly-architecture"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atatracker.ietf.org/doc/html/draft-ietf-nmop-network-anomaly-lifecyc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8969" TargetMode="External"/><Relationship Id="rId2" Type="http://schemas.openxmlformats.org/officeDocument/2006/relationships/hyperlink" Target="https://datatracker.ietf.org/doc/html/rfc83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nmop-network-anomaly-architecture-04#section-3.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tracker.ietf.org/doc/html/draft-ietf-netmod-rfc8407bis-28#appendix-B"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ietf-netmod-rfc8407bis-28#appendix-B" TargetMode="External"/><Relationship Id="rId2" Type="http://schemas.openxmlformats.org/officeDocument/2006/relationships/hyperlink" Target="https://datatracker.ietf.org/doc/html/rfc840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draft-ietf-nmop-network-anomaly-architecture-05</a:t>
            </a:r>
          </a:p>
          <a:p>
            <a:r>
              <a:rPr lang="en-US" sz="2800" dirty="0"/>
              <a:t>draft-ietf-nmop-network-anomaly-semantics-03</a:t>
            </a:r>
          </a:p>
          <a:p>
            <a:r>
              <a:rPr lang="en-US" sz="2800" dirty="0"/>
              <a:t>draft-ietf-nmop-network-anomaly-lifecycle-03</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17. </a:t>
            </a:r>
            <a:r>
              <a:rPr lang="de-CH" sz="1400" dirty="0" err="1">
                <a:latin typeface="+mj-lt"/>
              </a:rPr>
              <a:t>July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Provider Impact Analysis – </a:t>
            </a:r>
            <a:r>
              <a:rPr lang="en-US" sz="2600" b="0" dirty="0">
                <a:solidFill>
                  <a:srgbClr val="FF0000"/>
                </a:solidFill>
              </a:rPr>
              <a:t>Concern Objects declare Causality</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3" name="Picture 2">
            <a:extLst>
              <a:ext uri="{FF2B5EF4-FFF2-40B4-BE49-F238E27FC236}">
                <a16:creationId xmlns:a16="http://schemas.microsoft.com/office/drawing/2014/main" id="{AC749906-B8C1-D335-1FC9-C3508C20B0FD}"/>
              </a:ext>
            </a:extLst>
          </p:cNvPr>
          <p:cNvPicPr>
            <a:picLocks noChangeAspect="1"/>
          </p:cNvPicPr>
          <p:nvPr/>
        </p:nvPicPr>
        <p:blipFill>
          <a:blip r:embed="rId2"/>
          <a:stretch>
            <a:fillRect/>
          </a:stretch>
        </p:blipFill>
        <p:spPr>
          <a:xfrm>
            <a:off x="838200" y="1833848"/>
            <a:ext cx="9133895" cy="3610449"/>
          </a:xfrm>
          <a:prstGeom prst="rect">
            <a:avLst/>
          </a:prstGeom>
        </p:spPr>
      </p:pic>
      <p:sp>
        <p:nvSpPr>
          <p:cNvPr id="6" name="Rectangle 5">
            <a:extLst>
              <a:ext uri="{FF2B5EF4-FFF2-40B4-BE49-F238E27FC236}">
                <a16:creationId xmlns:a16="http://schemas.microsoft.com/office/drawing/2014/main" id="{1E6DBC47-3AA4-8DFB-C14B-0CD4B639357B}"/>
              </a:ext>
            </a:extLst>
          </p:cNvPr>
          <p:cNvSpPr/>
          <p:nvPr/>
        </p:nvSpPr>
        <p:spPr>
          <a:xfrm>
            <a:off x="1040220" y="6084638"/>
            <a:ext cx="9249054" cy="323165"/>
          </a:xfrm>
          <a:prstGeom prst="rect">
            <a:avLst/>
          </a:prstGeom>
        </p:spPr>
        <p:txBody>
          <a:bodyPr wrap="square">
            <a:spAutoFit/>
          </a:bodyPr>
          <a:lstStyle/>
          <a:p>
            <a:pPr algn="ctr"/>
            <a:r>
              <a:rPr lang="en-US" sz="1500" b="1" dirty="0"/>
              <a:t>Analytical Cosmos Bright Lights observed metrics.</a:t>
            </a:r>
            <a:endParaRPr lang="de-CH" sz="1500" dirty="0"/>
          </a:p>
        </p:txBody>
      </p:sp>
      <p:sp>
        <p:nvSpPr>
          <p:cNvPr id="7" name="Rectangle 6">
            <a:extLst>
              <a:ext uri="{FF2B5EF4-FFF2-40B4-BE49-F238E27FC236}">
                <a16:creationId xmlns:a16="http://schemas.microsoft.com/office/drawing/2014/main" id="{8E27C235-91FB-6017-A5B1-720A3F94D0CA}"/>
              </a:ext>
            </a:extLst>
          </p:cNvPr>
          <p:cNvSpPr/>
          <p:nvPr/>
        </p:nvSpPr>
        <p:spPr>
          <a:xfrm>
            <a:off x="10138166" y="2459504"/>
            <a:ext cx="1846143" cy="1938992"/>
          </a:xfrm>
          <a:prstGeom prst="rect">
            <a:avLst/>
          </a:prstGeom>
        </p:spPr>
        <p:txBody>
          <a:bodyPr wrap="square">
            <a:spAutoFit/>
          </a:bodyPr>
          <a:lstStyle/>
          <a:p>
            <a:pPr algn="ctr"/>
            <a:r>
              <a:rPr lang="en-US" sz="1500" b="1" dirty="0"/>
              <a:t>Showing excessive BGP peer downs on MPLS Inter-AS Option A Platform unrelated to Incident.</a:t>
            </a:r>
          </a:p>
          <a:p>
            <a:pPr algn="ctr"/>
            <a:r>
              <a:rPr lang="en-US" sz="1500" b="1" dirty="0">
                <a:solidFill>
                  <a:srgbClr val="92D050"/>
                </a:solidFill>
              </a:rPr>
              <a:t>Measured with BMP Adj-RIB In.</a:t>
            </a:r>
            <a:endParaRPr lang="de-CH" sz="1500" b="1" dirty="0">
              <a:solidFill>
                <a:srgbClr val="FF0000"/>
              </a:solidFill>
            </a:endParaRPr>
          </a:p>
        </p:txBody>
      </p:sp>
    </p:spTree>
    <p:extLst>
      <p:ext uri="{BB962C8B-B14F-4D97-AF65-F5344CB8AC3E}">
        <p14:creationId xmlns:p14="http://schemas.microsoft.com/office/powerpoint/2010/main" val="109150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dirty="0">
                <a:solidFill>
                  <a:schemeClr val="bg1">
                    <a:lumMod val="65000"/>
                  </a:schemeClr>
                </a:solidFill>
              </a:rPr>
              <a:t>Semantic Metadata Annotation - </a:t>
            </a:r>
            <a:r>
              <a:rPr lang="en-US" sz="2600" b="0" dirty="0">
                <a:solidFill>
                  <a:srgbClr val="FF0000"/>
                </a:solidFill>
              </a:rPr>
              <a:t>National Holidays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4" name="Rectangle 3">
            <a:extLst>
              <a:ext uri="{FF2B5EF4-FFF2-40B4-BE49-F238E27FC236}">
                <a16:creationId xmlns:a16="http://schemas.microsoft.com/office/drawing/2014/main" id="{B3090383-5C64-287A-0D33-1036988A88BF}"/>
              </a:ext>
            </a:extLst>
          </p:cNvPr>
          <p:cNvSpPr/>
          <p:nvPr/>
        </p:nvSpPr>
        <p:spPr>
          <a:xfrm>
            <a:off x="9971959" y="1690688"/>
            <a:ext cx="1676521" cy="4455066"/>
          </a:xfrm>
          <a:prstGeom prst="rect">
            <a:avLst/>
          </a:prstGeom>
        </p:spPr>
        <p:txBody>
          <a:bodyPr wrap="square">
            <a:spAutoFit/>
          </a:bodyPr>
          <a:lstStyle/>
          <a:p>
            <a:pPr algn="ctr"/>
            <a:r>
              <a:rPr lang="en-US" sz="1500" b="1" dirty="0"/>
              <a:t>National holiday information should be considered to improve accuracy of Contextual outliers for seasonal traffic volume and flow count change categorized profiles in the missing traffic and flow count spike strategies and declared in symptom semantics.</a:t>
            </a:r>
          </a:p>
          <a:p>
            <a:pPr algn="ctr"/>
            <a:endParaRPr lang="en-US" sz="1350" b="1" dirty="0">
              <a:solidFill>
                <a:srgbClr val="92D050"/>
              </a:solidFill>
            </a:endParaRPr>
          </a:p>
        </p:txBody>
      </p:sp>
      <p:sp>
        <p:nvSpPr>
          <p:cNvPr id="9" name="Rectangle 8">
            <a:extLst>
              <a:ext uri="{FF2B5EF4-FFF2-40B4-BE49-F238E27FC236}">
                <a16:creationId xmlns:a16="http://schemas.microsoft.com/office/drawing/2014/main" id="{3B105B37-418C-3433-BB4E-318987EFEFAE}"/>
              </a:ext>
            </a:extLst>
          </p:cNvPr>
          <p:cNvSpPr/>
          <p:nvPr/>
        </p:nvSpPr>
        <p:spPr>
          <a:xfrm>
            <a:off x="838200" y="5249434"/>
            <a:ext cx="4247440" cy="553998"/>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pic>
        <p:nvPicPr>
          <p:cNvPr id="10" name="Picture 9">
            <a:extLst>
              <a:ext uri="{FF2B5EF4-FFF2-40B4-BE49-F238E27FC236}">
                <a16:creationId xmlns:a16="http://schemas.microsoft.com/office/drawing/2014/main" id="{BF27163A-CCCF-76BB-8B74-7A6C4E01A450}"/>
              </a:ext>
            </a:extLst>
          </p:cNvPr>
          <p:cNvPicPr>
            <a:picLocks noChangeAspect="1"/>
          </p:cNvPicPr>
          <p:nvPr/>
        </p:nvPicPr>
        <p:blipFill>
          <a:blip r:embed="rId2"/>
          <a:stretch>
            <a:fillRect/>
          </a:stretch>
        </p:blipFill>
        <p:spPr>
          <a:xfrm>
            <a:off x="838200" y="1571393"/>
            <a:ext cx="8902125" cy="3482070"/>
          </a:xfrm>
          <a:prstGeom prst="rect">
            <a:avLst/>
          </a:prstGeom>
        </p:spPr>
      </p:pic>
      <p:sp>
        <p:nvSpPr>
          <p:cNvPr id="11" name="Rectangle: Rounded Corners 10">
            <a:extLst>
              <a:ext uri="{FF2B5EF4-FFF2-40B4-BE49-F238E27FC236}">
                <a16:creationId xmlns:a16="http://schemas.microsoft.com/office/drawing/2014/main" id="{AA278FF2-7476-FFBF-9E79-B18EFEE65FB0}"/>
              </a:ext>
            </a:extLst>
          </p:cNvPr>
          <p:cNvSpPr/>
          <p:nvPr/>
        </p:nvSpPr>
        <p:spPr bwMode="gray">
          <a:xfrm>
            <a:off x="1591124"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2" name="Rectangle: Rounded Corners 11">
            <a:extLst>
              <a:ext uri="{FF2B5EF4-FFF2-40B4-BE49-F238E27FC236}">
                <a16:creationId xmlns:a16="http://schemas.microsoft.com/office/drawing/2014/main" id="{6391E641-3095-B8FB-88BC-4F68AF1F6C47}"/>
              </a:ext>
            </a:extLst>
          </p:cNvPr>
          <p:cNvSpPr/>
          <p:nvPr/>
        </p:nvSpPr>
        <p:spPr bwMode="gray">
          <a:xfrm>
            <a:off x="3653805"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3" name="Rectangle: Rounded Corners 12">
            <a:extLst>
              <a:ext uri="{FF2B5EF4-FFF2-40B4-BE49-F238E27FC236}">
                <a16:creationId xmlns:a16="http://schemas.microsoft.com/office/drawing/2014/main" id="{97D3B215-C587-FD4E-CF59-74AE3F602940}"/>
              </a:ext>
            </a:extLst>
          </p:cNvPr>
          <p:cNvSpPr/>
          <p:nvPr/>
        </p:nvSpPr>
        <p:spPr bwMode="gray">
          <a:xfrm>
            <a:off x="5975951"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4" name="Rectangle: Rounded Corners 13">
            <a:extLst>
              <a:ext uri="{FF2B5EF4-FFF2-40B4-BE49-F238E27FC236}">
                <a16:creationId xmlns:a16="http://schemas.microsoft.com/office/drawing/2014/main" id="{B7C1E865-5B4B-3BA7-3D4B-703E7386D89E}"/>
              </a:ext>
            </a:extLst>
          </p:cNvPr>
          <p:cNvSpPr/>
          <p:nvPr/>
        </p:nvSpPr>
        <p:spPr bwMode="gray">
          <a:xfrm>
            <a:off x="8052280"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5" name="TextBox 14">
            <a:extLst>
              <a:ext uri="{FF2B5EF4-FFF2-40B4-BE49-F238E27FC236}">
                <a16:creationId xmlns:a16="http://schemas.microsoft.com/office/drawing/2014/main" id="{90A08EFA-718C-111E-00D1-68F7CDC0A14E}"/>
              </a:ext>
            </a:extLst>
          </p:cNvPr>
          <p:cNvSpPr txBox="1"/>
          <p:nvPr/>
        </p:nvSpPr>
        <p:spPr bwMode="gray">
          <a:xfrm>
            <a:off x="5289262" y="5249434"/>
            <a:ext cx="4591655" cy="1477328"/>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symptom</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smcblsymptom:action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smcblsymptom:reason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smcblsymptom:trigger</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smcblsymptom:network-plane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smcblsymptom:template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smcblsymptom:season</a:t>
            </a:r>
            <a:r>
              <a:rPr lang="de-CH" sz="900" dirty="0">
                <a:highlight>
                  <a:srgbClr val="FFFF00"/>
                </a:highlight>
                <a:latin typeface="Courier New" panose="02070309020205020404" pitchFamily="49" charset="0"/>
                <a:cs typeface="Courier New" panose="02070309020205020404" pitchFamily="49" charset="0"/>
              </a:rPr>
              <a:t>?          Enumeration</a:t>
            </a:r>
            <a:endParaRPr lang="de-CH" sz="900" dirty="0">
              <a:highlight>
                <a:srgbClr val="FFFF00"/>
              </a:highlight>
            </a:endParaRPr>
          </a:p>
        </p:txBody>
      </p:sp>
    </p:spTree>
    <p:extLst>
      <p:ext uri="{BB962C8B-B14F-4D97-AF65-F5344CB8AC3E}">
        <p14:creationId xmlns:p14="http://schemas.microsoft.com/office/powerpoint/2010/main" val="24370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303AC-D8EF-402A-9E58-3D1BD8770286}"/>
              </a:ext>
            </a:extLst>
          </p:cNvPr>
          <p:cNvSpPr>
            <a:spLocks noGrp="1"/>
          </p:cNvSpPr>
          <p:nvPr>
            <p:ph idx="1"/>
          </p:nvPr>
        </p:nvSpPr>
        <p:spPr>
          <a:xfrm>
            <a:off x="838200" y="1825624"/>
            <a:ext cx="10515600" cy="4272617"/>
          </a:xfrm>
        </p:spPr>
        <p:txBody>
          <a:bodyPr>
            <a:normAutofit/>
          </a:bodyPr>
          <a:lstStyle/>
          <a:p>
            <a:pPr marL="0" indent="0">
              <a:spcBef>
                <a:spcPts val="0"/>
              </a:spcBef>
              <a:spcAft>
                <a:spcPts val="600"/>
              </a:spcAft>
              <a:buNone/>
            </a:pPr>
            <a:r>
              <a:rPr lang="en-IE" sz="2000" b="1" dirty="0"/>
              <a:t>Next Steps</a:t>
            </a:r>
          </a:p>
          <a:p>
            <a:pPr>
              <a:spcBef>
                <a:spcPts val="300"/>
              </a:spcBef>
              <a:spcAft>
                <a:spcPts val="300"/>
              </a:spcAft>
            </a:pPr>
            <a:r>
              <a:rPr lang="en-IE" sz="2200" dirty="0"/>
              <a:t>Requesting working group feedback on the updated YANG models and editorial changes.</a:t>
            </a:r>
          </a:p>
          <a:p>
            <a:pPr>
              <a:spcBef>
                <a:spcPts val="300"/>
              </a:spcBef>
              <a:spcAft>
                <a:spcPts val="300"/>
              </a:spcAft>
            </a:pPr>
            <a:r>
              <a:rPr lang="en-IE" sz="2200" dirty="0"/>
              <a:t>Request YANG doctors </a:t>
            </a:r>
            <a:r>
              <a:rPr lang="en-IE" sz="2200"/>
              <a:t>review for </a:t>
            </a:r>
            <a:r>
              <a:rPr lang="en-US" sz="2200" dirty="0">
                <a:hlinkClick r:id="rId2"/>
              </a:rPr>
              <a:t>draft-ietf-nmop-network-anomaly-semantics-03</a:t>
            </a:r>
            <a:r>
              <a:rPr lang="en-US" sz="2200" dirty="0"/>
              <a:t> and </a:t>
            </a:r>
            <a:r>
              <a:rPr lang="en-US" sz="2200" dirty="0">
                <a:hlinkClick r:id="rId3"/>
              </a:rPr>
              <a:t>draft-ietf-nmop-network-anomaly-lifecycle-03</a:t>
            </a:r>
            <a:r>
              <a:rPr lang="en-US" sz="2200" dirty="0"/>
              <a:t>.</a:t>
            </a:r>
            <a:endParaRPr lang="en-IE" dirty="0"/>
          </a:p>
          <a:p>
            <a:pPr marL="0" indent="0">
              <a:spcBef>
                <a:spcPts val="2400"/>
              </a:spcBef>
              <a:spcAft>
                <a:spcPts val="600"/>
              </a:spcAft>
              <a:buNone/>
            </a:pPr>
            <a:r>
              <a:rPr lang="en-IE" sz="2000" b="1" dirty="0"/>
              <a:t>Remaining Issue</a:t>
            </a:r>
          </a:p>
          <a:p>
            <a:pPr>
              <a:spcBef>
                <a:spcPts val="300"/>
              </a:spcBef>
              <a:spcAft>
                <a:spcPts val="300"/>
              </a:spcAft>
            </a:pPr>
            <a:r>
              <a:rPr lang="en-US" sz="2000" dirty="0"/>
              <a:t>Clarify with working group relationship between rule-based and knowledge-based.</a:t>
            </a:r>
          </a:p>
          <a:p>
            <a:pPr>
              <a:spcBef>
                <a:spcPts val="300"/>
              </a:spcBef>
              <a:spcAft>
                <a:spcPts val="300"/>
              </a:spcAft>
            </a:pPr>
            <a:r>
              <a:rPr lang="en-US" sz="2000" dirty="0"/>
              <a:t>smtopology:vpn-node-terminations defines hostname, route-distinguisher, peer-</a:t>
            </a:r>
            <a:r>
              <a:rPr lang="en-US" sz="2000" dirty="0" err="1"/>
              <a:t>ip</a:t>
            </a:r>
            <a:r>
              <a:rPr lang="en-US" sz="2000" dirty="0"/>
              <a:t> and next-hop and interface-id instead of augmenting /</a:t>
            </a:r>
            <a:r>
              <a:rPr lang="en-US" sz="2000" dirty="0" err="1"/>
              <a:t>nw:networks</a:t>
            </a:r>
            <a:r>
              <a:rPr lang="en-US" sz="2000" dirty="0"/>
              <a:t>/</a:t>
            </a:r>
            <a:r>
              <a:rPr lang="en-US" sz="2000" dirty="0" err="1"/>
              <a:t>nw:network</a:t>
            </a:r>
            <a:r>
              <a:rPr lang="en-US" sz="2000" dirty="0"/>
              <a:t>/</a:t>
            </a:r>
            <a:r>
              <a:rPr lang="en-US" sz="2000" dirty="0" err="1"/>
              <a:t>nw:node:termination-point</a:t>
            </a:r>
            <a:r>
              <a:rPr lang="en-US" sz="2000" dirty="0"/>
              <a:t> from </a:t>
            </a:r>
            <a:r>
              <a:rPr lang="en-US" sz="2000" dirty="0">
                <a:hlinkClick r:id="rId4"/>
              </a:rPr>
              <a:t>Section 4.2 of RFC 8345</a:t>
            </a:r>
            <a:r>
              <a:rPr lang="en-US" sz="2000" dirty="0"/>
              <a:t>. </a:t>
            </a:r>
          </a:p>
          <a:p>
            <a:pPr>
              <a:spcBef>
                <a:spcPts val="300"/>
              </a:spcBef>
              <a:spcAft>
                <a:spcPts val="300"/>
              </a:spcAft>
            </a:pPr>
            <a:r>
              <a:rPr lang="en-US" sz="2000" dirty="0"/>
              <a:t>How should we address to achieve Postmortem Replay in SIMAP, </a:t>
            </a:r>
            <a:r>
              <a:rPr lang="en-US" sz="2000" dirty="0">
                <a:hlinkClick r:id="rId5"/>
              </a:rPr>
              <a:t>Section 3.9 of draft-</a:t>
            </a:r>
            <a:r>
              <a:rPr lang="en-US" sz="2000" dirty="0" err="1">
                <a:hlinkClick r:id="rId5"/>
              </a:rPr>
              <a:t>ietf</a:t>
            </a:r>
            <a:r>
              <a:rPr lang="en-US" sz="2000" dirty="0">
                <a:hlinkClick r:id="rId5"/>
              </a:rPr>
              <a:t>-</a:t>
            </a:r>
            <a:r>
              <a:rPr lang="en-US" sz="2000" dirty="0" err="1">
                <a:hlinkClick r:id="rId5"/>
              </a:rPr>
              <a:t>nmop</a:t>
            </a:r>
            <a:r>
              <a:rPr lang="en-US" sz="2000" dirty="0">
                <a:hlinkClick r:id="rId5"/>
              </a:rPr>
              <a:t>-</a:t>
            </a:r>
            <a:r>
              <a:rPr lang="en-US" sz="2000" dirty="0" err="1">
                <a:hlinkClick r:id="rId5"/>
              </a:rPr>
              <a:t>simap</a:t>
            </a:r>
            <a:r>
              <a:rPr lang="en-US" sz="2000" dirty="0">
                <a:hlinkClick r:id="rId5"/>
              </a:rPr>
              <a:t>-concept</a:t>
            </a:r>
            <a:r>
              <a:rPr lang="en-US" sz="2000" dirty="0"/>
              <a:t>.</a:t>
            </a:r>
          </a:p>
        </p:txBody>
      </p:sp>
      <p:sp>
        <p:nvSpPr>
          <p:cNvPr id="6" name="Title 1">
            <a:extLst>
              <a:ext uri="{FF2B5EF4-FFF2-40B4-BE49-F238E27FC236}">
                <a16:creationId xmlns:a16="http://schemas.microsoft.com/office/drawing/2014/main" id="{9ADA10F1-6D4E-6ECC-3F81-730E4074B325}"/>
              </a:ext>
            </a:extLst>
          </p:cNvPr>
          <p:cNvSpPr>
            <a:spLocks noGrp="1"/>
          </p:cNvSpPr>
          <p:nvPr>
            <p:ph type="title"/>
          </p:nvPr>
        </p:nvSpPr>
        <p:spPr>
          <a:xfrm>
            <a:off x="838200" y="365125"/>
            <a:ext cx="10515600" cy="1325563"/>
          </a:xfrm>
        </p:spPr>
        <p:txBody>
          <a:bodyPr>
            <a:normAutofit/>
          </a:bodyPr>
          <a:lstStyle/>
          <a:p>
            <a:r>
              <a:rPr lang="en-US" sz="2800" b="1" dirty="0"/>
              <a:t>Next Steps and Remaining Issues</a:t>
            </a:r>
            <a:br>
              <a:rPr lang="en-GB" sz="3600" dirty="0"/>
            </a:br>
            <a:r>
              <a:rPr lang="en-GB" sz="2600" dirty="0">
                <a:solidFill>
                  <a:schemeClr val="bg1">
                    <a:lumMod val="65000"/>
                  </a:schemeClr>
                </a:solidFill>
              </a:rPr>
              <a:t>Feedback on latest changes, </a:t>
            </a:r>
            <a:r>
              <a:rPr lang="en-US" sz="2600" dirty="0">
                <a:solidFill>
                  <a:schemeClr val="bg1">
                    <a:lumMod val="65000"/>
                  </a:schemeClr>
                </a:solidFill>
              </a:rPr>
              <a:t>YANG Doctors review, SIMAP Integration</a:t>
            </a:r>
          </a:p>
        </p:txBody>
      </p:sp>
    </p:spTree>
    <p:extLst>
      <p:ext uri="{BB962C8B-B14F-4D97-AF65-F5344CB8AC3E}">
        <p14:creationId xmlns:p14="http://schemas.microsoft.com/office/powerpoint/2010/main" val="69910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5412"/>
            <a:ext cx="6045757"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700" dirty="0"/>
              <a:t>When operational or configurational changes in connectivity services are happening, the objective is to detect interruption at network operation faster than the users using those connectivity services</a:t>
            </a:r>
          </a:p>
          <a:p>
            <a:r>
              <a:rPr lang="en-US" sz="1700" dirty="0"/>
              <a:t>In order to achieve this objective, automation in network monitoring is required. This automation needs to monitor network changes holistically by monitoring all 3 network planes simultaneously and detect whether that change is service disruptive.</a:t>
            </a:r>
          </a:p>
          <a:p>
            <a:r>
              <a:rPr lang="en-US" sz="1700" dirty="0"/>
              <a:t>Through network incidents postmortems we network operators learn and improve so does network anomaly detection and supervised and semi-supervised machine learning. With more and more incidents the postmortem process demands automation and with the standardization of labeled network incident collaboration among network operators, vendors and academia is facilitated.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Problem Statement and Motivation</a:t>
            </a:r>
            <a:br>
              <a:rPr lang="en-US" sz="3600" dirty="0"/>
            </a:br>
            <a:r>
              <a:rPr lang="en-US" sz="2600" dirty="0">
                <a:solidFill>
                  <a:schemeClr val="bg2">
                    <a:lumMod val="75000"/>
                  </a:schemeClr>
                </a:solidFill>
              </a:rPr>
              <a:t>How it is being addressed in which document</a:t>
            </a:r>
          </a:p>
        </p:txBody>
      </p:sp>
      <p:sp>
        <p:nvSpPr>
          <p:cNvPr id="2" name="Inhaltsplatzhalter 2">
            <a:extLst>
              <a:ext uri="{FF2B5EF4-FFF2-40B4-BE49-F238E27FC236}">
                <a16:creationId xmlns:a16="http://schemas.microsoft.com/office/drawing/2014/main" id="{40698F20-E35A-7859-BBD7-0DF9260329A7}"/>
              </a:ext>
            </a:extLst>
          </p:cNvPr>
          <p:cNvSpPr txBox="1">
            <a:spLocks/>
          </p:cNvSpPr>
          <p:nvPr/>
        </p:nvSpPr>
        <p:spPr bwMode="black">
          <a:xfrm>
            <a:off x="7268547" y="2015412"/>
            <a:ext cx="4646645"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700" dirty="0">
                <a:hlinkClick r:id="rId2"/>
              </a:rPr>
              <a:t>draft-</a:t>
            </a:r>
            <a:r>
              <a:rPr lang="en-US" sz="1700" dirty="0" err="1">
                <a:hlinkClick r:id="rId2"/>
              </a:rPr>
              <a:t>ietf</a:t>
            </a:r>
            <a:r>
              <a:rPr lang="en-US" sz="1700" dirty="0">
                <a:hlinkClick r:id="rId2"/>
              </a:rPr>
              <a:t>-</a:t>
            </a:r>
            <a:r>
              <a:rPr lang="en-US" sz="1700" dirty="0" err="1">
                <a:hlinkClick r:id="rId2"/>
              </a:rPr>
              <a:t>nmop</a:t>
            </a:r>
            <a:r>
              <a:rPr lang="en-US" sz="1700" dirty="0">
                <a:hlinkClick r:id="rId2"/>
              </a:rPr>
              <a:t>-network-anomaly-architecture</a:t>
            </a:r>
            <a:r>
              <a:rPr lang="en-US" sz="1700" dirty="0"/>
              <a:t> describes the motivation and architecture and the relationship to other two documents.</a:t>
            </a:r>
          </a:p>
          <a:p>
            <a:pPr marL="285750" indent="-285750">
              <a:buFont typeface="Wingdings" panose="05000000000000000000" pitchFamily="2" charset="2"/>
              <a:buChar char="Ø"/>
            </a:pP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-network-anomaly-semantics</a:t>
            </a:r>
            <a:r>
              <a:rPr lang="en-US" sz="1700" dirty="0"/>
              <a:t> defines Symptom semantics to enable standardized data exchange to validate results with network engineers and improve supervised and semi-supervised machine learning systems. </a:t>
            </a:r>
          </a:p>
          <a:p>
            <a:pPr marL="285750" indent="-285750">
              <a:buFont typeface="Wingdings" panose="05000000000000000000" pitchFamily="2" charset="2"/>
              <a:buChar char="Ø"/>
            </a:pP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-network-anomaly-lifecycle</a:t>
            </a:r>
            <a:r>
              <a:rPr lang="en-US" sz="1700" dirty="0"/>
              <a:t> describes on managing the lifecycle process, in order to facilitate network engineers to interact with the network anomaly detection system to refine the detection abilities over time. </a:t>
            </a:r>
          </a:p>
        </p:txBody>
      </p:sp>
      <p:sp>
        <p:nvSpPr>
          <p:cNvPr id="3" name="Text Placeholder 10">
            <a:extLst>
              <a:ext uri="{FF2B5EF4-FFF2-40B4-BE49-F238E27FC236}">
                <a16:creationId xmlns:a16="http://schemas.microsoft.com/office/drawing/2014/main" id="{AC32D27E-E01A-131C-C4B7-9A918341F560}"/>
              </a:ext>
            </a:extLst>
          </p:cNvPr>
          <p:cNvSpPr txBox="1">
            <a:spLocks/>
          </p:cNvSpPr>
          <p:nvPr/>
        </p:nvSpPr>
        <p:spPr bwMode="black">
          <a:xfrm>
            <a:off x="7268547" y="462556"/>
            <a:ext cx="2649894"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8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pic>
        <p:nvPicPr>
          <p:cNvPr id="4" name="Picture 3">
            <a:extLst>
              <a:ext uri="{FF2B5EF4-FFF2-40B4-BE49-F238E27FC236}">
                <a16:creationId xmlns:a16="http://schemas.microsoft.com/office/drawing/2014/main" id="{A10DB6D2-AE41-F640-9B4A-96205F1AB05E}"/>
              </a:ext>
            </a:extLst>
          </p:cNvPr>
          <p:cNvPicPr>
            <a:picLocks noChangeAspect="1"/>
          </p:cNvPicPr>
          <p:nvPr/>
        </p:nvPicPr>
        <p:blipFill>
          <a:blip r:embed="rId5"/>
          <a:stretch>
            <a:fillRect/>
          </a:stretch>
        </p:blipFill>
        <p:spPr>
          <a:xfrm>
            <a:off x="10109092" y="365125"/>
            <a:ext cx="1685925" cy="1457325"/>
          </a:xfrm>
          <a:prstGeom prst="rect">
            <a:avLst/>
          </a:prstGeom>
        </p:spPr>
      </p:pic>
    </p:spTree>
    <p:extLst>
      <p:ext uri="{BB962C8B-B14F-4D97-AF65-F5344CB8AC3E}">
        <p14:creationId xmlns:p14="http://schemas.microsoft.com/office/powerpoint/2010/main" val="4285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Detection Architecture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690688"/>
            <a:ext cx="9492575" cy="4670949"/>
          </a:xfrm>
        </p:spPr>
        <p:txBody>
          <a:bodyPr>
            <a:noAutofit/>
          </a:bodyPr>
          <a:lstStyle/>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Updated Service Disruption Detection Section to cover templates. </a:t>
            </a:r>
          </a:p>
          <a:p>
            <a:pPr>
              <a:spcBef>
                <a:spcPts val="300"/>
              </a:spcBef>
              <a:spcAft>
                <a:spcPts val="300"/>
              </a:spcAft>
            </a:pPr>
            <a:r>
              <a:rPr lang="en-US" sz="2000" dirty="0"/>
              <a:t>Changed Service Model reference from </a:t>
            </a:r>
            <a:r>
              <a:rPr lang="en-US" sz="2000" dirty="0">
                <a:hlinkClick r:id="rId2"/>
              </a:rPr>
              <a:t>RFC 8309 </a:t>
            </a:r>
            <a:r>
              <a:rPr lang="en-US" sz="2000" dirty="0"/>
              <a:t>to </a:t>
            </a:r>
            <a:r>
              <a:rPr lang="en-US" sz="2000" dirty="0">
                <a:hlinkClick r:id="rId3"/>
              </a:rPr>
              <a:t>RFC 8969</a:t>
            </a:r>
            <a:r>
              <a:rPr lang="en-US" sz="2000" dirty="0"/>
              <a:t>.</a:t>
            </a:r>
          </a:p>
          <a:p>
            <a:pPr>
              <a:spcBef>
                <a:spcPts val="300"/>
              </a:spcBef>
              <a:spcAft>
                <a:spcPts val="300"/>
              </a:spcAft>
            </a:pPr>
            <a:r>
              <a:rPr lang="en-US" sz="2000" dirty="0"/>
              <a:t>Merged editorial input from </a:t>
            </a:r>
            <a:r>
              <a:rPr lang="en-US" sz="2000" dirty="0" err="1"/>
              <a:t>Rüdiger</a:t>
            </a:r>
            <a:r>
              <a:rPr lang="en-US" sz="2000" dirty="0"/>
              <a:t> </a:t>
            </a:r>
            <a:r>
              <a:rPr lang="en-US" sz="2000" dirty="0" err="1"/>
              <a:t>Geib</a:t>
            </a:r>
            <a:r>
              <a:rPr lang="en-US" sz="2000" dirty="0"/>
              <a:t> (</a:t>
            </a:r>
            <a:r>
              <a:rPr lang="en-US" sz="2000" dirty="0" err="1"/>
              <a:t>offlist</a:t>
            </a:r>
            <a:r>
              <a:rPr lang="en-US" sz="2000" dirty="0"/>
              <a:t>), Reshad Rahman and Paul Aitken. Thanks a lot for the review!</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6509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517532" cy="4670949"/>
          </a:xfrm>
        </p:spPr>
        <p:txBody>
          <a:bodyPr>
            <a:noAutofit/>
          </a:bodyPr>
          <a:lstStyle/>
          <a:p>
            <a:pPr>
              <a:spcBef>
                <a:spcPts val="300"/>
              </a:spcBef>
              <a:spcAft>
                <a:spcPts val="300"/>
              </a:spcAft>
            </a:pPr>
            <a:r>
              <a:rPr lang="en-US" sz="2000" dirty="0"/>
              <a:t>Updated YANG modules. </a:t>
            </a:r>
          </a:p>
          <a:p>
            <a:pPr lvl="1">
              <a:spcBef>
                <a:spcPts val="300"/>
              </a:spcBef>
              <a:spcAft>
                <a:spcPts val="300"/>
              </a:spcAft>
            </a:pPr>
            <a:r>
              <a:rPr lang="en-US" sz="2000" dirty="0"/>
              <a:t>Added "template", see </a:t>
            </a:r>
            <a:r>
              <a:rPr lang="en-US" sz="2000" dirty="0">
                <a:hlinkClick r:id="rId3"/>
              </a:rPr>
              <a:t>section 3.2 in Network Anomaly Detection Architecture</a:t>
            </a:r>
            <a:r>
              <a:rPr lang="en-US" sz="2000" dirty="0"/>
              <a:t>, and "season" into </a:t>
            </a:r>
            <a:r>
              <a:rPr lang="en-US" sz="2000" dirty="0" err="1"/>
              <a:t>ietf</a:t>
            </a:r>
            <a:r>
              <a:rPr lang="en-US" sz="2000" dirty="0"/>
              <a:t>-network-anomaly-symptom-</a:t>
            </a:r>
            <a:r>
              <a:rPr lang="en-US" sz="2000" dirty="0" err="1"/>
              <a:t>cbl</a:t>
            </a:r>
            <a:r>
              <a:rPr lang="en-US" sz="2000" dirty="0"/>
              <a:t>.</a:t>
            </a:r>
          </a:p>
          <a:p>
            <a:pPr lvl="1">
              <a:spcBef>
                <a:spcPts val="300"/>
              </a:spcBef>
              <a:spcAft>
                <a:spcPts val="300"/>
              </a:spcAft>
            </a:pPr>
            <a:r>
              <a:rPr lang="en-US" sz="2000" dirty="0"/>
              <a:t>Added maintenance related information into </a:t>
            </a:r>
            <a:r>
              <a:rPr lang="en-US" sz="2000" dirty="0" err="1"/>
              <a:t>ietf</a:t>
            </a:r>
            <a:r>
              <a:rPr lang="en-US" sz="2000" dirty="0"/>
              <a:t>-network-anomaly-service-topology.</a:t>
            </a:r>
          </a:p>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Added in Section 4.4 Apache AVRO data model translation.</a:t>
            </a:r>
          </a:p>
          <a:p>
            <a:pPr>
              <a:spcBef>
                <a:spcPts val="300"/>
              </a:spcBef>
              <a:spcAft>
                <a:spcPts val="300"/>
              </a:spcAft>
            </a:pPr>
            <a:r>
              <a:rPr lang="en-US" sz="2000" dirty="0"/>
              <a:t>Completed Security Considerations according to </a:t>
            </a:r>
            <a:br>
              <a:rPr lang="en-US" sz="2000" dirty="0"/>
            </a:br>
            <a:r>
              <a:rPr lang="en-US" sz="2000" dirty="0">
                <a:hlinkClick r:id="rId4"/>
              </a:rPr>
              <a:t>draft-ietf-netmod-rfc8407bis-28#appendix-B</a:t>
            </a:r>
            <a:r>
              <a:rPr lang="en-US" sz="2000" dirty="0"/>
              <a:t>.</a:t>
            </a:r>
          </a:p>
          <a:p>
            <a:pPr>
              <a:spcBef>
                <a:spcPts val="300"/>
              </a:spcBef>
              <a:spcAft>
                <a:spcPts val="300"/>
              </a:spcAft>
            </a:pPr>
            <a:r>
              <a:rPr lang="en-US" sz="2000" dirty="0"/>
              <a:t>Described service model context and added normative reference to RFC 8969.</a:t>
            </a:r>
          </a:p>
          <a:p>
            <a:pPr>
              <a:spcBef>
                <a:spcPts val="300"/>
              </a:spcBef>
              <a:spcAft>
                <a:spcPts val="300"/>
              </a:spcAft>
            </a:pPr>
            <a:r>
              <a:rPr lang="en-US" sz="2000" dirty="0"/>
              <a:t>Added Cosmos Bright Lights in Implementation status section.</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4278094"/>
          </a:xfrm>
          <a:prstGeom prst="rect">
            <a:avLst/>
          </a:prstGeom>
          <a:noFill/>
        </p:spPr>
        <p:txBody>
          <a:bodyPr wrap="square">
            <a:spAutoFit/>
          </a:bodyPr>
          <a:lstStyle/>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-symptom-</a:t>
            </a:r>
            <a:r>
              <a:rPr lang="de-CH" sz="850" dirty="0" err="1">
                <a:latin typeface="Courier New" panose="02070309020205020404" pitchFamily="49" charset="0"/>
                <a:ea typeface="Calibri" panose="020F0502020204030204" pitchFamily="34" charset="0"/>
                <a:cs typeface="Courier New" panose="02070309020205020404" pitchFamily="49" charset="0"/>
              </a:rPr>
              <a:t>cbl</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rsn:anomaly</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action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reason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trigger</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network-plane?   </a:t>
            </a:r>
            <a:r>
              <a:rPr lang="de-CH" sz="850" dirty="0" err="1">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template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season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Enumeration</a:t>
            </a: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-service-</a:t>
            </a:r>
            <a:r>
              <a:rPr lang="de-CH" sz="850" dirty="0" err="1">
                <a:latin typeface="Courier New" panose="02070309020205020404" pitchFamily="49" charset="0"/>
                <a:ea typeface="Calibri" panose="020F0502020204030204" pitchFamily="34" charset="0"/>
                <a:cs typeface="Courier New" panose="02070309020205020404" pitchFamily="49" charset="0"/>
              </a:rPr>
              <a:t>topology</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rsn:service</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+--:(l2vpn)</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+--:(l3vpn)</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37639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058712" cy="4670949"/>
          </a:xfrm>
        </p:spPr>
        <p:txBody>
          <a:bodyPr>
            <a:noAutofit/>
          </a:bodyPr>
          <a:lstStyle/>
          <a:p>
            <a:pPr>
              <a:spcBef>
                <a:spcPts val="300"/>
              </a:spcBef>
              <a:spcAft>
                <a:spcPts val="300"/>
              </a:spcAft>
            </a:pPr>
            <a:r>
              <a:rPr lang="en-US" sz="2000" dirty="0"/>
              <a:t>Updated relevant-state YANG module</a:t>
            </a:r>
          </a:p>
          <a:p>
            <a:pPr lvl="1">
              <a:spcBef>
                <a:spcPts val="300"/>
              </a:spcBef>
              <a:spcAft>
                <a:spcPts val="300"/>
              </a:spcAft>
            </a:pPr>
            <a:r>
              <a:rPr lang="en-US" sz="2000" dirty="0"/>
              <a:t>Added global </a:t>
            </a:r>
            <a:r>
              <a:rPr lang="en-US" sz="2000" dirty="0" err="1"/>
              <a:t>uri</a:t>
            </a:r>
            <a:r>
              <a:rPr lang="en-US" sz="2000" dirty="0"/>
              <a:t>, confidence-score and strategy</a:t>
            </a:r>
          </a:p>
          <a:p>
            <a:pPr lvl="1">
              <a:spcBef>
                <a:spcPts val="300"/>
              </a:spcBef>
              <a:spcAft>
                <a:spcPts val="300"/>
              </a:spcAft>
            </a:pPr>
            <a:r>
              <a:rPr lang="en-US" sz="2000" dirty="0"/>
              <a:t>Added service container</a:t>
            </a:r>
          </a:p>
          <a:p>
            <a:pPr lvl="1">
              <a:spcBef>
                <a:spcPts val="300"/>
              </a:spcBef>
              <a:spcAft>
                <a:spcPts val="300"/>
              </a:spcAft>
            </a:pPr>
            <a:r>
              <a:rPr lang="en-US" sz="2000" dirty="0"/>
              <a:t>Renamed anomaly grouping from anomalies to anomaly according to </a:t>
            </a:r>
            <a:r>
              <a:rPr lang="en-US" sz="2000" dirty="0">
                <a:hlinkClick r:id="rId2"/>
              </a:rPr>
              <a:t>RFC 8407</a:t>
            </a:r>
            <a:r>
              <a:rPr lang="en-US" sz="2000" dirty="0"/>
              <a:t>.</a:t>
            </a:r>
          </a:p>
          <a:p>
            <a:pPr lvl="1">
              <a:spcBef>
                <a:spcPts val="300"/>
              </a:spcBef>
              <a:spcAft>
                <a:spcPts val="300"/>
              </a:spcAft>
            </a:pPr>
            <a:r>
              <a:rPr lang="en-US" sz="2000" dirty="0"/>
              <a:t>Annotator-type is now an enumeration. </a:t>
            </a:r>
          </a:p>
          <a:p>
            <a:pPr>
              <a:spcBef>
                <a:spcPts val="300"/>
              </a:spcBef>
              <a:spcAft>
                <a:spcPts val="300"/>
              </a:spcAft>
            </a:pPr>
            <a:r>
              <a:rPr lang="en-US" sz="2000" dirty="0"/>
              <a:t>Merged terminology input from Adrian</a:t>
            </a:r>
          </a:p>
          <a:p>
            <a:pPr>
              <a:spcBef>
                <a:spcPts val="300"/>
              </a:spcBef>
              <a:spcAft>
                <a:spcPts val="300"/>
              </a:spcAft>
            </a:pPr>
            <a:r>
              <a:rPr lang="en-US" sz="2000" dirty="0"/>
              <a:t>Completed Security Considerations according to </a:t>
            </a:r>
            <a:br>
              <a:rPr lang="en-US" sz="2000" dirty="0"/>
            </a:br>
            <a:r>
              <a:rPr lang="en-US" sz="2000" dirty="0">
                <a:hlinkClick r:id="rId3"/>
              </a:rPr>
              <a:t>draft-ietf-netmod-rfc8407bis-28#appendix-B</a:t>
            </a:r>
            <a:r>
              <a:rPr lang="en-US" sz="2000" dirty="0"/>
              <a:t>.</a:t>
            </a:r>
          </a:p>
          <a:p>
            <a:pPr>
              <a:spcBef>
                <a:spcPts val="300"/>
              </a:spcBef>
              <a:spcAft>
                <a:spcPts val="300"/>
              </a:spcAft>
            </a:pPr>
            <a:r>
              <a:rPr lang="en-US" sz="2000" dirty="0"/>
              <a:t>Received review from Paul Aitken which will be addressed in -04.</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3885679"/>
          </a:xfrm>
          <a:prstGeom prst="rect">
            <a:avLst/>
          </a:prstGeom>
          <a:noFill/>
        </p:spPr>
        <p:txBody>
          <a:bodyPr wrap="square">
            <a:spAutoFit/>
          </a:bodyPr>
          <a:lstStyle/>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uri</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inet:uri</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strategy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confidence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service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anomaly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revision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revision</a:t>
            </a:r>
            <a:r>
              <a:rPr lang="de-CH" sz="850" dirty="0">
                <a:latin typeface="Courier New" panose="02070309020205020404" pitchFamily="49" charset="0"/>
                <a:ea typeface="Calibri" panose="020F0502020204030204" pitchFamily="34" charset="0"/>
                <a:cs typeface="Courier New" panose="02070309020205020404" pitchFamily="49" charset="0"/>
              </a:rPr>
              <a:t>            yang:counter32</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confidence</a:t>
            </a:r>
            <a:r>
              <a:rPr lang="de-CH" sz="850" dirty="0">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pattern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annotator</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name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version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annotator</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-type?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7618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err="1">
                <a:solidFill>
                  <a:schemeClr val="bg2">
                    <a:lumMod val="75000"/>
                  </a:schemeClr>
                </a:solidFill>
              </a:rPr>
              <a:t>Combined</a:t>
            </a:r>
            <a:r>
              <a:rPr lang="de-CH" sz="2600" dirty="0">
                <a:solidFill>
                  <a:schemeClr val="bg2">
                    <a:lumMod val="75000"/>
                  </a:schemeClr>
                </a:solidFill>
              </a:rPr>
              <a:t> </a:t>
            </a:r>
            <a:r>
              <a:rPr lang="de-CH" sz="2600" dirty="0">
                <a:solidFill>
                  <a:srgbClr val="FF0000"/>
                </a:solidFill>
              </a:rPr>
              <a:t>YANG Schema </a:t>
            </a:r>
            <a:r>
              <a:rPr lang="de-CH" sz="2600" dirty="0" err="1">
                <a:solidFill>
                  <a:srgbClr val="FF0000"/>
                </a:solidFill>
              </a:rPr>
              <a:t>Tree</a:t>
            </a:r>
            <a:endParaRPr lang="en-US" sz="2600" dirty="0">
              <a:solidFill>
                <a:srgbClr val="FF0000"/>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7" name="Rectangle 6">
            <a:extLst>
              <a:ext uri="{FF2B5EF4-FFF2-40B4-BE49-F238E27FC236}">
                <a16:creationId xmlns:a16="http://schemas.microsoft.com/office/drawing/2014/main" id="{89674056-4992-98AB-54F1-2598C5EB7DAA}"/>
              </a:ext>
            </a:extLst>
          </p:cNvPr>
          <p:cNvSpPr/>
          <p:nvPr/>
        </p:nvSpPr>
        <p:spPr>
          <a:xfrm>
            <a:off x="10118497" y="2634605"/>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9" name="TextBox 8">
            <a:extLst>
              <a:ext uri="{FF2B5EF4-FFF2-40B4-BE49-F238E27FC236}">
                <a16:creationId xmlns:a16="http://schemas.microsoft.com/office/drawing/2014/main" id="{044B5C1F-54D4-ED68-36F8-2A8836FBB6D9}"/>
              </a:ext>
            </a:extLst>
          </p:cNvPr>
          <p:cNvSpPr txBox="1"/>
          <p:nvPr/>
        </p:nvSpPr>
        <p:spPr bwMode="gray">
          <a:xfrm>
            <a:off x="777404" y="1502688"/>
            <a:ext cx="6175612" cy="5355312"/>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publisher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service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+--:(smtopology:l2vpn)</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smtopology:vpn-service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vpn-id</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smtopology:site-ids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+--:(smtopology:l3vpn)</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smtopology:vpn-service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vpn-id</a:t>
            </a:r>
            <a:r>
              <a:rPr lang="de-CH" sz="900" dirty="0">
                <a:highlight>
                  <a:srgbClr val="00FFFF"/>
                </a:highlight>
                <a:latin typeface="Courier New" panose="02070309020205020404" pitchFamily="49" charset="0"/>
                <a:cs typeface="Courier New" panose="02070309020205020404" pitchFamily="49" charset="0"/>
              </a:rPr>
              <a:t>]</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smtopology:vpn-id</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smtopology:uri</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inet:uri</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smtopology:vpn-name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smtopology:site-ids</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A3D8A6A-9CE1-D964-6465-9B78E3A255ED}"/>
              </a:ext>
            </a:extLst>
          </p:cNvPr>
          <p:cNvSpPr txBox="1"/>
          <p:nvPr/>
        </p:nvSpPr>
        <p:spPr bwMode="gray">
          <a:xfrm>
            <a:off x="5435272" y="1502688"/>
            <a:ext cx="4890350" cy="5078313"/>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anomaly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                            yang:counter32</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pattern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r>
              <a:rPr lang="de-CH" sz="900" dirty="0">
                <a:latin typeface="Courier New" panose="02070309020205020404" pitchFamily="49" charset="0"/>
                <a:cs typeface="Courier New" panose="02070309020205020404" pitchFamily="49" charset="0"/>
              </a:rPr>
              <a:t>-type?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symptom</a:t>
            </a:r>
            <a:r>
              <a:rPr lang="de-CH" sz="900" dirty="0">
                <a:highlight>
                  <a:srgbClr val="00FF00"/>
                </a:highlight>
                <a:latin typeface="Courier New" panose="02070309020205020404" pitchFamily="49" charset="0"/>
                <a:cs typeface="Courier New" panose="02070309020205020404" pitchFamily="49" charset="0"/>
              </a:rPr>
              <a:t>!</a:t>
            </a: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id</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yang:uuid</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concern</a:t>
            </a:r>
            <a:r>
              <a:rPr lang="de-CH" sz="900" dirty="0">
                <a:highlight>
                  <a:srgbClr val="00FF00"/>
                </a:highlight>
                <a:latin typeface="Courier New" panose="02070309020205020404" pitchFamily="49" charset="0"/>
                <a:cs typeface="Courier New" panose="02070309020205020404" pitchFamily="49" charset="0"/>
              </a:rPr>
              <a:t>-score                 </a:t>
            </a:r>
            <a:r>
              <a:rPr lang="de-CH" sz="900" dirty="0" err="1">
                <a:highlight>
                  <a:srgbClr val="00FF00"/>
                </a:highlight>
                <a:latin typeface="Courier New" panose="02070309020205020404" pitchFamily="49" charset="0"/>
                <a:cs typeface="Courier New" panose="02070309020205020404" pitchFamily="49" charset="0"/>
              </a:rPr>
              <a:t>score</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smcblsymptom:action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smcblsymptom:reason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smcblsymptom:trigger</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smcblsymptom:network-plane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enumeration</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smcblsymptom:template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smcblsymptom:season</a:t>
            </a:r>
            <a:r>
              <a:rPr lang="de-CH" sz="900" dirty="0">
                <a:highlight>
                  <a:srgbClr val="00FF00"/>
                </a:highlight>
                <a:latin typeface="Courier New" panose="02070309020205020404" pitchFamily="49" charset="0"/>
                <a:cs typeface="Courier New" panose="02070309020205020404" pitchFamily="49" charset="0"/>
              </a:rPr>
              <a:t>?          Enumeration</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smtopology:vpn-node-terminations</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hostname</a:t>
            </a:r>
            <a:r>
              <a:rPr lang="de-CH" sz="900" dirty="0">
                <a:highlight>
                  <a:srgbClr val="FFFF00"/>
                </a:highlight>
                <a:latin typeface="Courier New" panose="02070309020205020404" pitchFamily="49" charset="0"/>
                <a:cs typeface="Courier New" panose="02070309020205020404" pitchFamily="49" charset="0"/>
              </a:rPr>
              <a:t> route-</a:t>
            </a:r>
            <a:r>
              <a:rPr lang="de-CH" sz="900" dirty="0" err="1">
                <a:highlight>
                  <a:srgbClr val="FFFF00"/>
                </a:highlight>
                <a:latin typeface="Courier New" panose="02070309020205020404" pitchFamily="49" charset="0"/>
                <a:cs typeface="Courier New" panose="02070309020205020404" pitchFamily="49" charset="0"/>
              </a:rPr>
              <a:t>distinguisher</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smtopology:hostname</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inet:host</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smtopology:route-distinguisher</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string</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smtopology:peer-ip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smtopology:next-hop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smtopology:interface-id</a:t>
            </a:r>
            <a:r>
              <a:rPr lang="de-CH" sz="900" dirty="0">
                <a:highlight>
                  <a:srgbClr val="FFFF00"/>
                </a:highlight>
                <a:latin typeface="Courier New" panose="02070309020205020404" pitchFamily="49" charset="0"/>
                <a:cs typeface="Courier New" panose="02070309020205020404" pitchFamily="49" charset="0"/>
              </a:rPr>
              <a:t>*          uint32</a:t>
            </a:r>
          </a:p>
        </p:txBody>
      </p:sp>
    </p:spTree>
    <p:extLst>
      <p:ext uri="{BB962C8B-B14F-4D97-AF65-F5344CB8AC3E}">
        <p14:creationId xmlns:p14="http://schemas.microsoft.com/office/powerpoint/2010/main" val="76349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err="1">
                <a:solidFill>
                  <a:srgbClr val="FF0000"/>
                </a:solidFill>
              </a:rPr>
              <a:t>Example</a:t>
            </a:r>
            <a:r>
              <a:rPr lang="de-CH" sz="2600" dirty="0">
                <a:solidFill>
                  <a:srgbClr val="FF0000"/>
                </a:solidFill>
              </a:rPr>
              <a:t> Message </a:t>
            </a:r>
            <a:r>
              <a:rPr lang="de-CH" sz="2600" dirty="0" err="1">
                <a:solidFill>
                  <a:schemeClr val="bg2">
                    <a:lumMod val="75000"/>
                  </a:schemeClr>
                </a:solidFill>
              </a:rPr>
              <a:t>from</a:t>
            </a:r>
            <a:r>
              <a:rPr lang="de-CH" sz="2600" dirty="0">
                <a:solidFill>
                  <a:schemeClr val="bg2">
                    <a:lumMod val="75000"/>
                  </a:schemeClr>
                </a:solidFill>
              </a:rPr>
              <a:t> </a:t>
            </a:r>
            <a:r>
              <a:rPr lang="de-CH" sz="2600" dirty="0" err="1">
                <a:solidFill>
                  <a:schemeClr val="bg2">
                    <a:lumMod val="75000"/>
                  </a:schemeClr>
                </a:solidFill>
              </a:rPr>
              <a:t>Cosmos</a:t>
            </a:r>
            <a:r>
              <a:rPr lang="de-CH" sz="2600" dirty="0">
                <a:solidFill>
                  <a:schemeClr val="bg2">
                    <a:lumMod val="75000"/>
                  </a:schemeClr>
                </a:solidFill>
              </a:rPr>
              <a:t> Bright Lights Implementation</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3" name="Rectangle 2">
            <a:extLst>
              <a:ext uri="{FF2B5EF4-FFF2-40B4-BE49-F238E27FC236}">
                <a16:creationId xmlns:a16="http://schemas.microsoft.com/office/drawing/2014/main" id="{49149812-491A-2EA8-422B-8A8965AC5BBB}"/>
              </a:ext>
            </a:extLst>
          </p:cNvPr>
          <p:cNvSpPr/>
          <p:nvPr/>
        </p:nvSpPr>
        <p:spPr>
          <a:xfrm>
            <a:off x="10171610" y="2389498"/>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4" name="TextBox 3">
            <a:extLst>
              <a:ext uri="{FF2B5EF4-FFF2-40B4-BE49-F238E27FC236}">
                <a16:creationId xmlns:a16="http://schemas.microsoft.com/office/drawing/2014/main" id="{B549906B-134F-E6CA-1B1C-1447CE3D6DF9}"/>
              </a:ext>
            </a:extLst>
          </p:cNvPr>
          <p:cNvSpPr txBox="1"/>
          <p:nvPr/>
        </p:nvSpPr>
        <p:spPr bwMode="gray">
          <a:xfrm>
            <a:off x="836258" y="1458473"/>
            <a:ext cx="4810757" cy="5370701"/>
          </a:xfrm>
          <a:prstGeom prst="rect">
            <a:avLst/>
          </a:prstGeom>
          <a:noFill/>
        </p:spPr>
        <p:txBody>
          <a:bodyPr wrap="square">
            <a:spAutoFit/>
          </a:bodyPr>
          <a:lstStyle/>
          <a:p>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"616963b4-1f4f-4abe-94b5-7e1354653d49",</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"https://pivot-url-proxy.app.zhh.sbd.corproot.net/</a:t>
            </a:r>
            <a:r>
              <a:rPr lang="de-CH" sz="700" dirty="0" err="1">
                <a:latin typeface="Courier New" panose="02070309020205020404" pitchFamily="49" charset="0"/>
                <a:cs typeface="Courier New" panose="02070309020205020404" pitchFamily="49" charset="0"/>
              </a:rPr>
              <a:t>pivot</a:t>
            </a:r>
            <a:r>
              <a:rPr lang="de-CH" sz="700" dirty="0">
                <a:latin typeface="Courier New" panose="02070309020205020404" pitchFamily="49" charset="0"/>
                <a:cs typeface="Courier New" panose="02070309020205020404" pitchFamily="49" charset="0"/>
              </a:rPr>
              <a:t>/c/926d/</a:t>
            </a:r>
            <a:r>
              <a:rPr lang="de-CH" sz="700" dirty="0" err="1">
                <a:latin typeface="Courier New" panose="02070309020205020404" pitchFamily="49" charset="0"/>
                <a:cs typeface="Courier New" panose="02070309020205020404" pitchFamily="49" charset="0"/>
              </a:rPr>
              <a:t>CBL_LC_Overview_Dev?vpn_id</a:t>
            </a:r>
            <a:r>
              <a:rPr lang="de-CH" sz="700" dirty="0">
                <a:latin typeface="Courier New" panose="02070309020205020404" pitchFamily="49" charset="0"/>
                <a:cs typeface="Courier New" panose="02070309020205020404" pitchFamily="49" charset="0"/>
              </a:rPr>
              <a:t>=64497:19313&amp;comms=64497:19313"</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1745333280000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concernScore</a:t>
            </a:r>
            <a:r>
              <a:rPr lang="de-CH" sz="700" dirty="0">
                <a:latin typeface="Courier New" panose="02070309020205020404" pitchFamily="49" charset="0"/>
                <a:cs typeface="Courier New" panose="02070309020205020404" pitchFamily="49" charset="0"/>
              </a:rPr>
              <a:t>": 8,</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anomaly</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revision</a:t>
            </a:r>
            <a:r>
              <a:rPr lang="de-CH" sz="700" dirty="0">
                <a:latin typeface="Courier New" panose="02070309020205020404" pitchFamily="49" charset="0"/>
                <a:cs typeface="Courier New" panose="02070309020205020404" pitchFamily="49" charset="0"/>
              </a:rPr>
              <a:t>": 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state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detection</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1745332860000,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pattern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"com.swisscom.daisy.cosmos.brightlights.bmp.functions.BmpCountScoringPerWindow",</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algorithm</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symptom</a:t>
            </a:r>
            <a:r>
              <a:rPr lang="de-CH" sz="700" dirty="0">
                <a:latin typeface="Courier New" panose="02070309020205020404" pitchFamily="49" charset="0"/>
                <a:cs typeface="Courier New" panose="02070309020205020404" pitchFamily="49" charset="0"/>
              </a:rPr>
              <a:t>": {</a:t>
            </a:r>
          </a:p>
          <a:p>
            <a:r>
              <a:rPr lang="de-CH" sz="700" dirty="0">
                <a:highlight>
                  <a:srgbClr val="00FF00"/>
                </a:highlight>
                <a:latin typeface="Courier New" panose="02070309020205020404" pitchFamily="49" charset="0"/>
                <a:cs typeface="Courier New" panose="02070309020205020404" pitchFamily="49" charset="0"/>
              </a:rPr>
              <a:t>                "Symptom": {</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id</a:t>
            </a:r>
            <a:r>
              <a:rPr lang="de-CH" sz="700" dirty="0">
                <a:highlight>
                  <a:srgbClr val="00FF00"/>
                </a:highlight>
                <a:latin typeface="Courier New" panose="02070309020205020404" pitchFamily="49" charset="0"/>
                <a:cs typeface="Courier New" panose="02070309020205020404" pitchFamily="49" charset="0"/>
              </a:rPr>
              <a:t>": "1bee6d7e-923b-4990-b33f-208ed1bd9cf4",</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concernScore</a:t>
            </a:r>
            <a:r>
              <a:rPr lang="de-CH" sz="700" dirty="0">
                <a:highlight>
                  <a:srgbClr val="00FF00"/>
                </a:highlight>
                <a:latin typeface="Courier New" panose="02070309020205020404" pitchFamily="49" charset="0"/>
                <a:cs typeface="Courier New" panose="02070309020205020404" pitchFamily="49" charset="0"/>
              </a:rPr>
              <a:t>": 0,</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action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reason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trigger</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networkPlane</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4908C7D9-6EFD-4A28-C900-7669A61FEE43}"/>
              </a:ext>
            </a:extLst>
          </p:cNvPr>
          <p:cNvSpPr txBox="1"/>
          <p:nvPr/>
        </p:nvSpPr>
        <p:spPr bwMode="gray">
          <a:xfrm>
            <a:off x="5726660" y="1458473"/>
            <a:ext cx="3906283" cy="4293483"/>
          </a:xfrm>
          <a:prstGeom prst="rect">
            <a:avLst/>
          </a:prstGeom>
          <a:noFill/>
        </p:spPr>
        <p:txBody>
          <a:bodyPr wrap="square">
            <a:spAutoFit/>
          </a:bodyPr>
          <a:lstStyle/>
          <a:p>
            <a:r>
              <a:rPr lang="de-CH" sz="700" dirty="0">
                <a:highlight>
                  <a:srgbClr val="FFFF00"/>
                </a:highlight>
                <a:latin typeface="Courier New" panose="02070309020205020404" pitchFamily="49" charset="0"/>
                <a:cs typeface="Courier New" panose="02070309020205020404" pitchFamily="49" charset="0"/>
              </a:rPr>
              <a:t>"</a:t>
            </a:r>
            <a:r>
              <a:rPr lang="de-CH" sz="700" dirty="0" err="1">
                <a:highlight>
                  <a:srgbClr val="FFFF00"/>
                </a:highlight>
                <a:latin typeface="Courier New" panose="02070309020205020404" pitchFamily="49" charset="0"/>
                <a:cs typeface="Courier New" panose="02070309020205020404" pitchFamily="49" charset="0"/>
              </a:rPr>
              <a:t>vpnNodeTerminations</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hostname</a:t>
            </a:r>
            <a:r>
              <a:rPr lang="de-CH" sz="700" dirty="0">
                <a:highlight>
                  <a:srgbClr val="FFFF00"/>
                </a:highlight>
                <a:latin typeface="Courier New" panose="02070309020205020404" pitchFamily="49" charset="0"/>
                <a:cs typeface="Courier New" panose="02070309020205020404" pitchFamily="49" charset="0"/>
              </a:rPr>
              <a:t>": "138.190.128.227",</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routeDistinguisher</a:t>
            </a:r>
            <a:r>
              <a:rPr lang="de-CH" sz="700" dirty="0">
                <a:highlight>
                  <a:srgbClr val="FFFF00"/>
                </a:highlight>
                <a:latin typeface="Courier New" panose="02070309020205020404" pitchFamily="49" charset="0"/>
                <a:cs typeface="Courier New" panose="02070309020205020404" pitchFamily="49" charset="0"/>
              </a:rPr>
              <a:t>": "2:4260047718:10440",</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peerIp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"10.94.87.138"</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nextHop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interfaceId</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service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"L3VpnServiceContainer": {</a:t>
            </a:r>
          </a:p>
          <a:p>
            <a:r>
              <a:rPr lang="de-CH" sz="700" dirty="0">
                <a:highlight>
                  <a:srgbClr val="00FFFF"/>
                </a:highlight>
                <a:latin typeface="Courier New" panose="02070309020205020404" pitchFamily="49" charset="0"/>
                <a:cs typeface="Courier New" panose="02070309020205020404" pitchFamily="49" charset="0"/>
              </a:rPr>
              <a:t>            "l3VpnService":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vpnId</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uri</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"https://thor-ui.thoruipp.corproot.net/</a:t>
            </a:r>
            <a:r>
              <a:rPr lang="de-CH" sz="700" dirty="0" err="1">
                <a:highlight>
                  <a:srgbClr val="00FFFF"/>
                </a:highlight>
                <a:latin typeface="Courier New" panose="02070309020205020404" pitchFamily="49" charset="0"/>
                <a:cs typeface="Courier New" panose="02070309020205020404" pitchFamily="49" charset="0"/>
              </a:rPr>
              <a:t>cantata</a:t>
            </a:r>
            <a:r>
              <a:rPr lang="de-CH" sz="700" dirty="0">
                <a:highlight>
                  <a:srgbClr val="00FFFF"/>
                </a:highlight>
                <a:latin typeface="Courier New" panose="02070309020205020404" pitchFamily="49" charset="0"/>
                <a:cs typeface="Courier New" panose="02070309020205020404" pitchFamily="49" charset="0"/>
              </a:rPr>
              <a:t>/</a:t>
            </a:r>
            <a:r>
              <a:rPr lang="de-CH" sz="700" dirty="0" err="1">
                <a:highlight>
                  <a:srgbClr val="00FFFF"/>
                </a:highlight>
                <a:latin typeface="Courier New" panose="02070309020205020404" pitchFamily="49" charset="0"/>
                <a:cs typeface="Courier New" panose="02070309020205020404" pitchFamily="49" charset="0"/>
              </a:rPr>
              <a:t>lcs?dstCommunity</a:t>
            </a:r>
            <a:r>
              <a:rPr lang="de-CH" sz="700" dirty="0">
                <a:highlight>
                  <a:srgbClr val="00FFFF"/>
                </a:highlight>
                <a:latin typeface="Courier New" panose="02070309020205020404" pitchFamily="49" charset="0"/>
                <a:cs typeface="Courier New" panose="02070309020205020404" pitchFamily="49" charset="0"/>
              </a:rPr>
              <a:t>=64497:19313"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vpnName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siteIds</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changeId</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changeStartTime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changeEndTime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publisher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"161495ba-3c0a-5f13-90ae-b907259be226",</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Brightlights</a:t>
            </a:r>
            <a:r>
              <a:rPr lang="de-CH" sz="700" dirty="0">
                <a:latin typeface="Courier New" panose="02070309020205020404" pitchFamily="49" charset="0"/>
                <a:cs typeface="Courier New" panose="02070309020205020404" pitchFamily="49" charset="0"/>
              </a:rPr>
              <a:t> - Streaming",</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version</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"1.0.9-alert-1"</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a:t>
            </a:r>
            <a:endParaRPr lang="de-CH" sz="7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07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a:t>
            </a:r>
            <a:r>
              <a:rPr lang="en-US" sz="2600" b="0" dirty="0">
                <a:solidFill>
                  <a:srgbClr val="FF0000"/>
                </a:solidFill>
              </a:rPr>
              <a:t>Real-Time</a:t>
            </a:r>
            <a:r>
              <a:rPr lang="en-US" sz="2600" b="0" dirty="0">
                <a:solidFill>
                  <a:schemeClr val="bg1">
                    <a:lumMod val="65000"/>
                  </a:schemeClr>
                </a:solidFill>
              </a:rPr>
              <a:t> Incident Analysis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Rectangle 5">
            <a:extLst>
              <a:ext uri="{FF2B5EF4-FFF2-40B4-BE49-F238E27FC236}">
                <a16:creationId xmlns:a16="http://schemas.microsoft.com/office/drawing/2014/main" id="{39F229B6-1375-5C4C-AB22-9497F8590C8C}"/>
              </a:ext>
            </a:extLst>
          </p:cNvPr>
          <p:cNvSpPr/>
          <p:nvPr/>
        </p:nvSpPr>
        <p:spPr>
          <a:xfrm>
            <a:off x="379763" y="5528344"/>
            <a:ext cx="8652200" cy="323165"/>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sp>
        <p:nvSpPr>
          <p:cNvPr id="7" name="Rectangle 6">
            <a:extLst>
              <a:ext uri="{FF2B5EF4-FFF2-40B4-BE49-F238E27FC236}">
                <a16:creationId xmlns:a16="http://schemas.microsoft.com/office/drawing/2014/main" id="{34AA7AB3-E9F2-C24B-DEF2-A9E6B251F312}"/>
              </a:ext>
            </a:extLst>
          </p:cNvPr>
          <p:cNvSpPr/>
          <p:nvPr/>
        </p:nvSpPr>
        <p:spPr>
          <a:xfrm>
            <a:off x="9942993" y="1931311"/>
            <a:ext cx="1971728" cy="1708160"/>
          </a:xfrm>
          <a:prstGeom prst="rect">
            <a:avLst/>
          </a:prstGeom>
        </p:spPr>
        <p:txBody>
          <a:bodyPr wrap="square">
            <a:spAutoFit/>
          </a:bodyPr>
          <a:lstStyle/>
          <a:p>
            <a:pPr algn="ctr"/>
            <a:r>
              <a:rPr lang="en-US" sz="1500" b="1" dirty="0"/>
              <a:t>Shows traffic bad TTL, adjacency drops and traffic volume changes due to public holidays, Measured with IPFIX and Correlated with BGP VPNv4/6.</a:t>
            </a:r>
            <a:endParaRPr lang="de-CH" sz="1500" b="1" dirty="0"/>
          </a:p>
        </p:txBody>
      </p:sp>
      <p:sp>
        <p:nvSpPr>
          <p:cNvPr id="9" name="Rectangle 8">
            <a:extLst>
              <a:ext uri="{FF2B5EF4-FFF2-40B4-BE49-F238E27FC236}">
                <a16:creationId xmlns:a16="http://schemas.microsoft.com/office/drawing/2014/main" id="{A2905D29-D7A8-9E42-4A2E-77FCEC394C90}"/>
              </a:ext>
            </a:extLst>
          </p:cNvPr>
          <p:cNvSpPr/>
          <p:nvPr/>
        </p:nvSpPr>
        <p:spPr>
          <a:xfrm>
            <a:off x="9994900" y="3745243"/>
            <a:ext cx="2005724" cy="2169825"/>
          </a:xfrm>
          <a:prstGeom prst="rect">
            <a:avLst/>
          </a:prstGeom>
        </p:spPr>
        <p:txBody>
          <a:bodyPr wrap="square">
            <a:spAutoFit/>
          </a:bodyPr>
          <a:lstStyle/>
          <a:p>
            <a:pPr algn="ctr"/>
            <a:r>
              <a:rPr lang="en-US" sz="1500" b="1" dirty="0"/>
              <a:t>Shows constant BGP topology changes and flow count changes due to public holidays. Measured with IPFIX and Correlated with BGP VPNv4/6, BMP Adj-RIB In and Local RIB.</a:t>
            </a:r>
            <a:endParaRPr lang="de-CH" sz="1500" b="1" dirty="0"/>
          </a:p>
        </p:txBody>
      </p:sp>
      <p:cxnSp>
        <p:nvCxnSpPr>
          <p:cNvPr id="10" name="Straight Arrow Connector 9">
            <a:extLst>
              <a:ext uri="{FF2B5EF4-FFF2-40B4-BE49-F238E27FC236}">
                <a16:creationId xmlns:a16="http://schemas.microsoft.com/office/drawing/2014/main" id="{95A68136-F643-4E48-F6A9-4BE224E514F4}"/>
              </a:ext>
            </a:extLst>
          </p:cNvPr>
          <p:cNvCxnSpPr>
            <a:cxnSpLocks/>
          </p:cNvCxnSpPr>
          <p:nvPr/>
        </p:nvCxnSpPr>
        <p:spPr bwMode="gray">
          <a:xfrm flipH="1">
            <a:off x="9556677" y="2486670"/>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FB5BD0-F0B5-E5FA-5665-469248B468B3}"/>
              </a:ext>
            </a:extLst>
          </p:cNvPr>
          <p:cNvCxnSpPr>
            <a:cxnSpLocks/>
          </p:cNvCxnSpPr>
          <p:nvPr/>
        </p:nvCxnSpPr>
        <p:spPr bwMode="gray">
          <a:xfrm flipH="1">
            <a:off x="9606062" y="4310783"/>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58D6034-0F4E-9415-DB24-47E7A572A090}"/>
              </a:ext>
            </a:extLst>
          </p:cNvPr>
          <p:cNvPicPr>
            <a:picLocks noChangeAspect="1"/>
          </p:cNvPicPr>
          <p:nvPr/>
        </p:nvPicPr>
        <p:blipFill>
          <a:blip r:embed="rId2"/>
          <a:stretch>
            <a:fillRect/>
          </a:stretch>
        </p:blipFill>
        <p:spPr>
          <a:xfrm>
            <a:off x="515279" y="1843179"/>
            <a:ext cx="8902125" cy="3482070"/>
          </a:xfrm>
          <a:prstGeom prst="rect">
            <a:avLst/>
          </a:prstGeom>
        </p:spPr>
      </p:pic>
    </p:spTree>
    <p:extLst>
      <p:ext uri="{BB962C8B-B14F-4D97-AF65-F5344CB8AC3E}">
        <p14:creationId xmlns:p14="http://schemas.microsoft.com/office/powerpoint/2010/main" val="341025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Network Anomaly Detection – </a:t>
            </a:r>
            <a:r>
              <a:rPr lang="en-US" sz="2600" dirty="0">
                <a:solidFill>
                  <a:srgbClr val="FF0000"/>
                </a:solidFill>
              </a:rPr>
              <a:t>Live</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4" name="Inhaltsplatzhalter 2">
            <a:extLst>
              <a:ext uri="{FF2B5EF4-FFF2-40B4-BE49-F238E27FC236}">
                <a16:creationId xmlns:a16="http://schemas.microsoft.com/office/drawing/2014/main" id="{0DD033C8-443D-F18F-976A-4FD06355212B}"/>
              </a:ext>
            </a:extLst>
          </p:cNvPr>
          <p:cNvSpPr txBox="1">
            <a:spLocks/>
          </p:cNvSpPr>
          <p:nvPr/>
        </p:nvSpPr>
        <p:spPr bwMode="black">
          <a:xfrm>
            <a:off x="9222114" y="2276901"/>
            <a:ext cx="2802335" cy="4409038"/>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300" b="1" dirty="0"/>
              <a:t>BMP route-monitoring Update/Withdraw check recognized </a:t>
            </a:r>
            <a:r>
              <a:rPr lang="en-US" sz="1300" b="1" dirty="0">
                <a:solidFill>
                  <a:srgbClr val="FF0000"/>
                </a:solidFill>
              </a:rPr>
              <a:t>excessive topology changes</a:t>
            </a:r>
            <a:r>
              <a:rPr lang="en-US" sz="1300" b="1" dirty="0"/>
              <a:t>.</a:t>
            </a:r>
          </a:p>
          <a:p>
            <a:pPr>
              <a:spcBef>
                <a:spcPts val="300"/>
              </a:spcBef>
              <a:spcAft>
                <a:spcPts val="300"/>
              </a:spcAft>
            </a:pPr>
            <a:r>
              <a:rPr lang="en-US" sz="1300" dirty="0"/>
              <a:t>BMP peer Down/Up check recognized issue with </a:t>
            </a:r>
            <a:r>
              <a:rPr lang="en-US" sz="1300" b="1" dirty="0"/>
              <a:t>unstable peer on another network platform..</a:t>
            </a:r>
          </a:p>
          <a:p>
            <a:pPr>
              <a:spcBef>
                <a:spcPts val="300"/>
              </a:spcBef>
              <a:spcAft>
                <a:spcPts val="300"/>
              </a:spcAft>
            </a:pPr>
            <a:r>
              <a:rPr lang="en-US" sz="1300" dirty="0"/>
              <a:t>Interface Down/Up check did not apply.</a:t>
            </a:r>
          </a:p>
          <a:p>
            <a:pPr>
              <a:spcBef>
                <a:spcPts val="300"/>
              </a:spcBef>
              <a:spcAft>
                <a:spcPts val="300"/>
              </a:spcAft>
            </a:pPr>
            <a:r>
              <a:rPr lang="en-US" sz="1300" b="1" dirty="0"/>
              <a:t>Traffic Drop spike recognized drops due to instable routing topology.</a:t>
            </a:r>
          </a:p>
          <a:p>
            <a:pPr>
              <a:spcBef>
                <a:spcPts val="300"/>
              </a:spcBef>
              <a:spcAft>
                <a:spcPts val="300"/>
              </a:spcAft>
            </a:pPr>
            <a:r>
              <a:rPr lang="en-US" sz="1300" dirty="0"/>
              <a:t>Missing Traffic recognized traffic volume changes </a:t>
            </a:r>
            <a:r>
              <a:rPr lang="en-US" sz="1300" b="1" dirty="0">
                <a:solidFill>
                  <a:srgbClr val="FFC000"/>
                </a:solidFill>
              </a:rPr>
              <a:t>due to public holidays.</a:t>
            </a:r>
            <a:endParaRPr lang="en-US" sz="1300" dirty="0">
              <a:solidFill>
                <a:srgbClr val="FFC000"/>
              </a:solidFill>
            </a:endParaRPr>
          </a:p>
          <a:p>
            <a:pPr>
              <a:spcBef>
                <a:spcPts val="300"/>
              </a:spcBef>
              <a:spcAft>
                <a:spcPts val="300"/>
              </a:spcAft>
            </a:pPr>
            <a:r>
              <a:rPr lang="en-US" sz="1300" dirty="0"/>
              <a:t>Increased or decreased Flow Count was not applicable.</a:t>
            </a:r>
          </a:p>
          <a:p>
            <a:pPr>
              <a:spcBef>
                <a:spcPts val="300"/>
              </a:spcBef>
              <a:spcAft>
                <a:spcPts val="300"/>
              </a:spcAft>
            </a:pPr>
            <a:r>
              <a:rPr lang="en-US" sz="1300" b="1" dirty="0"/>
              <a:t>Overall: 2 out of 6 checks have detected the excessive routing topology changes with drops. </a:t>
            </a:r>
            <a:r>
              <a:rPr lang="en-US" sz="1300" b="1" dirty="0">
                <a:solidFill>
                  <a:srgbClr val="FFC000"/>
                </a:solidFill>
              </a:rPr>
              <a:t>Customer profiling related false positives see in conclusion.</a:t>
            </a:r>
          </a:p>
        </p:txBody>
      </p:sp>
      <p:sp>
        <p:nvSpPr>
          <p:cNvPr id="5" name="TextBox 4">
            <a:extLst>
              <a:ext uri="{FF2B5EF4-FFF2-40B4-BE49-F238E27FC236}">
                <a16:creationId xmlns:a16="http://schemas.microsoft.com/office/drawing/2014/main" id="{9BC8DEBB-A084-D602-3FD7-EB02F9CFB6FC}"/>
              </a:ext>
            </a:extLst>
          </p:cNvPr>
          <p:cNvSpPr txBox="1"/>
          <p:nvPr/>
        </p:nvSpPr>
        <p:spPr bwMode="gray">
          <a:xfrm>
            <a:off x="9120483" y="254769"/>
            <a:ext cx="2988390" cy="1754326"/>
          </a:xfrm>
          <a:prstGeom prst="rect">
            <a:avLst/>
          </a:prstGeom>
          <a:noFill/>
        </p:spPr>
        <p:txBody>
          <a:bodyPr wrap="square">
            <a:spAutoFit/>
          </a:bodyPr>
          <a:lstStyle/>
          <a:p>
            <a:r>
              <a:rPr lang="en-US" sz="1350" b="1" dirty="0"/>
              <a:t>Concern Score: </a:t>
            </a:r>
            <a:r>
              <a:rPr lang="en-US" sz="1350" b="1" dirty="0">
                <a:solidFill>
                  <a:srgbClr val="FF0000"/>
                </a:solidFill>
              </a:rPr>
              <a:t>0.71</a:t>
            </a:r>
          </a:p>
          <a:p>
            <a:r>
              <a:rPr lang="en-US" sz="1350" dirty="0"/>
              <a:t>Flow Count Spike: </a:t>
            </a:r>
            <a:r>
              <a:rPr lang="en-US" sz="1350" b="1" dirty="0">
                <a:solidFill>
                  <a:srgbClr val="FFC000"/>
                </a:solidFill>
              </a:rPr>
              <a:t>0.30</a:t>
            </a:r>
          </a:p>
          <a:p>
            <a:r>
              <a:rPr lang="en-US" sz="1350" dirty="0"/>
              <a:t>Missing Traffic: </a:t>
            </a:r>
            <a:r>
              <a:rPr lang="en-US" sz="1350" b="1" dirty="0">
                <a:solidFill>
                  <a:srgbClr val="FFC000"/>
                </a:solidFill>
              </a:rPr>
              <a:t>0.41</a:t>
            </a:r>
          </a:p>
          <a:p>
            <a:r>
              <a:rPr lang="en-US" sz="1350" dirty="0"/>
              <a:t>Traffic Drop: </a:t>
            </a:r>
            <a:r>
              <a:rPr lang="en-US" sz="1350" b="1" dirty="0">
                <a:solidFill>
                  <a:srgbClr val="FF0000"/>
                </a:solidFill>
              </a:rPr>
              <a:t>1.00</a:t>
            </a:r>
          </a:p>
          <a:p>
            <a:r>
              <a:rPr lang="en-US" sz="1350" dirty="0"/>
              <a:t>BMP Peer: </a:t>
            </a:r>
            <a:r>
              <a:rPr lang="en-US" sz="1350" b="1" dirty="0">
                <a:solidFill>
                  <a:srgbClr val="FF0000"/>
                </a:solidFill>
              </a:rPr>
              <a:t>0.96</a:t>
            </a:r>
            <a:endParaRPr lang="en-US" sz="1350" dirty="0"/>
          </a:p>
          <a:p>
            <a:r>
              <a:rPr lang="en-US" sz="1350" dirty="0"/>
              <a:t>Interface Down: </a:t>
            </a:r>
            <a:r>
              <a:rPr lang="en-US" sz="1350" b="1" dirty="0">
                <a:solidFill>
                  <a:srgbClr val="FF0000"/>
                </a:solidFill>
              </a:rPr>
              <a:t>0.00</a:t>
            </a:r>
            <a:br>
              <a:rPr lang="en-US" sz="1350" dirty="0"/>
            </a:br>
            <a:r>
              <a:rPr lang="en-US" sz="1350" dirty="0"/>
              <a:t>BMP Update: </a:t>
            </a:r>
            <a:r>
              <a:rPr lang="en-US" sz="1350" b="1" dirty="0">
                <a:solidFill>
                  <a:srgbClr val="FF0000"/>
                </a:solidFill>
              </a:rPr>
              <a:t>1.00</a:t>
            </a:r>
            <a:endParaRPr lang="en-US" sz="1350" dirty="0"/>
          </a:p>
          <a:p>
            <a:r>
              <a:rPr lang="en-US" sz="1350" dirty="0"/>
              <a:t>BMP Withdrawal: </a:t>
            </a:r>
            <a:r>
              <a:rPr lang="en-US" sz="1350" b="1" dirty="0">
                <a:solidFill>
                  <a:srgbClr val="FF0000"/>
                </a:solidFill>
              </a:rPr>
              <a:t>1.00</a:t>
            </a:r>
            <a:endParaRPr lang="de-CH" sz="1350" b="1" dirty="0">
              <a:solidFill>
                <a:srgbClr val="FF0000"/>
              </a:solidFill>
            </a:endParaRPr>
          </a:p>
        </p:txBody>
      </p:sp>
      <p:pic>
        <p:nvPicPr>
          <p:cNvPr id="13" name="Grafik 8">
            <a:extLst>
              <a:ext uri="{FF2B5EF4-FFF2-40B4-BE49-F238E27FC236}">
                <a16:creationId xmlns:a16="http://schemas.microsoft.com/office/drawing/2014/main" id="{1BA44BAA-38E9-9BB6-4C20-811DDFAF4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3666239"/>
            <a:ext cx="409069" cy="409069"/>
          </a:xfrm>
          <a:prstGeom prst="rect">
            <a:avLst/>
          </a:prstGeom>
        </p:spPr>
      </p:pic>
      <p:pic>
        <p:nvPicPr>
          <p:cNvPr id="14" name="Grafik 8">
            <a:extLst>
              <a:ext uri="{FF2B5EF4-FFF2-40B4-BE49-F238E27FC236}">
                <a16:creationId xmlns:a16="http://schemas.microsoft.com/office/drawing/2014/main" id="{9682D51D-6F21-3D9B-8158-6779DA6AF3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4028320"/>
            <a:ext cx="409069" cy="409069"/>
          </a:xfrm>
          <a:prstGeom prst="rect">
            <a:avLst/>
          </a:prstGeom>
        </p:spPr>
      </p:pic>
      <p:pic>
        <p:nvPicPr>
          <p:cNvPr id="15" name="Graphic 14">
            <a:extLst>
              <a:ext uri="{FF2B5EF4-FFF2-40B4-BE49-F238E27FC236}">
                <a16:creationId xmlns:a16="http://schemas.microsoft.com/office/drawing/2014/main" id="{F3873A76-A9F6-A552-05D4-68A28263C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4041" y="5776608"/>
            <a:ext cx="410400" cy="410400"/>
          </a:xfrm>
          <a:prstGeom prst="rect">
            <a:avLst/>
          </a:prstGeom>
        </p:spPr>
      </p:pic>
      <p:pic>
        <p:nvPicPr>
          <p:cNvPr id="16" name="Graphic 15">
            <a:extLst>
              <a:ext uri="{FF2B5EF4-FFF2-40B4-BE49-F238E27FC236}">
                <a16:creationId xmlns:a16="http://schemas.microsoft.com/office/drawing/2014/main" id="{31B3B076-5829-EE4C-A3F3-A66FB8AD8E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466847"/>
            <a:ext cx="410400" cy="410400"/>
          </a:xfrm>
          <a:prstGeom prst="rect">
            <a:avLst/>
          </a:prstGeom>
        </p:spPr>
      </p:pic>
      <p:pic>
        <p:nvPicPr>
          <p:cNvPr id="17" name="Graphic 16">
            <a:extLst>
              <a:ext uri="{FF2B5EF4-FFF2-40B4-BE49-F238E27FC236}">
                <a16:creationId xmlns:a16="http://schemas.microsoft.com/office/drawing/2014/main" id="{E5F6201C-9D5A-D593-A99C-1BF7E5A675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971816"/>
            <a:ext cx="410400" cy="410400"/>
          </a:xfrm>
          <a:prstGeom prst="rect">
            <a:avLst/>
          </a:prstGeom>
        </p:spPr>
      </p:pic>
      <p:pic>
        <p:nvPicPr>
          <p:cNvPr id="18" name="Graphic 17">
            <a:extLst>
              <a:ext uri="{FF2B5EF4-FFF2-40B4-BE49-F238E27FC236}">
                <a16:creationId xmlns:a16="http://schemas.microsoft.com/office/drawing/2014/main" id="{7BAC146E-1CE7-3D3B-87EB-4BE46EA379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2932816"/>
            <a:ext cx="410400" cy="410400"/>
          </a:xfrm>
          <a:prstGeom prst="rect">
            <a:avLst/>
          </a:prstGeom>
        </p:spPr>
      </p:pic>
      <p:pic>
        <p:nvPicPr>
          <p:cNvPr id="19" name="Graphic 18">
            <a:extLst>
              <a:ext uri="{FF2B5EF4-FFF2-40B4-BE49-F238E27FC236}">
                <a16:creationId xmlns:a16="http://schemas.microsoft.com/office/drawing/2014/main" id="{94142593-D602-27C6-187D-54AECA71D2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0082" y="2218687"/>
            <a:ext cx="410400" cy="410400"/>
          </a:xfrm>
          <a:prstGeom prst="rect">
            <a:avLst/>
          </a:prstGeom>
        </p:spPr>
      </p:pic>
      <p:pic>
        <p:nvPicPr>
          <p:cNvPr id="20" name="Picture 19">
            <a:extLst>
              <a:ext uri="{FF2B5EF4-FFF2-40B4-BE49-F238E27FC236}">
                <a16:creationId xmlns:a16="http://schemas.microsoft.com/office/drawing/2014/main" id="{8802EE79-0728-C4CE-9B91-E6E5B6B8D920}"/>
              </a:ext>
            </a:extLst>
          </p:cNvPr>
          <p:cNvPicPr>
            <a:picLocks noChangeAspect="1"/>
          </p:cNvPicPr>
          <p:nvPr/>
        </p:nvPicPr>
        <p:blipFill>
          <a:blip r:embed="rId8"/>
          <a:stretch>
            <a:fillRect/>
          </a:stretch>
        </p:blipFill>
        <p:spPr>
          <a:xfrm>
            <a:off x="838200" y="1641821"/>
            <a:ext cx="7427267" cy="4409038"/>
          </a:xfrm>
          <a:prstGeom prst="rect">
            <a:avLst/>
          </a:prstGeom>
        </p:spPr>
      </p:pic>
      <p:sp>
        <p:nvSpPr>
          <p:cNvPr id="21" name="Rectangle 20">
            <a:extLst>
              <a:ext uri="{FF2B5EF4-FFF2-40B4-BE49-F238E27FC236}">
                <a16:creationId xmlns:a16="http://schemas.microsoft.com/office/drawing/2014/main" id="{C4B2CD8B-EE31-0507-C33C-61EBC8D62371}"/>
              </a:ext>
            </a:extLst>
          </p:cNvPr>
          <p:cNvSpPr/>
          <p:nvPr/>
        </p:nvSpPr>
        <p:spPr>
          <a:xfrm>
            <a:off x="1141522" y="6209022"/>
            <a:ext cx="7165540" cy="553998"/>
          </a:xfrm>
          <a:prstGeom prst="rect">
            <a:avLst/>
          </a:prstGeom>
        </p:spPr>
        <p:txBody>
          <a:bodyPr wrap="square">
            <a:spAutoFit/>
          </a:bodyPr>
          <a:lstStyle/>
          <a:p>
            <a:pPr algn="ctr"/>
            <a:r>
              <a:rPr lang="en-US" sz="1500" b="1" dirty="0"/>
              <a:t>Cosmos Bright Lights monitoring 64497:471 L3 VPN in real-time</a:t>
            </a:r>
            <a:br>
              <a:rPr lang="en-US" sz="1500" b="1" dirty="0"/>
            </a:br>
            <a:r>
              <a:rPr lang="en-US" sz="1500" b="1" dirty="0"/>
              <a:t>during maintenance window.</a:t>
            </a:r>
          </a:p>
        </p:txBody>
      </p:sp>
      <p:cxnSp>
        <p:nvCxnSpPr>
          <p:cNvPr id="22" name="Straight Connector 21">
            <a:extLst>
              <a:ext uri="{FF2B5EF4-FFF2-40B4-BE49-F238E27FC236}">
                <a16:creationId xmlns:a16="http://schemas.microsoft.com/office/drawing/2014/main" id="{9B640AEC-809F-B58A-1CC6-2817B47EE28A}"/>
              </a:ext>
            </a:extLst>
          </p:cNvPr>
          <p:cNvCxnSpPr>
            <a:cxnSpLocks/>
          </p:cNvCxnSpPr>
          <p:nvPr/>
        </p:nvCxnSpPr>
        <p:spPr bwMode="gray">
          <a:xfrm>
            <a:off x="6145036"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8330F7-61DB-0CE9-F241-E371FE33123D}"/>
              </a:ext>
            </a:extLst>
          </p:cNvPr>
          <p:cNvCxnSpPr>
            <a:cxnSpLocks/>
          </p:cNvCxnSpPr>
          <p:nvPr/>
        </p:nvCxnSpPr>
        <p:spPr bwMode="gray">
          <a:xfrm>
            <a:off x="1509933"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26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2494</Words>
  <Application>Microsoft Office PowerPoint</Application>
  <PresentationFormat>Widescreen</PresentationFormat>
  <Paragraphs>319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PowerPoint Presentation</vt:lpstr>
      <vt:lpstr>Problem Statement and Motivation How it is being addressed in which document</vt:lpstr>
      <vt:lpstr>Network Anomaly Detection Architecture Document Updates</vt:lpstr>
      <vt:lpstr>Semantic Metadata Annotation Document Updates</vt:lpstr>
      <vt:lpstr>Network Anomaly Lifecycle Document Updates</vt:lpstr>
      <vt:lpstr>Network Anomaly Lifecycle and Semantic Metadata Annotation Combined YANG Schema Tree</vt:lpstr>
      <vt:lpstr>Network Anomaly Lifecycle and Semantic Metadata Annotation Example Message from Cosmos Bright Lights Implementation</vt:lpstr>
      <vt:lpstr>April 17-22th, OSPF/BGP Routing Instability 64497:471 L3 VPN – Real-Time Incident Analysis</vt:lpstr>
      <vt:lpstr>April 17-22th, OSPF/BGP Routing Instability 64497:471 L3 VPN – Network Anomaly Detection – Live</vt:lpstr>
      <vt:lpstr>April 17-22th, OSPF/BGP Routing Instability Provider Impact Analysis – Concern Objects declare Causality</vt:lpstr>
      <vt:lpstr>April 17-22th, OSPF/BGP Routing Instability Semantic Metadata Annotation - National Holidays</vt:lpstr>
      <vt:lpstr>Next Steps and Remaining Issues Feedback on latest changes, YANG Doctors review, SIMAP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320</cp:revision>
  <dcterms:created xsi:type="dcterms:W3CDTF">2019-11-29T14:22:02Z</dcterms:created>
  <dcterms:modified xsi:type="dcterms:W3CDTF">2025-07-17T14:26:09Z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