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195d57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3a195d57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a195d579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3a195d579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c8d2bce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39c8d2bce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62c0add1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3862c0add1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ilarchive.ietf.org/arch/msg/netconf/V0awk3huXZg7V_DIQn5fFNn5kv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etf-yang-types@2025-06-23.yang" TargetMode="External"/><Relationship Id="rId4" Type="http://schemas.openxmlformats.org/officeDocument/2006/relationships/hyperlink" Target="mailto:ietf-yang-types@2025-06-23.ya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hyperlink" Target="https://datatracker.ietf.org/doc/html/draft-ietf-netmod-rfc8407bis-28#section-4.3.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62870" y="1365772"/>
            <a:ext cx="104058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en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en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en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draft-ietf-netconf-notif-envelope-03</a:t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Feng, INSA-Lyon </a:t>
            </a:r>
            <a:endParaRPr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3rd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Reminder</a:t>
            </a:r>
            <a:r>
              <a:rPr lang="en" sz="2400">
                <a:solidFill>
                  <a:srgbClr val="AEABAB"/>
                </a:solidFill>
              </a:rPr>
              <a:t> on current proposal</a:t>
            </a:r>
            <a:endParaRPr sz="4100"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181" name="Google Shape;181;p22"/>
          <p:cNvSpPr txBox="1"/>
          <p:nvPr/>
        </p:nvSpPr>
        <p:spPr>
          <a:xfrm>
            <a:off x="838200" y="1522975"/>
            <a:ext cx="108471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proposal was centralizing requests via an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Feedback: complex to manage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proposal: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headers using “/sn:subscriptions/inotenv:enable-notification-envelope”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switching this node, existing Subscriptions are tore down: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48" y="2996925"/>
            <a:ext cx="4478526" cy="9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911" y="4731600"/>
            <a:ext cx="550369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YANG model for NETCONF Event Notifications</a:t>
            </a:r>
            <a:br>
              <a:rPr lang="en" sz="3600"/>
            </a:br>
            <a:r>
              <a:rPr lang="en" sz="2700">
                <a:solidFill>
                  <a:srgbClr val="AEABAB"/>
                </a:solidFill>
              </a:rPr>
              <a:t>Interim 2024-09-19 – </a:t>
            </a:r>
            <a:r>
              <a:rPr lang="en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196" name="Google Shape;196;p24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4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4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4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enable-notification-envelope=true</a:t>
            </a:r>
            <a:endParaRPr sz="1000"/>
          </a:p>
        </p:txBody>
      </p:sp>
      <p:cxnSp>
        <p:nvCxnSpPr>
          <p:cNvPr id="203" name="Google Shape;203;p24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4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 envelope Header</a:t>
            </a:r>
            <a:endParaRPr sz="1000"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4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4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enable-notification-envelope=false</a:t>
            </a:r>
            <a:endParaRPr sz="1000"/>
          </a:p>
        </p:txBody>
      </p:sp>
      <p:cxnSp>
        <p:nvCxnSpPr>
          <p:cNvPr id="210" name="Google Shape;210;p24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4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Old</a:t>
            </a:r>
            <a:r>
              <a:rPr lang="en" sz="1000"/>
              <a:t> Header as RFC5277</a:t>
            </a:r>
            <a:endParaRPr sz="1000"/>
          </a:p>
        </p:txBody>
      </p:sp>
      <p:sp>
        <p:nvSpPr>
          <p:cNvPr id="212" name="Google Shape;212;p24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219" name="Google Shape;219;p25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25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5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Capabilities</a:t>
            </a:r>
            <a:endParaRPr sz="1000"/>
          </a:p>
        </p:txBody>
      </p:sp>
      <p:cxnSp>
        <p:nvCxnSpPr>
          <p:cNvPr id="225" name="Google Shape;225;p25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6" name="Google Shape;226;p25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notification-envelope=True</a:t>
            </a:r>
            <a:endParaRPr sz="1000"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236" name="Google Shape;236;p26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6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Collector</a:t>
            </a:r>
            <a:endParaRPr sz="1100"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26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6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enable-notif-envelope=True</a:t>
            </a:r>
            <a:endParaRPr sz="1000"/>
          </a:p>
        </p:txBody>
      </p:sp>
      <p:cxnSp>
        <p:nvCxnSpPr>
          <p:cNvPr id="243" name="Google Shape;243;p26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6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Notification-envelope</a:t>
            </a:r>
            <a:endParaRPr sz="1000"/>
          </a:p>
        </p:txBody>
      </p:sp>
      <p:sp>
        <p:nvSpPr>
          <p:cNvPr id="245" name="Google Shape;245;p26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6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6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50" name="Google Shape;250;p26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1" name="Google Shape;251;p26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2" name="Google Shape;252;p26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262" name="Google Shape;2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269" name="Google Shape;269;p2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270" name="Google Shape;270;p28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Status of the draft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838200" y="1522975"/>
            <a:ext cx="108282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Draft under WGLC since </a:t>
            </a:r>
            <a:r>
              <a:rPr b="1" lang="en" sz="1800">
                <a:solidFill>
                  <a:srgbClr val="FF0000"/>
                </a:solidFill>
              </a:rPr>
              <a:t>28th August</a:t>
            </a:r>
            <a:r>
              <a:rPr lang="en" sz="1800">
                <a:solidFill>
                  <a:schemeClr val="dk1"/>
                </a:solidFill>
              </a:rPr>
              <a:t> [1]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Extended WGLC to facilitate early reviews by OPSDIR and YANGDOCTORS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YANGDOCTOR review by Jürgen Schönwälder: “</a:t>
            </a:r>
            <a:r>
              <a:rPr b="1" lang="en" sz="1800">
                <a:solidFill>
                  <a:srgbClr val="38761D"/>
                </a:solidFill>
              </a:rPr>
              <a:t>Almost Ready</a:t>
            </a:r>
            <a:r>
              <a:rPr lang="en" sz="1800">
                <a:solidFill>
                  <a:schemeClr val="dk1"/>
                </a:solidFill>
              </a:rPr>
              <a:t>”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OPSDIR review by Joe Clarke: “</a:t>
            </a:r>
            <a:r>
              <a:rPr b="1" lang="en" sz="1800">
                <a:solidFill>
                  <a:srgbClr val="BF9000"/>
                </a:solidFill>
              </a:rPr>
              <a:t>Has Issues</a:t>
            </a:r>
            <a:r>
              <a:rPr lang="en" sz="1800">
                <a:solidFill>
                  <a:schemeClr val="dk1"/>
                </a:solidFill>
              </a:rPr>
              <a:t>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WGLC </a:t>
            </a:r>
            <a:r>
              <a:rPr lang="en" sz="1800">
                <a:solidFill>
                  <a:schemeClr val="dk1"/>
                </a:solidFill>
              </a:rPr>
              <a:t>forwarded</a:t>
            </a:r>
            <a:r>
              <a:rPr lang="en" sz="1800">
                <a:solidFill>
                  <a:schemeClr val="dk1"/>
                </a:solidFill>
              </a:rPr>
              <a:t> to CORE WG for review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feedback received from CORE WG yet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Received reviews from Paul Aitken, Qin Wu, Rob Wilton, Reshad Rahman, Jürgen Schönwälder and Joe Clark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Thanks a lot for the reviews!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2 last-minute “open discussions”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98" name="Google Shape;98;p14"/>
          <p:cNvSpPr txBox="1"/>
          <p:nvPr/>
        </p:nvSpPr>
        <p:spPr>
          <a:xfrm>
            <a:off x="788275" y="6166075"/>
            <a:ext cx="86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https://mailarchive.ietf.org/arch/msg/netconf/V0awk3huXZg7V_DIQn5fFNn5kvo/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Changes since -02</a:t>
            </a:r>
            <a:endParaRPr sz="41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105" name="Google Shape;105;p15"/>
          <p:cNvSpPr txBox="1"/>
          <p:nvPr/>
        </p:nvSpPr>
        <p:spPr>
          <a:xfrm>
            <a:off x="838200" y="1522975"/>
            <a:ext cx="108021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 fixing ambiguity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XML/JSON/CBOR examples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“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'contents' element MUST be located at the end of the notification envelope structure.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references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RFC3339 (Timestamps) → Rely on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ietf-yang-types@2025-06-23.yang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compliance with RFC3339 and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RFC9557 (Timestamps with Additional Information)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RFC1213 (MIB, for the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sysName) → Rely on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ietf-yang-types@2025-06-23.yang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newly defined “type inet:host-name”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Changed “type inet:hostname” to “type inet:host-name” for the definition of a hostname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text: “The hostname MUST be configured before by the administrator to identify the node uniquely.”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.sid file normative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YANG features: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 notification-envelope”: Support of the notif-envelope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 hostname-sequence-number”: Support of the hostname and sequence number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Last minute discussion (1)</a:t>
            </a:r>
            <a:endParaRPr sz="4100"/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1488685"/>
            <a:ext cx="1015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Reshad suggested changing “timestamp” to “observed-timestamp”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13" name="Google Shape;113;p16" title="Screenshot 2025-10-19 at 21.15.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75" y="2049525"/>
            <a:ext cx="4668175" cy="2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title="Screenshot 2025-10-19 at 21.17.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298" y="2031738"/>
            <a:ext cx="5258702" cy="22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1515250" y="3424625"/>
            <a:ext cx="2128200" cy="17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850300" y="3424625"/>
            <a:ext cx="2790600" cy="17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08675" y="4864025"/>
            <a:ext cx="10287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 in favor of “observed-timestamp”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readability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against “observed-timestamp”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draft-ietf-netmod-rfc8407bis-28#section-4.3.1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states that the name should not be repeated within a container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559813" y="4318000"/>
            <a:ext cx="336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(Current version &amp; position from the authors)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200488" y="4300225"/>
            <a:ext cx="336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 from Reshad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838200" y="1522975"/>
            <a:ext cx="101550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Toggling “enable-notification-envelope” kills all the active subscriptions (both dynamic and configured)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 Clarke (OPSDIR review) proposes to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toggling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“enable-notification-envelope” </a:t>
            </a:r>
            <a:r>
              <a:rPr b="1" lang="en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all active subscriptions are terminated (less disruptive)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Last minute</a:t>
            </a:r>
            <a:r>
              <a:rPr lang="en" sz="2400">
                <a:solidFill>
                  <a:srgbClr val="AEABAB"/>
                </a:solidFill>
              </a:rPr>
              <a:t> discussion (2)</a:t>
            </a:r>
            <a:endParaRPr sz="4100"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27" name="Google Shape;127;p17" title="Screenshot 2025-10-24 at 15.29.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625" y="3810750"/>
            <a:ext cx="5678752" cy="17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3547500" y="5510975"/>
            <a:ext cx="509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 from the authors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N</a:t>
            </a:r>
            <a:r>
              <a:rPr lang="en" sz="2400">
                <a:solidFill>
                  <a:srgbClr val="AEABAB"/>
                </a:solidFill>
              </a:rPr>
              <a:t>ext steps</a:t>
            </a:r>
            <a:endParaRPr sz="4100"/>
          </a:p>
        </p:txBody>
      </p:sp>
      <p:sp>
        <p:nvSpPr>
          <p:cNvPr id="134" name="Google Shape;134;p18"/>
          <p:cNvSpPr txBox="1"/>
          <p:nvPr/>
        </p:nvSpPr>
        <p:spPr>
          <a:xfrm>
            <a:off x="838200" y="1522975"/>
            <a:ext cx="101550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OPSDIR review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to the IESG for publication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148" name="Google Shape;148;p20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Collector</a:t>
            </a:r>
            <a:endParaRPr sz="1100"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0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0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enable-notif-envelope=True</a:t>
            </a:r>
            <a:endParaRPr sz="1000"/>
          </a:p>
        </p:txBody>
      </p:sp>
      <p:cxnSp>
        <p:nvCxnSpPr>
          <p:cNvPr id="155" name="Google Shape;155;p20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0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Notification-envelope</a:t>
            </a:r>
            <a:endParaRPr sz="1000"/>
          </a:p>
        </p:txBody>
      </p:sp>
      <p:sp>
        <p:nvSpPr>
          <p:cNvPr id="157" name="Google Shape;157;p20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0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62" name="Google Shape;162;p20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3" name="Google Shape;163;p20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4" name="Google Shape;164;p20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6675" y="1716926"/>
            <a:ext cx="3553975" cy="27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350" y="3262926"/>
            <a:ext cx="4971000" cy="1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174" name="Google Shape;174;p21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YANG Notification structure for </a:t>
            </a:r>
            <a:r>
              <a:rPr lang="en" sz="1900">
                <a:solidFill>
                  <a:srgbClr val="FF0000"/>
                </a:solidFill>
              </a:rPr>
              <a:t>YANG-Push Notifications</a:t>
            </a:r>
            <a:r>
              <a:rPr lang="en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