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1041" r:id="rId2"/>
    <p:sldId id="2145706278" r:id="rId3"/>
    <p:sldId id="2145706280" r:id="rId4"/>
    <p:sldId id="26422" r:id="rId5"/>
    <p:sldId id="2145706236" r:id="rId6"/>
    <p:sldId id="2145706275" r:id="rId7"/>
    <p:sldId id="2145706277" r:id="rId8"/>
    <p:sldId id="2145706279" r:id="rId9"/>
    <p:sldId id="2145706281" r:id="rId10"/>
    <p:sldId id="2145706272" r:id="rId11"/>
    <p:sldId id="2145706282"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74B02-ABBA-4EEC-B56D-658988DD2B14}" v="3" dt="2024-11-29T10:42:32.8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2" d="100"/>
          <a:sy n="102" d="100"/>
        </p:scale>
        <p:origin x="126" y="13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3074B02-ABBA-4EEC-B56D-658988DD2B14}"/>
    <pc:docChg chg="undo custSel addSld modSld sldOrd">
      <pc:chgData name="Graf Thomas, INI-NET-VNC-HCS" userId="487bc3e3-9ce7-4cdd-b7b4-8899ea88d289" providerId="ADAL" clId="{43074B02-ABBA-4EEC-B56D-658988DD2B14}" dt="2024-12-01T08:04:48.688" v="1243" actId="207"/>
      <pc:docMkLst>
        <pc:docMk/>
      </pc:docMkLst>
      <pc:sldChg chg="delSp modSp add mod">
        <pc:chgData name="Graf Thomas, INI-NET-VNC-HCS" userId="487bc3e3-9ce7-4cdd-b7b4-8899ea88d289" providerId="ADAL" clId="{43074B02-ABBA-4EEC-B56D-658988DD2B14}" dt="2024-11-29T10:45:46.366" v="435" actId="207"/>
        <pc:sldMkLst>
          <pc:docMk/>
          <pc:sldMk cId="3578665336" sldId="1041"/>
        </pc:sldMkLst>
        <pc:spChg chg="mod">
          <ac:chgData name="Graf Thomas, INI-NET-VNC-HCS" userId="487bc3e3-9ce7-4cdd-b7b4-8899ea88d289" providerId="ADAL" clId="{43074B02-ABBA-4EEC-B56D-658988DD2B14}" dt="2024-11-29T10:45:46.366" v="435" actId="207"/>
          <ac:spMkLst>
            <pc:docMk/>
            <pc:sldMk cId="3578665336" sldId="1041"/>
            <ac:spMk id="5" creationId="{C26208B2-0D10-4C23-B2DE-372A62E98644}"/>
          </ac:spMkLst>
        </pc:spChg>
        <pc:spChg chg="del">
          <ac:chgData name="Graf Thomas, INI-NET-VNC-HCS" userId="487bc3e3-9ce7-4cdd-b7b4-8899ea88d289" providerId="ADAL" clId="{43074B02-ABBA-4EEC-B56D-658988DD2B14}" dt="2024-11-29T10:42:39.372" v="406" actId="478"/>
          <ac:spMkLst>
            <pc:docMk/>
            <pc:sldMk cId="3578665336" sldId="1041"/>
            <ac:spMk id="6" creationId="{6CAA0765-1318-4A03-8F91-D3ECC43D8FA7}"/>
          </ac:spMkLst>
        </pc:spChg>
      </pc:sldChg>
      <pc:sldChg chg="ord">
        <pc:chgData name="Graf Thomas, INI-NET-VNC-HCS" userId="487bc3e3-9ce7-4cdd-b7b4-8899ea88d289" providerId="ADAL" clId="{43074B02-ABBA-4EEC-B56D-658988DD2B14}" dt="2024-12-01T07:45:24.522" v="1064" actId="20578"/>
        <pc:sldMkLst>
          <pc:docMk/>
          <pc:sldMk cId="1088069469" sldId="26422"/>
        </pc:sldMkLst>
      </pc:sldChg>
      <pc:sldChg chg="modSp mod">
        <pc:chgData name="Graf Thomas, INI-NET-VNC-HCS" userId="487bc3e3-9ce7-4cdd-b7b4-8899ea88d289" providerId="ADAL" clId="{43074B02-ABBA-4EEC-B56D-658988DD2B14}" dt="2024-12-01T07:54:26.654" v="1138" actId="20577"/>
        <pc:sldMkLst>
          <pc:docMk/>
          <pc:sldMk cId="3864283889" sldId="2145706236"/>
        </pc:sldMkLst>
        <pc:spChg chg="mod">
          <ac:chgData name="Graf Thomas, INI-NET-VNC-HCS" userId="487bc3e3-9ce7-4cdd-b7b4-8899ea88d289" providerId="ADAL" clId="{43074B02-ABBA-4EEC-B56D-658988DD2B14}" dt="2024-12-01T07:54:26.654" v="1138" actId="20577"/>
          <ac:spMkLst>
            <pc:docMk/>
            <pc:sldMk cId="3864283889" sldId="2145706236"/>
            <ac:spMk id="5" creationId="{0194B37B-813A-99FE-7B78-4D87D8C30D44}"/>
          </ac:spMkLst>
        </pc:spChg>
      </pc:sldChg>
      <pc:sldChg chg="ord">
        <pc:chgData name="Graf Thomas, INI-NET-VNC-HCS" userId="487bc3e3-9ce7-4cdd-b7b4-8899ea88d289" providerId="ADAL" clId="{43074B02-ABBA-4EEC-B56D-658988DD2B14}" dt="2024-11-29T16:32:08.174" v="768"/>
        <pc:sldMkLst>
          <pc:docMk/>
          <pc:sldMk cId="3325836654" sldId="2145706272"/>
        </pc:sldMkLst>
      </pc:sldChg>
      <pc:sldChg chg="modSp mod">
        <pc:chgData name="Graf Thomas, INI-NET-VNC-HCS" userId="487bc3e3-9ce7-4cdd-b7b4-8899ea88d289" providerId="ADAL" clId="{43074B02-ABBA-4EEC-B56D-658988DD2B14}" dt="2024-11-29T10:14:57.779" v="38" actId="207"/>
        <pc:sldMkLst>
          <pc:docMk/>
          <pc:sldMk cId="1875627337" sldId="2145706277"/>
        </pc:sldMkLst>
        <pc:spChg chg="mod">
          <ac:chgData name="Graf Thomas, INI-NET-VNC-HCS" userId="487bc3e3-9ce7-4cdd-b7b4-8899ea88d289" providerId="ADAL" clId="{43074B02-ABBA-4EEC-B56D-658988DD2B14}" dt="2024-11-29T10:14:57.779" v="38" actId="207"/>
          <ac:spMkLst>
            <pc:docMk/>
            <pc:sldMk cId="1875627337" sldId="2145706277"/>
            <ac:spMk id="3" creationId="{6D8BC07C-4C4B-FF48-3006-FA62102047A3}"/>
          </ac:spMkLst>
        </pc:spChg>
        <pc:spChg chg="mod">
          <ac:chgData name="Graf Thomas, INI-NET-VNC-HCS" userId="487bc3e3-9ce7-4cdd-b7b4-8899ea88d289" providerId="ADAL" clId="{43074B02-ABBA-4EEC-B56D-658988DD2B14}" dt="2024-11-27T05:36:21.327" v="21" actId="20577"/>
          <ac:spMkLst>
            <pc:docMk/>
            <pc:sldMk cId="1875627337" sldId="2145706277"/>
            <ac:spMk id="7" creationId="{28204345-4180-95D2-FA2A-FAA5B1341B84}"/>
          </ac:spMkLst>
        </pc:spChg>
      </pc:sldChg>
      <pc:sldChg chg="addSp modSp mod ord">
        <pc:chgData name="Graf Thomas, INI-NET-VNC-HCS" userId="487bc3e3-9ce7-4cdd-b7b4-8899ea88d289" providerId="ADAL" clId="{43074B02-ABBA-4EEC-B56D-658988DD2B14}" dt="2024-12-01T08:04:48.688" v="1243" actId="207"/>
        <pc:sldMkLst>
          <pc:docMk/>
          <pc:sldMk cId="2764131050" sldId="2145706278"/>
        </pc:sldMkLst>
        <pc:spChg chg="add mod">
          <ac:chgData name="Graf Thomas, INI-NET-VNC-HCS" userId="487bc3e3-9ce7-4cdd-b7b4-8899ea88d289" providerId="ADAL" clId="{43074B02-ABBA-4EEC-B56D-658988DD2B14}" dt="2024-12-01T08:04:48.688" v="1243" actId="207"/>
          <ac:spMkLst>
            <pc:docMk/>
            <pc:sldMk cId="2764131050" sldId="2145706278"/>
            <ac:spMk id="3" creationId="{8E40D10A-D742-715C-213F-05E30B0AA6FE}"/>
          </ac:spMkLst>
        </pc:spChg>
        <pc:spChg chg="mod">
          <ac:chgData name="Graf Thomas, INI-NET-VNC-HCS" userId="487bc3e3-9ce7-4cdd-b7b4-8899ea88d289" providerId="ADAL" clId="{43074B02-ABBA-4EEC-B56D-658988DD2B14}" dt="2024-11-27T05:37:32.782" v="28" actId="790"/>
          <ac:spMkLst>
            <pc:docMk/>
            <pc:sldMk cId="2764131050" sldId="2145706278"/>
            <ac:spMk id="6" creationId="{024DC3B6-499C-4E15-9336-2F15A0DFB843}"/>
          </ac:spMkLst>
        </pc:spChg>
        <pc:spChg chg="mod">
          <ac:chgData name="Graf Thomas, INI-NET-VNC-HCS" userId="487bc3e3-9ce7-4cdd-b7b4-8899ea88d289" providerId="ADAL" clId="{43074B02-ABBA-4EEC-B56D-658988DD2B14}" dt="2024-11-27T05:37:32.782" v="28" actId="790"/>
          <ac:spMkLst>
            <pc:docMk/>
            <pc:sldMk cId="2764131050" sldId="2145706278"/>
            <ac:spMk id="11" creationId="{B2A37731-AEFD-15D3-A665-8F4E658F53E2}"/>
          </ac:spMkLst>
        </pc:spChg>
        <pc:spChg chg="mod">
          <ac:chgData name="Graf Thomas, INI-NET-VNC-HCS" userId="487bc3e3-9ce7-4cdd-b7b4-8899ea88d289" providerId="ADAL" clId="{43074B02-ABBA-4EEC-B56D-658988DD2B14}" dt="2024-11-29T10:40:23.190" v="364" actId="255"/>
          <ac:spMkLst>
            <pc:docMk/>
            <pc:sldMk cId="2764131050" sldId="2145706278"/>
            <ac:spMk id="12" creationId="{B81BDC52-9F54-8464-CFBE-52869B51022D}"/>
          </ac:spMkLst>
        </pc:spChg>
        <pc:spChg chg="mod">
          <ac:chgData name="Graf Thomas, INI-NET-VNC-HCS" userId="487bc3e3-9ce7-4cdd-b7b4-8899ea88d289" providerId="ADAL" clId="{43074B02-ABBA-4EEC-B56D-658988DD2B14}" dt="2024-11-27T05:37:32.782" v="28" actId="790"/>
          <ac:spMkLst>
            <pc:docMk/>
            <pc:sldMk cId="2764131050" sldId="2145706278"/>
            <ac:spMk id="17" creationId="{E758DD90-C648-A2CB-CC61-19D59AC79BEF}"/>
          </ac:spMkLst>
        </pc:spChg>
        <pc:spChg chg="mod">
          <ac:chgData name="Graf Thomas, INI-NET-VNC-HCS" userId="487bc3e3-9ce7-4cdd-b7b4-8899ea88d289" providerId="ADAL" clId="{43074B02-ABBA-4EEC-B56D-658988DD2B14}" dt="2024-11-29T10:40:36.172" v="366" actId="255"/>
          <ac:spMkLst>
            <pc:docMk/>
            <pc:sldMk cId="2764131050" sldId="2145706278"/>
            <ac:spMk id="18" creationId="{B724AEB6-5BAC-47DA-8B69-2AD187CE7405}"/>
          </ac:spMkLst>
        </pc:spChg>
        <pc:spChg chg="mod">
          <ac:chgData name="Graf Thomas, INI-NET-VNC-HCS" userId="487bc3e3-9ce7-4cdd-b7b4-8899ea88d289" providerId="ADAL" clId="{43074B02-ABBA-4EEC-B56D-658988DD2B14}" dt="2024-11-27T05:37:32.782" v="28" actId="790"/>
          <ac:spMkLst>
            <pc:docMk/>
            <pc:sldMk cId="2764131050" sldId="2145706278"/>
            <ac:spMk id="19" creationId="{56D79134-17A9-8BC8-B7D0-97BCFFB9A6B2}"/>
          </ac:spMkLst>
        </pc:spChg>
        <pc:spChg chg="mod">
          <ac:chgData name="Graf Thomas, INI-NET-VNC-HCS" userId="487bc3e3-9ce7-4cdd-b7b4-8899ea88d289" providerId="ADAL" clId="{43074B02-ABBA-4EEC-B56D-658988DD2B14}" dt="2024-11-27T05:37:32.782" v="28" actId="790"/>
          <ac:spMkLst>
            <pc:docMk/>
            <pc:sldMk cId="2764131050" sldId="2145706278"/>
            <ac:spMk id="24" creationId="{B4BB3FE3-45A4-FB4D-7261-232D61BD7118}"/>
          </ac:spMkLst>
        </pc:spChg>
        <pc:spChg chg="mod">
          <ac:chgData name="Graf Thomas, INI-NET-VNC-HCS" userId="487bc3e3-9ce7-4cdd-b7b4-8899ea88d289" providerId="ADAL" clId="{43074B02-ABBA-4EEC-B56D-658988DD2B14}" dt="2024-11-29T10:40:41.085" v="367" actId="255"/>
          <ac:spMkLst>
            <pc:docMk/>
            <pc:sldMk cId="2764131050" sldId="2145706278"/>
            <ac:spMk id="25" creationId="{1B4551CE-E748-DB88-B412-3D69C73A1AF7}"/>
          </ac:spMkLst>
        </pc:spChg>
        <pc:spChg chg="mod">
          <ac:chgData name="Graf Thomas, INI-NET-VNC-HCS" userId="487bc3e3-9ce7-4cdd-b7b4-8899ea88d289" providerId="ADAL" clId="{43074B02-ABBA-4EEC-B56D-658988DD2B14}" dt="2024-11-27T05:37:32.782" v="28" actId="790"/>
          <ac:spMkLst>
            <pc:docMk/>
            <pc:sldMk cId="2764131050" sldId="2145706278"/>
            <ac:spMk id="30" creationId="{8B991C74-AAFD-C1DD-459B-083084BA12D6}"/>
          </ac:spMkLst>
        </pc:spChg>
        <pc:spChg chg="mod">
          <ac:chgData name="Graf Thomas, INI-NET-VNC-HCS" userId="487bc3e3-9ce7-4cdd-b7b4-8899ea88d289" providerId="ADAL" clId="{43074B02-ABBA-4EEC-B56D-658988DD2B14}" dt="2024-11-29T10:40:47.632" v="368" actId="255"/>
          <ac:spMkLst>
            <pc:docMk/>
            <pc:sldMk cId="2764131050" sldId="2145706278"/>
            <ac:spMk id="31" creationId="{A80F2D56-09A4-2302-3CBD-EBEA1B3EF180}"/>
          </ac:spMkLst>
        </pc:spChg>
        <pc:spChg chg="mod">
          <ac:chgData name="Graf Thomas, INI-NET-VNC-HCS" userId="487bc3e3-9ce7-4cdd-b7b4-8899ea88d289" providerId="ADAL" clId="{43074B02-ABBA-4EEC-B56D-658988DD2B14}" dt="2024-11-27T05:37:32.782" v="28" actId="790"/>
          <ac:spMkLst>
            <pc:docMk/>
            <pc:sldMk cId="2764131050" sldId="2145706278"/>
            <ac:spMk id="36" creationId="{7D27550F-D392-5C9D-6454-65067CA2FC55}"/>
          </ac:spMkLst>
        </pc:spChg>
        <pc:spChg chg="mod">
          <ac:chgData name="Graf Thomas, INI-NET-VNC-HCS" userId="487bc3e3-9ce7-4cdd-b7b4-8899ea88d289" providerId="ADAL" clId="{43074B02-ABBA-4EEC-B56D-658988DD2B14}" dt="2024-11-29T10:40:53.959" v="369" actId="255"/>
          <ac:spMkLst>
            <pc:docMk/>
            <pc:sldMk cId="2764131050" sldId="2145706278"/>
            <ac:spMk id="37" creationId="{0BD3578E-9C91-1D0B-2ECF-4ABE58148B6A}"/>
          </ac:spMkLst>
        </pc:spChg>
        <pc:spChg chg="mod">
          <ac:chgData name="Graf Thomas, INI-NET-VNC-HCS" userId="487bc3e3-9ce7-4cdd-b7b4-8899ea88d289" providerId="ADAL" clId="{43074B02-ABBA-4EEC-B56D-658988DD2B14}" dt="2024-11-27T05:37:32.782" v="28" actId="790"/>
          <ac:spMkLst>
            <pc:docMk/>
            <pc:sldMk cId="2764131050" sldId="2145706278"/>
            <ac:spMk id="43" creationId="{9982A62D-0E10-2FD3-5ACE-87B7E6992067}"/>
          </ac:spMkLst>
        </pc:spChg>
        <pc:spChg chg="mod">
          <ac:chgData name="Graf Thomas, INI-NET-VNC-HCS" userId="487bc3e3-9ce7-4cdd-b7b4-8899ea88d289" providerId="ADAL" clId="{43074B02-ABBA-4EEC-B56D-658988DD2B14}" dt="2024-11-29T10:40:58.557" v="370" actId="255"/>
          <ac:spMkLst>
            <pc:docMk/>
            <pc:sldMk cId="2764131050" sldId="2145706278"/>
            <ac:spMk id="44" creationId="{E4D5B3A8-1F95-93B6-B40F-4E4453028DBF}"/>
          </ac:spMkLst>
        </pc:spChg>
        <pc:spChg chg="mod">
          <ac:chgData name="Graf Thomas, INI-NET-VNC-HCS" userId="487bc3e3-9ce7-4cdd-b7b4-8899ea88d289" providerId="ADAL" clId="{43074B02-ABBA-4EEC-B56D-658988DD2B14}" dt="2024-11-27T05:37:32.782" v="28" actId="790"/>
          <ac:spMkLst>
            <pc:docMk/>
            <pc:sldMk cId="2764131050" sldId="2145706278"/>
            <ac:spMk id="61" creationId="{A45CA48C-52BC-6F61-40B7-B80536A0878C}"/>
          </ac:spMkLst>
        </pc:spChg>
        <pc:spChg chg="mod">
          <ac:chgData name="Graf Thomas, INI-NET-VNC-HCS" userId="487bc3e3-9ce7-4cdd-b7b4-8899ea88d289" providerId="ADAL" clId="{43074B02-ABBA-4EEC-B56D-658988DD2B14}" dt="2024-11-29T10:40:29.655" v="365" actId="255"/>
          <ac:spMkLst>
            <pc:docMk/>
            <pc:sldMk cId="2764131050" sldId="2145706278"/>
            <ac:spMk id="62" creationId="{9D3C1E24-9BDF-AF99-075F-4F734EBA2636}"/>
          </ac:spMkLst>
        </pc:spChg>
        <pc:grpChg chg="mod">
          <ac:chgData name="Graf Thomas, INI-NET-VNC-HCS" userId="487bc3e3-9ce7-4cdd-b7b4-8899ea88d289" providerId="ADAL" clId="{43074B02-ABBA-4EEC-B56D-658988DD2B14}" dt="2024-11-29T10:41:16.856" v="388" actId="1038"/>
          <ac:grpSpMkLst>
            <pc:docMk/>
            <pc:sldMk cId="2764131050" sldId="2145706278"/>
            <ac:grpSpMk id="8" creationId="{0A1791C6-7957-841E-21E6-B4013FF8AB08}"/>
          </ac:grpSpMkLst>
        </pc:grpChg>
        <pc:grpChg chg="mod">
          <ac:chgData name="Graf Thomas, INI-NET-VNC-HCS" userId="487bc3e3-9ce7-4cdd-b7b4-8899ea88d289" providerId="ADAL" clId="{43074B02-ABBA-4EEC-B56D-658988DD2B14}" dt="2024-11-29T10:41:16.856" v="388" actId="1038"/>
          <ac:grpSpMkLst>
            <pc:docMk/>
            <pc:sldMk cId="2764131050" sldId="2145706278"/>
            <ac:grpSpMk id="15" creationId="{3871D3D0-1587-CF69-BABE-481B8DE9F670}"/>
          </ac:grpSpMkLst>
        </pc:grpChg>
        <pc:grpChg chg="mod">
          <ac:chgData name="Graf Thomas, INI-NET-VNC-HCS" userId="487bc3e3-9ce7-4cdd-b7b4-8899ea88d289" providerId="ADAL" clId="{43074B02-ABBA-4EEC-B56D-658988DD2B14}" dt="2024-11-29T10:41:16.856" v="388" actId="1038"/>
          <ac:grpSpMkLst>
            <pc:docMk/>
            <pc:sldMk cId="2764131050" sldId="2145706278"/>
            <ac:grpSpMk id="59" creationId="{A4F54A95-D7DF-C891-C7FF-8E228A7013F2}"/>
          </ac:grpSpMkLst>
        </pc:grpChg>
        <pc:cxnChg chg="mod">
          <ac:chgData name="Graf Thomas, INI-NET-VNC-HCS" userId="487bc3e3-9ce7-4cdd-b7b4-8899ea88d289" providerId="ADAL" clId="{43074B02-ABBA-4EEC-B56D-658988DD2B14}" dt="2024-11-29T10:41:39.125" v="402" actId="1076"/>
          <ac:cxnSpMkLst>
            <pc:docMk/>
            <pc:sldMk cId="2764131050" sldId="2145706278"/>
            <ac:cxnSpMk id="4" creationId="{2D8F38AE-2D5D-F761-56B3-E72F6B8DFBFB}"/>
          </ac:cxnSpMkLst>
        </pc:cxnChg>
        <pc:cxnChg chg="mod">
          <ac:chgData name="Graf Thomas, INI-NET-VNC-HCS" userId="487bc3e3-9ce7-4cdd-b7b4-8899ea88d289" providerId="ADAL" clId="{43074B02-ABBA-4EEC-B56D-658988DD2B14}" dt="2024-11-29T10:41:40.487" v="403" actId="1076"/>
          <ac:cxnSpMkLst>
            <pc:docMk/>
            <pc:sldMk cId="2764131050" sldId="2145706278"/>
            <ac:cxnSpMk id="65" creationId="{AFC53858-1E5E-6FE9-2830-0E378FEAA6B1}"/>
          </ac:cxnSpMkLst>
        </pc:cxnChg>
        <pc:cxnChg chg="mod">
          <ac:chgData name="Graf Thomas, INI-NET-VNC-HCS" userId="487bc3e3-9ce7-4cdd-b7b4-8899ea88d289" providerId="ADAL" clId="{43074B02-ABBA-4EEC-B56D-658988DD2B14}" dt="2024-11-29T10:41:42.038" v="404" actId="1076"/>
          <ac:cxnSpMkLst>
            <pc:docMk/>
            <pc:sldMk cId="2764131050" sldId="2145706278"/>
            <ac:cxnSpMk id="66" creationId="{DE08A87A-9C74-E2F3-3559-E49D4439C20B}"/>
          </ac:cxnSpMkLst>
        </pc:cxnChg>
      </pc:sldChg>
      <pc:sldChg chg="modSp mod">
        <pc:chgData name="Graf Thomas, INI-NET-VNC-HCS" userId="487bc3e3-9ce7-4cdd-b7b4-8899ea88d289" providerId="ADAL" clId="{43074B02-ABBA-4EEC-B56D-658988DD2B14}" dt="2024-11-27T05:40:27.527" v="35" actId="207"/>
        <pc:sldMkLst>
          <pc:docMk/>
          <pc:sldMk cId="1492607074" sldId="2145706279"/>
        </pc:sldMkLst>
        <pc:spChg chg="mod">
          <ac:chgData name="Graf Thomas, INI-NET-VNC-HCS" userId="487bc3e3-9ce7-4cdd-b7b4-8899ea88d289" providerId="ADAL" clId="{43074B02-ABBA-4EEC-B56D-658988DD2B14}" dt="2024-11-27T05:40:27.527" v="35" actId="207"/>
          <ac:spMkLst>
            <pc:docMk/>
            <pc:sldMk cId="1492607074" sldId="2145706279"/>
            <ac:spMk id="5" creationId="{0194B37B-813A-99FE-7B78-4D87D8C30D44}"/>
          </ac:spMkLst>
        </pc:spChg>
      </pc:sldChg>
      <pc:sldChg chg="modSp mod">
        <pc:chgData name="Graf Thomas, INI-NET-VNC-HCS" userId="487bc3e3-9ce7-4cdd-b7b4-8899ea88d289" providerId="ADAL" clId="{43074B02-ABBA-4EEC-B56D-658988DD2B14}" dt="2024-11-27T05:35:59.935" v="19" actId="20577"/>
        <pc:sldMkLst>
          <pc:docMk/>
          <pc:sldMk cId="1315775908" sldId="2145706280"/>
        </pc:sldMkLst>
        <pc:spChg chg="mod">
          <ac:chgData name="Graf Thomas, INI-NET-VNC-HCS" userId="487bc3e3-9ce7-4cdd-b7b4-8899ea88d289" providerId="ADAL" clId="{43074B02-ABBA-4EEC-B56D-658988DD2B14}" dt="2024-11-27T05:35:30.159" v="0" actId="20577"/>
          <ac:spMkLst>
            <pc:docMk/>
            <pc:sldMk cId="1315775908" sldId="2145706280"/>
            <ac:spMk id="5" creationId="{0194B37B-813A-99FE-7B78-4D87D8C30D44}"/>
          </ac:spMkLst>
        </pc:spChg>
        <pc:spChg chg="mod">
          <ac:chgData name="Graf Thomas, INI-NET-VNC-HCS" userId="487bc3e3-9ce7-4cdd-b7b4-8899ea88d289" providerId="ADAL" clId="{43074B02-ABBA-4EEC-B56D-658988DD2B14}" dt="2024-11-27T05:35:59.935" v="19" actId="20577"/>
          <ac:spMkLst>
            <pc:docMk/>
            <pc:sldMk cId="1315775908" sldId="2145706280"/>
            <ac:spMk id="18" creationId="{B283EDB4-CFDF-D6B9-8AF9-9CFA563360E3}"/>
          </ac:spMkLst>
        </pc:spChg>
      </pc:sldChg>
      <pc:sldChg chg="modSp add mod">
        <pc:chgData name="Graf Thomas, INI-NET-VNC-HCS" userId="487bc3e3-9ce7-4cdd-b7b4-8899ea88d289" providerId="ADAL" clId="{43074B02-ABBA-4EEC-B56D-658988DD2B14}" dt="2024-12-01T07:53:40.409" v="1099" actId="20577"/>
        <pc:sldMkLst>
          <pc:docMk/>
          <pc:sldMk cId="904770719" sldId="2145706281"/>
        </pc:sldMkLst>
        <pc:spChg chg="mod">
          <ac:chgData name="Graf Thomas, INI-NET-VNC-HCS" userId="487bc3e3-9ce7-4cdd-b7b4-8899ea88d289" providerId="ADAL" clId="{43074B02-ABBA-4EEC-B56D-658988DD2B14}" dt="2024-12-01T07:53:40.409" v="1099" actId="20577"/>
          <ac:spMkLst>
            <pc:docMk/>
            <pc:sldMk cId="904770719" sldId="2145706281"/>
            <ac:spMk id="5" creationId="{0194B37B-813A-99FE-7B78-4D87D8C30D44}"/>
          </ac:spMkLst>
        </pc:spChg>
        <pc:spChg chg="mod">
          <ac:chgData name="Graf Thomas, INI-NET-VNC-HCS" userId="487bc3e3-9ce7-4cdd-b7b4-8899ea88d289" providerId="ADAL" clId="{43074B02-ABBA-4EEC-B56D-658988DD2B14}" dt="2024-11-29T10:35:09.050" v="51"/>
          <ac:spMkLst>
            <pc:docMk/>
            <pc:sldMk cId="904770719" sldId="2145706281"/>
            <ac:spMk id="19" creationId="{56D79134-17A9-8BC8-B7D0-97BCFFB9A6B2}"/>
          </ac:spMkLst>
        </pc:spChg>
      </pc:sldChg>
      <pc:sldChg chg="modSp add mod ord">
        <pc:chgData name="Graf Thomas, INI-NET-VNC-HCS" userId="487bc3e3-9ce7-4cdd-b7b4-8899ea88d289" providerId="ADAL" clId="{43074B02-ABBA-4EEC-B56D-658988DD2B14}" dt="2024-12-01T07:58:31.236" v="1229" actId="1076"/>
        <pc:sldMkLst>
          <pc:docMk/>
          <pc:sldMk cId="3327455940" sldId="2145706282"/>
        </pc:sldMkLst>
        <pc:spChg chg="mod">
          <ac:chgData name="Graf Thomas, INI-NET-VNC-HCS" userId="487bc3e3-9ce7-4cdd-b7b4-8899ea88d289" providerId="ADAL" clId="{43074B02-ABBA-4EEC-B56D-658988DD2B14}" dt="2024-11-29T16:11:11.933" v="746"/>
          <ac:spMkLst>
            <pc:docMk/>
            <pc:sldMk cId="3327455940" sldId="2145706282"/>
            <ac:spMk id="5" creationId="{0194B37B-813A-99FE-7B78-4D87D8C30D44}"/>
          </ac:spMkLst>
        </pc:spChg>
        <pc:spChg chg="mod">
          <ac:chgData name="Graf Thomas, INI-NET-VNC-HCS" userId="487bc3e3-9ce7-4cdd-b7b4-8899ea88d289" providerId="ADAL" clId="{43074B02-ABBA-4EEC-B56D-658988DD2B14}" dt="2024-12-01T07:58:31.236" v="1229" actId="1076"/>
          <ac:spMkLst>
            <pc:docMk/>
            <pc:sldMk cId="3327455940" sldId="2145706282"/>
            <ac:spMk id="18" creationId="{B283EDB4-CFDF-D6B9-8AF9-9CFA563360E3}"/>
          </ac:spMkLst>
        </pc:spChg>
        <pc:spChg chg="mod">
          <ac:chgData name="Graf Thomas, INI-NET-VNC-HCS" userId="487bc3e3-9ce7-4cdd-b7b4-8899ea88d289" providerId="ADAL" clId="{43074B02-ABBA-4EEC-B56D-658988DD2B14}" dt="2024-12-01T07:22:16.361" v="874" actId="20577"/>
          <ac:spMkLst>
            <pc:docMk/>
            <pc:sldMk cId="3327455940" sldId="2145706282"/>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29.11.2024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1393629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10</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29.11.2024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29.11.2024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datatracker.ietf.org/doc/html/draft-tgraf-netconf-yang-push-observation-time" TargetMode="External"/><Relationship Id="rId13" Type="http://schemas.openxmlformats.org/officeDocument/2006/relationships/image" Target="../media/image3.png"/><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hyperlink" Target="https://datatracker.ietf.org/doc/html/draft-netana-nmop-yang-message-broker-integra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ietf-netconf-yang-library-augmentation"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notifications-version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ietf-nmop-yang-message-broker-integration-05"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hyperlink" Target="https://datatracker.ietf.org/doc/html/rfc8641" TargetMode="External"/><Relationship Id="rId4" Type="http://schemas.openxmlformats.org/officeDocument/2006/relationships/hyperlink" Target="https://datatracker.ietf.org/doc/html/rfc8639"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s://datatracker.ietf.org/doc/html/rfc9232"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1"/>
            <a:ext cx="11395314" cy="426058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IAB NEMOPS Position Paper</a:t>
            </a:r>
            <a:br>
              <a:rPr lang="en-US" sz="3400" b="1" dirty="0"/>
            </a:br>
            <a:endParaRPr lang="en-US" sz="3400" b="1" dirty="0"/>
          </a:p>
          <a:p>
            <a:r>
              <a:rPr lang="en-US" sz="3400" b="1" dirty="0">
                <a:solidFill>
                  <a:srgbClr val="FF0000"/>
                </a:solidFill>
              </a:rPr>
              <a:t>Agile Incremental Driven Development </a:t>
            </a:r>
            <a:r>
              <a:rPr lang="en-US" sz="3400" b="1" dirty="0"/>
              <a:t>for Network Management</a:t>
            </a:r>
          </a:p>
          <a:p>
            <a:endParaRPr lang="en-US" sz="2800" dirty="0"/>
          </a:p>
          <a:p>
            <a:br>
              <a:rPr lang="en-US" sz="2800" dirty="0"/>
            </a:br>
            <a:r>
              <a:rPr lang="en-US" sz="2800" dirty="0"/>
              <a:t>Thomas Graf, Swisscom</a:t>
            </a:r>
          </a:p>
          <a:p>
            <a:r>
              <a:rPr lang="en-US" sz="2800" dirty="0"/>
              <a:t>Holger Keller, DT</a:t>
            </a:r>
          </a:p>
          <a:p>
            <a:r>
              <a:rPr lang="en-US" sz="2800" dirty="0"/>
              <a:t>Dan Voyer, Bell Canada</a:t>
            </a:r>
          </a:p>
          <a:p>
            <a:r>
              <a:rPr lang="en-US" sz="2800" dirty="0"/>
              <a:t>Paolo Lucente, NTT</a:t>
            </a:r>
          </a:p>
          <a:p>
            <a:r>
              <a:rPr lang="en-US" sz="2800" dirty="0"/>
              <a:t>Benoit Claise, Huawei</a:t>
            </a:r>
          </a:p>
          <a:p>
            <a:r>
              <a:rPr lang="en-US" sz="2800" dirty="0"/>
              <a:t>Rob Wilton, Cisco</a:t>
            </a:r>
          </a:p>
          <a:p>
            <a:r>
              <a:rPr lang="en-US" sz="2800" dirty="0"/>
              <a:t>Alex Huang-Feng and Pierre Francois, INSA Lyon</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11 documents piling up at NETCONF, NETMOD and NMOP…</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Network Observation Timestamping in YANG Notifications</a:t>
            </a:r>
            <a:br>
              <a:rPr lang="en-US" sz="1600" dirty="0"/>
            </a:br>
            <a:r>
              <a:rPr lang="en-US" sz="1600" dirty="0">
                <a:hlinkClick r:id="rId8"/>
              </a:rPr>
              <a:t>draft-</a:t>
            </a:r>
            <a:r>
              <a:rPr lang="en-US" sz="1600" dirty="0" err="1">
                <a:hlinkClick r:id="rId8"/>
              </a:rPr>
              <a:t>tgraf</a:t>
            </a:r>
            <a:r>
              <a:rPr lang="en-US" sz="1600" dirty="0">
                <a:hlinkClick r:id="rId8"/>
              </a:rPr>
              <a:t>-netconf-yang-push-observation-time</a:t>
            </a:r>
            <a:endParaRPr lang="en-US" sz="1600" dirty="0"/>
          </a:p>
          <a:p>
            <a:pPr>
              <a:spcBef>
                <a:spcPts val="300"/>
              </a:spcBef>
            </a:pPr>
            <a:r>
              <a:rPr lang="en-US" sz="1600" dirty="0"/>
              <a:t>Support of Versioning in YANG Notifications Subscription</a:t>
            </a:r>
            <a:br>
              <a:rPr lang="en-US" sz="1600" dirty="0"/>
            </a:br>
            <a:r>
              <a:rPr lang="en-US" sz="1600" dirty="0">
                <a:hlinkClick r:id="rId9"/>
              </a:rPr>
              <a:t>draft-</a:t>
            </a:r>
            <a:r>
              <a:rPr lang="en-US" sz="1600" dirty="0" err="1">
                <a:hlinkClick r:id="rId9"/>
              </a:rPr>
              <a:t>ietf</a:t>
            </a:r>
            <a:r>
              <a:rPr lang="en-US" sz="1600" dirty="0">
                <a:hlinkClick r:id="rId9"/>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10"/>
              </a:rPr>
              <a:t>draft-</a:t>
            </a:r>
            <a:r>
              <a:rPr lang="en-US" sz="1600" dirty="0" err="1">
                <a:hlinkClick r:id="rId10"/>
              </a:rPr>
              <a:t>ietf</a:t>
            </a:r>
            <a:r>
              <a:rPr lang="en-US" sz="1600" dirty="0">
                <a:hlinkClick r:id="rId10"/>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1"/>
              </a:rPr>
              <a:t>draft-</a:t>
            </a:r>
            <a:r>
              <a:rPr lang="en-US" sz="1600" dirty="0" err="1">
                <a:hlinkClick r:id="rId11"/>
              </a:rPr>
              <a:t>wilton</a:t>
            </a:r>
            <a:r>
              <a:rPr lang="en-US" sz="1600" dirty="0">
                <a:hlinkClick r:id="rId11"/>
              </a:rPr>
              <a:t>-netconf-</a:t>
            </a:r>
            <a:r>
              <a:rPr lang="en-US" sz="1600" dirty="0" err="1">
                <a:hlinkClick r:id="rId11"/>
              </a:rPr>
              <a:t>yp</a:t>
            </a:r>
            <a:r>
              <a:rPr lang="en-US" sz="1600" dirty="0">
                <a:hlinkClick r:id="rId11"/>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2"/>
              </a:rPr>
              <a:t>draft-</a:t>
            </a:r>
            <a:r>
              <a:rPr lang="en-US" sz="1600" dirty="0" err="1">
                <a:hlinkClick r:id="rId12"/>
              </a:rPr>
              <a:t>netana</a:t>
            </a:r>
            <a:r>
              <a:rPr lang="en-US" sz="1600" dirty="0">
                <a:hlinkClick r:id="rId12"/>
              </a:rPr>
              <a:t>-</a:t>
            </a:r>
            <a:r>
              <a:rPr lang="en-US" sz="1600" dirty="0" err="1">
                <a:hlinkClick r:id="rId12"/>
              </a:rPr>
              <a:t>nmop</a:t>
            </a:r>
            <a:r>
              <a:rPr lang="en-US" sz="1600" dirty="0">
                <a:hlinkClick r:id="rId12"/>
              </a:rPr>
              <a:t>-yang-message-broker-integration</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3"/>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2000" dirty="0"/>
              <a:t>Thomas Graf, Swisscom</a:t>
            </a:r>
          </a:p>
          <a:p>
            <a:r>
              <a:rPr lang="en-US" sz="2000" dirty="0"/>
              <a:t>Holger Keller, DT</a:t>
            </a:r>
          </a:p>
          <a:p>
            <a:r>
              <a:rPr lang="en-US" sz="2000" dirty="0"/>
              <a:t>Dan Voyer, Bell Canada</a:t>
            </a:r>
          </a:p>
          <a:p>
            <a:r>
              <a:rPr lang="en-US" sz="2000" dirty="0"/>
              <a:t>Paolo Lucente, NTT</a:t>
            </a:r>
          </a:p>
          <a:p>
            <a:r>
              <a:rPr lang="en-US" sz="2000" dirty="0"/>
              <a:t>Benoit Claise, Huawei</a:t>
            </a:r>
          </a:p>
          <a:p>
            <a:r>
              <a:rPr lang="en-US" sz="2000" dirty="0"/>
              <a:t>Rob Wilton, Cisco</a:t>
            </a:r>
          </a:p>
          <a:p>
            <a:r>
              <a:rPr lang="en-US" sz="2000" dirty="0"/>
              <a:t>Alex Huang-Feng and Pierre Francois, INSA Lyon</a:t>
            </a:r>
          </a:p>
        </p:txBody>
      </p:sp>
      <p:sp>
        <p:nvSpPr>
          <p:cNvPr id="18" name="TextBox 17">
            <a:extLst>
              <a:ext uri="{FF2B5EF4-FFF2-40B4-BE49-F238E27FC236}">
                <a16:creationId xmlns:a16="http://schemas.microsoft.com/office/drawing/2014/main" id="{B283EDB4-CFDF-D6B9-8AF9-9CFA563360E3}"/>
              </a:ext>
            </a:extLst>
          </p:cNvPr>
          <p:cNvSpPr txBox="1"/>
          <p:nvPr/>
        </p:nvSpPr>
        <p:spPr>
          <a:xfrm>
            <a:off x="6606071" y="1922198"/>
            <a:ext cx="4747729" cy="3323987"/>
          </a:xfrm>
          <a:prstGeom prst="rect">
            <a:avLst/>
          </a:prstGeom>
          <a:noFill/>
        </p:spPr>
        <p:txBody>
          <a:bodyPr wrap="square">
            <a:spAutoFit/>
          </a:bodyPr>
          <a:lstStyle/>
          <a:p>
            <a:pPr algn="ctr"/>
            <a:r>
              <a:rPr lang="en-US" sz="3000" b="1" dirty="0">
                <a:latin typeface="+mj-lt"/>
              </a:rPr>
              <a:t>«We are </a:t>
            </a:r>
            <a:r>
              <a:rPr lang="en-US" sz="3000" b="1" dirty="0">
                <a:solidFill>
                  <a:srgbClr val="FF0000"/>
                </a:solidFill>
                <a:latin typeface="+mj-lt"/>
              </a:rPr>
              <a:t>concerned</a:t>
            </a:r>
            <a:r>
              <a:rPr lang="en-US" sz="3000" b="1" dirty="0">
                <a:latin typeface="+mj-lt"/>
              </a:rPr>
              <a:t> that 2017 is </a:t>
            </a:r>
            <a:r>
              <a:rPr lang="en-US" sz="3000" b="1" dirty="0">
                <a:solidFill>
                  <a:srgbClr val="FF0000"/>
                </a:solidFill>
                <a:latin typeface="+mj-lt"/>
              </a:rPr>
              <a:t>happening in 2025 again</a:t>
            </a:r>
            <a:r>
              <a:rPr lang="en-US" sz="3000" b="1" dirty="0">
                <a:latin typeface="+mj-lt"/>
              </a:rPr>
              <a:t>. YANG notification being specified and implemented </a:t>
            </a:r>
            <a:r>
              <a:rPr lang="en-US" sz="3000" b="1" dirty="0">
                <a:solidFill>
                  <a:srgbClr val="FF0000"/>
                </a:solidFill>
                <a:latin typeface="+mj-lt"/>
              </a:rPr>
              <a:t>outside of the IETF </a:t>
            </a:r>
            <a:r>
              <a:rPr lang="en-US" sz="3000" b="1" dirty="0">
                <a:latin typeface="+mj-lt"/>
              </a:rPr>
              <a:t>because the process is to slow. </a:t>
            </a:r>
            <a:r>
              <a:rPr lang="en-US" sz="3000" b="1" dirty="0">
                <a:solidFill>
                  <a:srgbClr val="92D050"/>
                </a:solidFill>
                <a:latin typeface="+mj-lt"/>
              </a:rPr>
              <a:t>We are here to change that</a:t>
            </a:r>
            <a:r>
              <a:rPr lang="en-US" sz="3000" b="1" dirty="0">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GB" sz="2800" b="1" dirty="0"/>
              <a:t>Agile Incremental Driven Development</a:t>
            </a:r>
            <a:br>
              <a:rPr lang="en-US" sz="3600" dirty="0"/>
            </a:br>
            <a:r>
              <a:rPr lang="en-US" sz="2700" dirty="0">
                <a:solidFill>
                  <a:schemeClr val="bg2">
                    <a:lumMod val="75000"/>
                  </a:schemeClr>
                </a:solidFill>
              </a:rPr>
              <a:t>IETF YANG-Push can't wait</a:t>
            </a:r>
          </a:p>
        </p:txBody>
      </p:sp>
    </p:spTree>
    <p:extLst>
      <p:ext uri="{BB962C8B-B14F-4D97-AF65-F5344CB8AC3E}">
        <p14:creationId xmlns:p14="http://schemas.microsoft.com/office/powerpoint/2010/main" val="332745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 without at finish line</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457387"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576263"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sz="1400" dirty="0"/>
                <a:t>Defines operators' requirements in RFC 3535 to lifecycle CLI and SNMP. YANG, Netconf and </a:t>
              </a:r>
              <a:r>
                <a:rPr lang="en-US" sz="1400" dirty="0" err="1"/>
                <a:t>Restconf</a:t>
              </a:r>
              <a:r>
                <a:rPr lang="en-US" sz="1400"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5001211"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sz="1400" dirty="0" err="1"/>
                <a:t>gNMI</a:t>
              </a:r>
              <a:r>
                <a:rPr lang="en-US" sz="1400" dirty="0"/>
                <a:t> was proposed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sz="1400"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sz="1400"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sz="1400"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sz="1400"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406857"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sz="1400" dirty="0"/>
                <a:t>Specified in RFC 6020. 1.1 in RFC 7950.</a:t>
              </a:r>
              <a:br>
                <a:rPr lang="en-US" sz="1400" dirty="0"/>
              </a:br>
              <a:endParaRPr lang="en-US" sz="1400"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61899" y="404656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406786"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E40D10A-D742-715C-213F-05E30B0AA6FE}"/>
              </a:ext>
            </a:extLst>
          </p:cNvPr>
          <p:cNvSpPr/>
          <p:nvPr/>
        </p:nvSpPr>
        <p:spPr>
          <a:xfrm>
            <a:off x="3060075" y="1517286"/>
            <a:ext cx="5469861" cy="5275426"/>
          </a:xfrm>
          <a:custGeom>
            <a:avLst/>
            <a:gdLst>
              <a:gd name="connsiteX0" fmla="*/ 158986 w 5469861"/>
              <a:gd name="connsiteY0" fmla="*/ 1319220 h 5275426"/>
              <a:gd name="connsiteX1" fmla="*/ 149656 w 5469861"/>
              <a:gd name="connsiteY1" fmla="*/ 115571 h 5275426"/>
              <a:gd name="connsiteX2" fmla="*/ 2202390 w 5469861"/>
              <a:gd name="connsiteY2" fmla="*/ 59587 h 5275426"/>
              <a:gd name="connsiteX3" fmla="*/ 3853909 w 5469861"/>
              <a:gd name="connsiteY3" fmla="*/ 218208 h 5275426"/>
              <a:gd name="connsiteX4" fmla="*/ 4152488 w 5469861"/>
              <a:gd name="connsiteY4" fmla="*/ 1524494 h 5275426"/>
              <a:gd name="connsiteX5" fmla="*/ 4712325 w 5469861"/>
              <a:gd name="connsiteY5" fmla="*/ 2494877 h 5275426"/>
              <a:gd name="connsiteX6" fmla="*/ 5430782 w 5469861"/>
              <a:gd name="connsiteY6" fmla="*/ 4081081 h 5275426"/>
              <a:gd name="connsiteX7" fmla="*/ 5094880 w 5469861"/>
              <a:gd name="connsiteY7" fmla="*/ 5191424 h 5275426"/>
              <a:gd name="connsiteX8" fmla="*/ 2790219 w 5469861"/>
              <a:gd name="connsiteY8" fmla="*/ 5191424 h 5275426"/>
              <a:gd name="connsiteX9" fmla="*/ 532211 w 5469861"/>
              <a:gd name="connsiteY9" fmla="*/ 5144771 h 5275426"/>
              <a:gd name="connsiteX10" fmla="*/ 56349 w 5469861"/>
              <a:gd name="connsiteY10" fmla="*/ 4472967 h 5275426"/>
              <a:gd name="connsiteX11" fmla="*/ 168317 w 5469861"/>
              <a:gd name="connsiteY11" fmla="*/ 2149645 h 5275426"/>
              <a:gd name="connsiteX12" fmla="*/ 158986 w 5469861"/>
              <a:gd name="connsiteY12" fmla="*/ 1319220 h 5275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69861" h="5275426">
                <a:moveTo>
                  <a:pt x="158986" y="1319220"/>
                </a:moveTo>
                <a:cubicBezTo>
                  <a:pt x="155876" y="980208"/>
                  <a:pt x="-190911" y="325510"/>
                  <a:pt x="149656" y="115571"/>
                </a:cubicBezTo>
                <a:cubicBezTo>
                  <a:pt x="490223" y="-94368"/>
                  <a:pt x="1585015" y="42481"/>
                  <a:pt x="2202390" y="59587"/>
                </a:cubicBezTo>
                <a:cubicBezTo>
                  <a:pt x="2819765" y="76693"/>
                  <a:pt x="3528893" y="-25943"/>
                  <a:pt x="3853909" y="218208"/>
                </a:cubicBezTo>
                <a:cubicBezTo>
                  <a:pt x="4178925" y="462359"/>
                  <a:pt x="4009419" y="1145049"/>
                  <a:pt x="4152488" y="1524494"/>
                </a:cubicBezTo>
                <a:cubicBezTo>
                  <a:pt x="4295557" y="1903939"/>
                  <a:pt x="4499276" y="2068779"/>
                  <a:pt x="4712325" y="2494877"/>
                </a:cubicBezTo>
                <a:cubicBezTo>
                  <a:pt x="4925374" y="2920975"/>
                  <a:pt x="5367023" y="3631657"/>
                  <a:pt x="5430782" y="4081081"/>
                </a:cubicBezTo>
                <a:cubicBezTo>
                  <a:pt x="5494541" y="4530506"/>
                  <a:pt x="5534974" y="5006367"/>
                  <a:pt x="5094880" y="5191424"/>
                </a:cubicBezTo>
                <a:cubicBezTo>
                  <a:pt x="4654786" y="5376481"/>
                  <a:pt x="3550664" y="5199199"/>
                  <a:pt x="2790219" y="5191424"/>
                </a:cubicBezTo>
                <a:cubicBezTo>
                  <a:pt x="2029774" y="5183649"/>
                  <a:pt x="987856" y="5264514"/>
                  <a:pt x="532211" y="5144771"/>
                </a:cubicBezTo>
                <a:cubicBezTo>
                  <a:pt x="76566" y="5025028"/>
                  <a:pt x="116998" y="4972155"/>
                  <a:pt x="56349" y="4472967"/>
                </a:cubicBezTo>
                <a:cubicBezTo>
                  <a:pt x="-4300" y="3973779"/>
                  <a:pt x="149656" y="2672159"/>
                  <a:pt x="168317" y="2149645"/>
                </a:cubicBezTo>
                <a:cubicBezTo>
                  <a:pt x="186978" y="1627131"/>
                  <a:pt x="162096" y="1658232"/>
                  <a:pt x="158986" y="1319220"/>
                </a:cubicBezTo>
                <a:close/>
              </a:path>
            </a:pathLst>
          </a:custGeom>
          <a:solidFill>
            <a:srgbClr val="FF0000">
              <a:alpha val="5000"/>
            </a:srgbClr>
          </a:solid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64131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700" dirty="0"/>
              <a:t>Starting at IETF 115, In context of a seamless Data Mesh message broker integration described in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-yang-message-broker-integration</a:t>
            </a:r>
            <a:r>
              <a:rPr lang="en-US" sz="1700" dirty="0"/>
              <a:t>, </a:t>
            </a:r>
            <a:r>
              <a:rPr lang="en-US" sz="1700" b="1" dirty="0"/>
              <a:t>a group of network operators, network vendors and academia have been reviewing currently deployed non-standard YANG notification implementations</a:t>
            </a:r>
            <a:r>
              <a:rPr lang="en-US" sz="1700" dirty="0"/>
              <a:t> of major vendors and compared to IETF YANG-Push defined in </a:t>
            </a:r>
            <a:r>
              <a:rPr lang="en-US" sz="1700" dirty="0">
                <a:hlinkClick r:id="rId4"/>
              </a:rPr>
              <a:t>RFC 8639 </a:t>
            </a:r>
            <a:r>
              <a:rPr lang="en-US" sz="1700" dirty="0"/>
              <a:t>and </a:t>
            </a:r>
            <a:r>
              <a:rPr lang="en-US" sz="1700" dirty="0">
                <a:hlinkClick r:id="rId5"/>
              </a:rPr>
              <a:t>RFC 8641</a:t>
            </a:r>
            <a:r>
              <a:rPr lang="en-US" sz="1700" dirty="0"/>
              <a:t> in private side meetings.</a:t>
            </a:r>
          </a:p>
          <a:p>
            <a:pPr>
              <a:spcBef>
                <a:spcPts val="300"/>
              </a:spcBef>
              <a:spcAft>
                <a:spcPts val="300"/>
              </a:spcAft>
            </a:pPr>
            <a:r>
              <a:rPr lang="en-US" sz="1700" dirty="0"/>
              <a:t>Out of this comparison and the requirements for seamless Data Mesh message broker integration, </a:t>
            </a:r>
            <a:r>
              <a:rPr lang="en-US" sz="1700" b="1" dirty="0"/>
              <a:t>several notification, subscription and capability discovery enhancements have been proposed </a:t>
            </a:r>
            <a:r>
              <a:rPr lang="en-US" sz="1700"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
        <p:nvSpPr>
          <p:cNvPr id="8" name="Inhaltsplatzhalter 2">
            <a:extLst>
              <a:ext uri="{FF2B5EF4-FFF2-40B4-BE49-F238E27FC236}">
                <a16:creationId xmlns:a16="http://schemas.microsoft.com/office/drawing/2014/main" id="{CC8B7992-B703-6B18-5276-47DB7789BA6A}"/>
              </a:ext>
            </a:extLst>
          </p:cNvPr>
          <p:cNvSpPr txBox="1">
            <a:spLocks/>
          </p:cNvSpPr>
          <p:nvPr/>
        </p:nvSpPr>
        <p:spPr bwMode="black">
          <a:xfrm>
            <a:off x="961052" y="3835765"/>
            <a:ext cx="4411047"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lnSpc>
                <a:spcPct val="110000"/>
              </a:lnSpc>
              <a:spcBef>
                <a:spcPts val="300"/>
              </a:spcBef>
              <a:spcAft>
                <a:spcPts val="300"/>
              </a:spcAft>
            </a:pPr>
            <a:r>
              <a:rPr lang="en-US" sz="1700" b="1" dirty="0"/>
              <a:t>Development on first major vendor implementations started at IETF 118. </a:t>
            </a:r>
            <a:r>
              <a:rPr lang="en-US" sz="1700" dirty="0"/>
              <a:t>Throughout IETF 119 and 120, vendor implementation and network operator testing scope and </a:t>
            </a:r>
            <a:r>
              <a:rPr lang="en-US" sz="1700" b="1" dirty="0"/>
              <a:t>interest from other vendors and operators steadily grew. </a:t>
            </a:r>
            <a:r>
              <a:rPr lang="en-US" sz="1700" dirty="0"/>
              <a:t>In this process questions on various feature specifications were brought forward. To channelize these discussions, 4 workshops have been organized throughout the last 3 months. </a:t>
            </a:r>
          </a:p>
        </p:txBody>
      </p:sp>
      <p:sp>
        <p:nvSpPr>
          <p:cNvPr id="9" name="Inhaltsplatzhalter 2">
            <a:extLst>
              <a:ext uri="{FF2B5EF4-FFF2-40B4-BE49-F238E27FC236}">
                <a16:creationId xmlns:a16="http://schemas.microsoft.com/office/drawing/2014/main" id="{F0ACCDF9-F95F-FD7B-E8A5-4EEA1DF6F380}"/>
              </a:ext>
            </a:extLst>
          </p:cNvPr>
          <p:cNvSpPr txBox="1">
            <a:spLocks/>
          </p:cNvSpPr>
          <p:nvPr/>
        </p:nvSpPr>
        <p:spPr bwMode="black">
          <a:xfrm>
            <a:off x="5494952" y="3673840"/>
            <a:ext cx="6092940" cy="236165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pPr>
            <a:r>
              <a:rPr lang="en-US" sz="1700" b="1" dirty="0"/>
              <a:t>In the workshops we clarified:</a:t>
            </a:r>
          </a:p>
          <a:p>
            <a:pPr marL="342900" indent="-342900">
              <a:spcBef>
                <a:spcPts val="0"/>
              </a:spcBef>
              <a:spcAft>
                <a:spcPts val="0"/>
              </a:spcAft>
              <a:buFont typeface="Arial" panose="020B0604020202020204" pitchFamily="34" charset="0"/>
              <a:buChar char="•"/>
            </a:pPr>
            <a:r>
              <a:rPr lang="en-US" sz="1600" dirty="0"/>
              <a:t>What do you like about IETF YANG-Push?</a:t>
            </a:r>
          </a:p>
          <a:p>
            <a:pPr marL="342900" indent="-342900">
              <a:spcBef>
                <a:spcPts val="0"/>
              </a:spcBef>
              <a:spcAft>
                <a:spcPts val="0"/>
              </a:spcAft>
              <a:buFont typeface="Arial" panose="020B0604020202020204" pitchFamily="34" charset="0"/>
              <a:buChar char="•"/>
            </a:pPr>
            <a:r>
              <a:rPr lang="en-US" sz="16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6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600" dirty="0"/>
              <a:t>What in IETF YANG-Push is missing and for which purpose?</a:t>
            </a:r>
          </a:p>
          <a:p>
            <a:pPr marL="342900" indent="-342900">
              <a:spcBef>
                <a:spcPts val="0"/>
              </a:spcBef>
              <a:spcAft>
                <a:spcPts val="0"/>
              </a:spcAft>
              <a:buFont typeface="Arial" panose="020B0604020202020204" pitchFamily="34" charset="0"/>
              <a:buChar char="•"/>
            </a:pPr>
            <a:r>
              <a:rPr lang="en-US" sz="1600" dirty="0"/>
              <a:t>What </a:t>
            </a:r>
            <a:r>
              <a:rPr lang="en-US" sz="1600" dirty="0" err="1"/>
              <a:t>xpaths</a:t>
            </a:r>
            <a:r>
              <a:rPr lang="en-US" sz="1600" dirty="0"/>
              <a:t> do you subscribe to for which Network Analytics use case?</a:t>
            </a:r>
          </a:p>
          <a:p>
            <a:pPr marL="342900" indent="-342900">
              <a:spcBef>
                <a:spcPts val="0"/>
              </a:spcBef>
              <a:spcAft>
                <a:spcPts val="0"/>
              </a:spcAft>
              <a:buFont typeface="Arial" panose="020B0604020202020204" pitchFamily="34" charset="0"/>
              <a:buChar char="•"/>
            </a:pPr>
            <a:r>
              <a:rPr lang="en-US" sz="1600" dirty="0"/>
              <a:t>Which features should be available in which MVP release?</a:t>
            </a:r>
          </a:p>
          <a:p>
            <a:pPr marL="342900" indent="-342900">
              <a:spcBef>
                <a:spcPts val="0"/>
              </a:spcBef>
              <a:spcAft>
                <a:spcPts val="0"/>
              </a:spcAft>
              <a:buFont typeface="Arial" panose="020B0604020202020204" pitchFamily="34" charset="0"/>
              <a:buChar char="•"/>
            </a:pPr>
            <a:r>
              <a:rPr lang="en-US" sz="1600" dirty="0"/>
              <a:t>How to make IETF YANG-Push available to a wider audience?</a:t>
            </a:r>
          </a:p>
        </p:txBody>
      </p:sp>
    </p:spTree>
    <p:extLst>
      <p:ext uri="{BB962C8B-B14F-4D97-AF65-F5344CB8AC3E}">
        <p14:creationId xmlns:p14="http://schemas.microsoft.com/office/powerpoint/2010/main" val="386428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b="1" dirty="0">
                <a:solidFill>
                  <a:srgbClr val="FF0000"/>
                </a:solidFill>
              </a:rPr>
              <a:t>Agile incremental driven development. </a:t>
            </a:r>
            <a:r>
              <a:rPr lang="en-US" b="1" dirty="0"/>
              <a:t>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690687"/>
            <a:ext cx="10626840" cy="206021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dirty="0"/>
              <a:t>With </a:t>
            </a:r>
            <a:r>
              <a:rPr lang="en-US" b="1" dirty="0"/>
              <a:t>Big Data </a:t>
            </a:r>
            <a:r>
              <a:rPr lang="en-US" dirty="0"/>
              <a:t>capabilities, and </a:t>
            </a:r>
            <a:r>
              <a:rPr lang="en-US" b="1" dirty="0"/>
              <a:t>Data Mesh </a:t>
            </a:r>
            <a:r>
              <a:rPr lang="en-US" dirty="0"/>
              <a:t>for organizing data, evolving over the last 20 years, </a:t>
            </a:r>
            <a:r>
              <a:rPr lang="en-US" b="1" dirty="0"/>
              <a:t>Network Observability</a:t>
            </a:r>
            <a:r>
              <a:rPr lang="en-US" dirty="0"/>
              <a:t>, the process of observing network behaviors and symptoms based on operational network data </a:t>
            </a:r>
            <a:r>
              <a:rPr lang="en-US" b="1" dirty="0"/>
              <a:t>holistically on all 3 network planes</a:t>
            </a:r>
            <a:r>
              <a:rPr lang="en-US" dirty="0"/>
              <a:t>, has gained a lot of traction and is deemed to reduce alert fatigue caused by classical device monitoring. IETF has published with </a:t>
            </a:r>
            <a:r>
              <a:rPr lang="en-US" dirty="0">
                <a:hlinkClick r:id="rId2"/>
              </a:rPr>
              <a:t>RFC 9232</a:t>
            </a:r>
            <a:r>
              <a:rPr lang="en-US" dirty="0"/>
              <a:t> an overview of Network Telemetry protocols. </a:t>
            </a:r>
          </a:p>
          <a:p>
            <a:pPr>
              <a:spcBef>
                <a:spcPts val="300"/>
              </a:spcBef>
              <a:spcAft>
                <a:spcPts val="300"/>
              </a:spcAft>
            </a:pPr>
            <a:r>
              <a:rPr lang="en-US" b="1" dirty="0"/>
              <a:t>What becomes clear now is that IETF developed YANG-Push not according to the </a:t>
            </a:r>
            <a:r>
              <a:rPr lang="en-US" b="1" dirty="0">
                <a:solidFill>
                  <a:srgbClr val="FF0000"/>
                </a:solidFill>
              </a:rPr>
              <a:t>network operator's needs</a:t>
            </a:r>
            <a:r>
              <a:rPr lang="en-US" b="1" dirty="0"/>
              <a:t>, nor </a:t>
            </a:r>
            <a:r>
              <a:rPr lang="en-US" b="1" dirty="0">
                <a:solidFill>
                  <a:srgbClr val="FF0000"/>
                </a:solidFill>
              </a:rPr>
              <a:t>network vendors constraints</a:t>
            </a:r>
            <a:r>
              <a:rPr lang="en-US" b="1" dirty="0"/>
              <a:t>, nor considered </a:t>
            </a:r>
            <a:r>
              <a:rPr lang="en-US" b="1" dirty="0">
                <a:solidFill>
                  <a:srgbClr val="FF0000"/>
                </a:solidFill>
              </a:rPr>
              <a:t>where it should integrate to</a:t>
            </a:r>
            <a:r>
              <a:rPr lang="en-US" b="1" dirty="0"/>
              <a:t>, and most importantly, it lacks an agile incremental driven development process. </a:t>
            </a:r>
          </a:p>
          <a:p>
            <a:pPr>
              <a:spcBef>
                <a:spcPts val="300"/>
              </a:spcBef>
              <a:spcAft>
                <a:spcPts val="300"/>
              </a:spcAft>
            </a:pPr>
            <a:r>
              <a:rPr lang="en-US" dirty="0"/>
              <a:t>With such a process, the user's needs, the requirements and use cases, would be put first and through an iterative process, minimal viable products are being developed and steadily improved. This allows at an early stage to have a working implementation and steadily develop and adapt over time. Applied research should be involved for hypothesis and experiments when new areas are being explored.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US" sz="2800" b="1" dirty="0"/>
              <a:t>IETF YANG-Push Today</a:t>
            </a:r>
            <a:br>
              <a:rPr lang="en-US" sz="3600" dirty="0"/>
            </a:br>
            <a:r>
              <a:rPr lang="en-US" sz="2700" dirty="0">
                <a:solidFill>
                  <a:schemeClr val="bg2">
                    <a:lumMod val="75000"/>
                  </a:schemeClr>
                </a:solidFill>
              </a:rPr>
              <a:t>Requires </a:t>
            </a:r>
            <a:r>
              <a:rPr lang="en-GB" sz="2700" dirty="0">
                <a:solidFill>
                  <a:schemeClr val="bg2">
                    <a:lumMod val="75000"/>
                  </a:schemeClr>
                </a:solidFill>
              </a:rPr>
              <a:t>Agile Incremental Driven Development to Succeed</a:t>
            </a:r>
            <a:endParaRPr lang="en-US" sz="2700" dirty="0">
              <a:solidFill>
                <a:schemeClr val="bg2">
                  <a:lumMod val="75000"/>
                </a:schemeClr>
              </a:solidFill>
            </a:endParaRPr>
          </a:p>
        </p:txBody>
      </p:sp>
    </p:spTree>
    <p:extLst>
      <p:ext uri="{BB962C8B-B14F-4D97-AF65-F5344CB8AC3E}">
        <p14:creationId xmlns:p14="http://schemas.microsoft.com/office/powerpoint/2010/main" val="1492607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053" y="1884784"/>
            <a:ext cx="10626840" cy="186612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marR="0" lvl="0" indent="-342900">
              <a:lnSpc>
                <a:spcPct val="107000"/>
              </a:lnSpc>
              <a:spcBef>
                <a:spcPts val="0"/>
              </a:spcBef>
              <a:spcAft>
                <a:spcPts val="0"/>
              </a:spcAft>
              <a:buFont typeface="Wingdings" panose="05000000000000000000" pitchFamily="2" charset="2"/>
              <a:buChar char="Ø"/>
            </a:pPr>
            <a:r>
              <a:rPr lang="en-US" dirty="0">
                <a:solidFill>
                  <a:srgbClr val="FF0000"/>
                </a:solidFill>
              </a:rPr>
              <a:t>User first. No requirements without use cases.</a:t>
            </a:r>
            <a:endParaRPr lang="de-CH" dirty="0">
              <a:solidFill>
                <a:srgbClr val="FF0000"/>
              </a:solidFill>
            </a:endParaRPr>
          </a:p>
          <a:p>
            <a:pPr marL="342900" marR="0" lvl="0" indent="-342900">
              <a:lnSpc>
                <a:spcPct val="107000"/>
              </a:lnSpc>
              <a:spcBef>
                <a:spcPts val="0"/>
              </a:spcBef>
              <a:spcAft>
                <a:spcPts val="0"/>
              </a:spcAft>
              <a:buFont typeface="Wingdings" panose="05000000000000000000" pitchFamily="2" charset="2"/>
              <a:buChar char="Ø"/>
            </a:pPr>
            <a:r>
              <a:rPr lang="en-US" dirty="0"/>
              <a:t>Be dependable and predictable. Deliver </a:t>
            </a:r>
            <a:r>
              <a:rPr lang="en-US" dirty="0">
                <a:solidFill>
                  <a:srgbClr val="FF0000"/>
                </a:solidFill>
              </a:rPr>
              <a:t>scoped items in time </a:t>
            </a:r>
            <a:r>
              <a:rPr lang="en-US" dirty="0"/>
              <a:t>with </a:t>
            </a:r>
            <a:r>
              <a:rPr lang="en-US" dirty="0">
                <a:solidFill>
                  <a:srgbClr val="FF0000"/>
                </a:solidFill>
              </a:rPr>
              <a:t>proven implementations.</a:t>
            </a:r>
            <a:endParaRPr lang="de-CH" dirty="0">
              <a:solidFill>
                <a:srgbClr val="FF0000"/>
              </a:solidFill>
            </a:endParaRPr>
          </a:p>
          <a:p>
            <a:pPr marL="342900" marR="0" lvl="0" indent="-342900">
              <a:lnSpc>
                <a:spcPct val="107000"/>
              </a:lnSpc>
              <a:spcBef>
                <a:spcPts val="0"/>
              </a:spcBef>
              <a:spcAft>
                <a:spcPts val="0"/>
              </a:spcAft>
              <a:buFont typeface="Wingdings" panose="05000000000000000000" pitchFamily="2" charset="2"/>
              <a:buChar char="Ø"/>
            </a:pPr>
            <a:r>
              <a:rPr lang="en-US" dirty="0">
                <a:solidFill>
                  <a:srgbClr val="FF0000"/>
                </a:solidFill>
              </a:rPr>
              <a:t>Assess outcome </a:t>
            </a:r>
            <a:r>
              <a:rPr lang="en-US" dirty="0"/>
              <a:t>of minimal viable product (MVP) development </a:t>
            </a:r>
            <a:r>
              <a:rPr lang="en-US" dirty="0">
                <a:solidFill>
                  <a:srgbClr val="FF0000"/>
                </a:solidFill>
              </a:rPr>
              <a:t>before moving to the next</a:t>
            </a:r>
            <a:r>
              <a:rPr lang="en-US" dirty="0"/>
              <a:t>.</a:t>
            </a:r>
            <a:endParaRPr lang="de-CH" dirty="0"/>
          </a:p>
          <a:p>
            <a:pPr marL="342900" marR="0" lvl="0" indent="-342900">
              <a:lnSpc>
                <a:spcPct val="107000"/>
              </a:lnSpc>
              <a:spcBef>
                <a:spcPts val="0"/>
              </a:spcBef>
              <a:spcAft>
                <a:spcPts val="800"/>
              </a:spcAft>
              <a:buFont typeface="Wingdings" panose="05000000000000000000" pitchFamily="2" charset="2"/>
              <a:buChar char="Ø"/>
            </a:pPr>
            <a:r>
              <a:rPr lang="en-US" dirty="0"/>
              <a:t>12 months release cycle with the goal to </a:t>
            </a:r>
            <a:r>
              <a:rPr lang="en-US" dirty="0">
                <a:solidFill>
                  <a:srgbClr val="FF0000"/>
                </a:solidFill>
              </a:rPr>
              <a:t>strike the right balance between stability of IETF specifications and solutions</a:t>
            </a:r>
            <a:r>
              <a:rPr lang="en-US" dirty="0"/>
              <a:t>, and the very agile, move fast and break things solutions popular in other development spheres.</a:t>
            </a:r>
          </a:p>
          <a:p>
            <a:pPr marR="0" lvl="0">
              <a:lnSpc>
                <a:spcPct val="107000"/>
              </a:lnSpc>
              <a:spcBef>
                <a:spcPts val="1800"/>
              </a:spcBef>
              <a:spcAft>
                <a:spcPts val="800"/>
              </a:spcAft>
            </a:pPr>
            <a:r>
              <a:rPr lang="en-US" dirty="0"/>
              <a:t>The listed requirements reflects what has been reflected in </a:t>
            </a:r>
            <a:r>
              <a:rPr lang="en-US" b="1" dirty="0"/>
              <a:t>NEW-OPS-REQ-ITER</a:t>
            </a:r>
            <a:r>
              <a:rPr lang="en-US" dirty="0"/>
              <a:t> and </a:t>
            </a:r>
            <a:r>
              <a:rPr lang="en-US" b="1" dirty="0"/>
              <a:t>NEW-OPS-REQ-GUIDE-AND-PROFILE</a:t>
            </a:r>
            <a:r>
              <a:rPr lang="en-US" dirty="0"/>
              <a:t>.</a:t>
            </a:r>
          </a:p>
          <a:p>
            <a:pPr marR="0" lvl="0">
              <a:lnSpc>
                <a:spcPct val="107000"/>
              </a:lnSpc>
              <a:spcBef>
                <a:spcPts val="0"/>
              </a:spcBef>
              <a:spcAft>
                <a:spcPts val="800"/>
              </a:spcAft>
            </a:pPr>
            <a:r>
              <a:rPr lang="en-US" dirty="0"/>
              <a:t>The assessment described in slide 4-6 has been reflected in </a:t>
            </a:r>
            <a:r>
              <a:rPr lang="en-US" b="1" dirty="0"/>
              <a:t>NEW-OPS-REQ-REASSESS</a:t>
            </a:r>
            <a:r>
              <a:rPr lang="en-US" dirty="0"/>
              <a:t> and </a:t>
            </a:r>
            <a:r>
              <a:rPr lang="en-US" b="1" dirty="0"/>
              <a:t>NEW-OPS-REQ-INTEGRATION</a:t>
            </a:r>
            <a:r>
              <a:rPr lang="en-US" dirty="0"/>
              <a:t> has already performed for IETF YANG-Push </a:t>
            </a:r>
            <a:r>
              <a:rPr lang="en-US" dirty="0">
                <a:solidFill>
                  <a:srgbClr val="FF0000"/>
                </a:solidFill>
              </a:rPr>
              <a:t>outside the IETF process</a:t>
            </a:r>
            <a:r>
              <a:rPr lang="en-US" dirty="0"/>
              <a:t>, regrettably not at the beginning of the development, specification process in 2015.</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879318" cy="1325563"/>
          </a:xfrm>
        </p:spPr>
        <p:txBody>
          <a:bodyPr>
            <a:normAutofit/>
          </a:bodyPr>
          <a:lstStyle/>
          <a:p>
            <a:r>
              <a:rPr lang="en-GB" sz="2800" b="1" dirty="0"/>
              <a:t>Agile Incremental Driven Development</a:t>
            </a:r>
            <a:br>
              <a:rPr lang="en-US" sz="3600" dirty="0"/>
            </a:br>
            <a:r>
              <a:rPr lang="en-US" sz="2700" dirty="0">
                <a:solidFill>
                  <a:schemeClr val="bg2">
                    <a:lumMod val="75000"/>
                  </a:schemeClr>
                </a:solidFill>
              </a:rPr>
              <a:t>IETF requirements</a:t>
            </a:r>
          </a:p>
        </p:txBody>
      </p:sp>
    </p:spTree>
    <p:extLst>
      <p:ext uri="{BB962C8B-B14F-4D97-AF65-F5344CB8AC3E}">
        <p14:creationId xmlns:p14="http://schemas.microsoft.com/office/powerpoint/2010/main" val="904770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1556</Words>
  <Application>Microsoft Office PowerPoint</Application>
  <PresentationFormat>Widescreen</PresentationFormat>
  <Paragraphs>138</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IETF YANG-Push A 22 years journey without at finish line</vt:lpstr>
      <vt:lpstr>Handling Operational YANG Modelled Data State of the Union</vt:lpstr>
      <vt:lpstr>From YANG-Push to Network Analytics Aiming for an automated data processing pipeline</vt:lpstr>
      <vt:lpstr>IETF YANG-Push Implementations and Next Steps Where it started…</vt:lpstr>
      <vt:lpstr>IETF YANG-Push Implementations and Next Steps Who we are and what we like…</vt:lpstr>
      <vt:lpstr>IETF YANG-Push Implementations and Next Steps Challenges and how to solve…</vt:lpstr>
      <vt:lpstr>IETF YANG-Push Today Requires Agile Incremental Driven Development to Succeed</vt:lpstr>
      <vt:lpstr>Agile Incremental Driven Development IETF requirements</vt:lpstr>
      <vt:lpstr>Addressing YANG Specification and Integration Gaps 11 documents piling up at NETCONF, NETMOD and NMOP…</vt:lpstr>
      <vt:lpstr>Agile Incremental Driven Development IETF YANG-Push can't wait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269</cp:revision>
  <dcterms:created xsi:type="dcterms:W3CDTF">2019-11-29T14:22:02Z</dcterms:created>
  <dcterms:modified xsi:type="dcterms:W3CDTF">2024-12-01T08:04:50Z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