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18.xml" ContentType="application/vnd.openxmlformats-officedocument.presentationml.notesSlide+xml"/>
  <Override PartName="/ppt/charts/chart1.xml" ContentType="application/vnd.openxmlformats-officedocument.drawingml.chart+xml"/>
  <Override PartName="/ppt/tags/tag13.xml" ContentType="application/vnd.openxmlformats-officedocument.presentationml.tags+xml"/>
  <Override PartName="/ppt/notesSlides/notesSlide19.xml" ContentType="application/vnd.openxmlformats-officedocument.presentationml.notesSlide+xml"/>
  <Override PartName="/ppt/charts/chart2.xml" ContentType="application/vnd.openxmlformats-officedocument.drawingml.chart+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1041" r:id="rId2"/>
    <p:sldId id="2145706225" r:id="rId3"/>
    <p:sldId id="2145706259" r:id="rId4"/>
    <p:sldId id="2145706275" r:id="rId5"/>
    <p:sldId id="2145706264" r:id="rId6"/>
    <p:sldId id="2145706265" r:id="rId7"/>
    <p:sldId id="2145706263" r:id="rId8"/>
    <p:sldId id="2145706280" r:id="rId9"/>
    <p:sldId id="2145706290" r:id="rId10"/>
    <p:sldId id="2145706226" r:id="rId11"/>
    <p:sldId id="2145706261" r:id="rId12"/>
    <p:sldId id="2145706258" r:id="rId13"/>
    <p:sldId id="2145706240" r:id="rId14"/>
    <p:sldId id="263" r:id="rId15"/>
    <p:sldId id="264" r:id="rId16"/>
    <p:sldId id="2145706262" r:id="rId17"/>
    <p:sldId id="2145706246" r:id="rId18"/>
    <p:sldId id="2145706287" r:id="rId19"/>
    <p:sldId id="2145706288" r:id="rId20"/>
    <p:sldId id="2145706289" r:id="rId21"/>
    <p:sldId id="2145706247" r:id="rId22"/>
    <p:sldId id="2145706248" r:id="rId23"/>
    <p:sldId id="2145706282" r:id="rId24"/>
    <p:sldId id="2145706283" r:id="rId25"/>
    <p:sldId id="2145706285" r:id="rId26"/>
    <p:sldId id="2145706234" r:id="rId27"/>
    <p:sldId id="2145706220" r:id="rId28"/>
    <p:sldId id="2145706236" r:id="rId29"/>
    <p:sldId id="26422" r:id="rId30"/>
    <p:sldId id="2145706284" r:id="rId31"/>
    <p:sldId id="2145706266" r:id="rId3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CABAB"/>
    <a:srgbClr val="272B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F81756-EA00-4B65-9234-A0FB2F3D032D}" v="8" dt="2024-07-13T15:47:32.435"/>
    <p1510:client id="{E3161F74-B0AA-40DC-ADA6-35AF10BC3613}" v="39" dt="2024-07-14T08:15:45.80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03" autoAdjust="0"/>
    <p:restoredTop sz="91695" autoAdjust="0"/>
  </p:normalViewPr>
  <p:slideViewPr>
    <p:cSldViewPr snapToGrid="0">
      <p:cViewPr varScale="1">
        <p:scale>
          <a:sx n="103" d="100"/>
          <a:sy n="103" d="100"/>
        </p:scale>
        <p:origin x="768" y="114"/>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af Thomas, INI-NET-VNC-HCS" userId="487bc3e3-9ce7-4cdd-b7b4-8899ea88d289" providerId="ADAL" clId="{E3161F74-B0AA-40DC-ADA6-35AF10BC3613}"/>
    <pc:docChg chg="undo custSel addSld delSld modSld sldOrd delMainMaster">
      <pc:chgData name="Graf Thomas, INI-NET-VNC-HCS" userId="487bc3e3-9ce7-4cdd-b7b4-8899ea88d289" providerId="ADAL" clId="{E3161F74-B0AA-40DC-ADA6-35AF10BC3613}" dt="2024-07-14T08:15:52.498" v="1670" actId="47"/>
      <pc:docMkLst>
        <pc:docMk/>
      </pc:docMkLst>
      <pc:sldChg chg="modSp mod">
        <pc:chgData name="Graf Thomas, INI-NET-VNC-HCS" userId="487bc3e3-9ce7-4cdd-b7b4-8899ea88d289" providerId="ADAL" clId="{E3161F74-B0AA-40DC-ADA6-35AF10BC3613}" dt="2024-07-14T06:37:45.403" v="66" actId="20577"/>
        <pc:sldMkLst>
          <pc:docMk/>
          <pc:sldMk cId="3578665336" sldId="1041"/>
        </pc:sldMkLst>
        <pc:spChg chg="mod">
          <ac:chgData name="Graf Thomas, INI-NET-VNC-HCS" userId="487bc3e3-9ce7-4cdd-b7b4-8899ea88d289" providerId="ADAL" clId="{E3161F74-B0AA-40DC-ADA6-35AF10BC3613}" dt="2024-07-14T06:37:45.403" v="66" actId="20577"/>
          <ac:spMkLst>
            <pc:docMk/>
            <pc:sldMk cId="3578665336" sldId="1041"/>
            <ac:spMk id="6" creationId="{6CAA0765-1318-4A03-8F91-D3ECC43D8FA7}"/>
          </ac:spMkLst>
        </pc:spChg>
      </pc:sldChg>
      <pc:sldChg chg="del">
        <pc:chgData name="Graf Thomas, INI-NET-VNC-HCS" userId="487bc3e3-9ce7-4cdd-b7b4-8899ea88d289" providerId="ADAL" clId="{E3161F74-B0AA-40DC-ADA6-35AF10BC3613}" dt="2024-07-14T08:15:52.498" v="1670" actId="47"/>
        <pc:sldMkLst>
          <pc:docMk/>
          <pc:sldMk cId="1779130522" sldId="26371"/>
        </pc:sldMkLst>
      </pc:sldChg>
      <pc:sldChg chg="add">
        <pc:chgData name="Graf Thomas, INI-NET-VNC-HCS" userId="487bc3e3-9ce7-4cdd-b7b4-8899ea88d289" providerId="ADAL" clId="{E3161F74-B0AA-40DC-ADA6-35AF10BC3613}" dt="2024-07-14T07:16:05.001" v="623"/>
        <pc:sldMkLst>
          <pc:docMk/>
          <pc:sldMk cId="1088069469" sldId="26422"/>
        </pc:sldMkLst>
      </pc:sldChg>
      <pc:sldChg chg="add">
        <pc:chgData name="Graf Thomas, INI-NET-VNC-HCS" userId="487bc3e3-9ce7-4cdd-b7b4-8899ea88d289" providerId="ADAL" clId="{E3161F74-B0AA-40DC-ADA6-35AF10BC3613}" dt="2024-07-14T07:15:42.407" v="622"/>
        <pc:sldMkLst>
          <pc:docMk/>
          <pc:sldMk cId="670772560" sldId="2145706220"/>
        </pc:sldMkLst>
      </pc:sldChg>
      <pc:sldChg chg="addSp delSp modSp mod">
        <pc:chgData name="Graf Thomas, INI-NET-VNC-HCS" userId="487bc3e3-9ce7-4cdd-b7b4-8899ea88d289" providerId="ADAL" clId="{E3161F74-B0AA-40DC-ADA6-35AF10BC3613}" dt="2024-07-14T06:37:21.846" v="65" actId="113"/>
        <pc:sldMkLst>
          <pc:docMk/>
          <pc:sldMk cId="1081037514" sldId="2145706225"/>
        </pc:sldMkLst>
        <pc:spChg chg="mod">
          <ac:chgData name="Graf Thomas, INI-NET-VNC-HCS" userId="487bc3e3-9ce7-4cdd-b7b4-8899ea88d289" providerId="ADAL" clId="{E3161F74-B0AA-40DC-ADA6-35AF10BC3613}" dt="2024-07-14T06:36:00.274" v="9" actId="2711"/>
          <ac:spMkLst>
            <pc:docMk/>
            <pc:sldMk cId="1081037514" sldId="2145706225"/>
            <ac:spMk id="3" creationId="{21A2E246-8977-0C56-8169-DA0A27B49547}"/>
          </ac:spMkLst>
        </pc:spChg>
        <pc:spChg chg="mod">
          <ac:chgData name="Graf Thomas, INI-NET-VNC-HCS" userId="487bc3e3-9ce7-4cdd-b7b4-8899ea88d289" providerId="ADAL" clId="{E3161F74-B0AA-40DC-ADA6-35AF10BC3613}" dt="2024-07-14T06:36:00.274" v="9" actId="2711"/>
          <ac:spMkLst>
            <pc:docMk/>
            <pc:sldMk cId="1081037514" sldId="2145706225"/>
            <ac:spMk id="4" creationId="{A20B2D5A-928F-260A-3CF1-C2C4CAA43CFA}"/>
          </ac:spMkLst>
        </pc:spChg>
        <pc:spChg chg="mod">
          <ac:chgData name="Graf Thomas, INI-NET-VNC-HCS" userId="487bc3e3-9ce7-4cdd-b7b4-8899ea88d289" providerId="ADAL" clId="{E3161F74-B0AA-40DC-ADA6-35AF10BC3613}" dt="2024-07-14T06:37:20.731" v="63" actId="113"/>
          <ac:spMkLst>
            <pc:docMk/>
            <pc:sldMk cId="1081037514" sldId="2145706225"/>
            <ac:spMk id="5" creationId="{66A4E115-1F77-20A8-3DA1-68ED2196E5C6}"/>
          </ac:spMkLst>
        </pc:spChg>
        <pc:spChg chg="mod">
          <ac:chgData name="Graf Thomas, INI-NET-VNC-HCS" userId="487bc3e3-9ce7-4cdd-b7b4-8899ea88d289" providerId="ADAL" clId="{E3161F74-B0AA-40DC-ADA6-35AF10BC3613}" dt="2024-07-14T06:36:00.274" v="9" actId="2711"/>
          <ac:spMkLst>
            <pc:docMk/>
            <pc:sldMk cId="1081037514" sldId="2145706225"/>
            <ac:spMk id="8" creationId="{677D70B8-28D4-9C31-9D94-D3052A1620BA}"/>
          </ac:spMkLst>
        </pc:spChg>
        <pc:spChg chg="mod">
          <ac:chgData name="Graf Thomas, INI-NET-VNC-HCS" userId="487bc3e3-9ce7-4cdd-b7b4-8899ea88d289" providerId="ADAL" clId="{E3161F74-B0AA-40DC-ADA6-35AF10BC3613}" dt="2024-07-14T06:36:00.274" v="9" actId="2711"/>
          <ac:spMkLst>
            <pc:docMk/>
            <pc:sldMk cId="1081037514" sldId="2145706225"/>
            <ac:spMk id="9" creationId="{A7D4BF0B-6AC3-4AA9-E8BD-1253A110E4C1}"/>
          </ac:spMkLst>
        </pc:spChg>
        <pc:spChg chg="mod">
          <ac:chgData name="Graf Thomas, INI-NET-VNC-HCS" userId="487bc3e3-9ce7-4cdd-b7b4-8899ea88d289" providerId="ADAL" clId="{E3161F74-B0AA-40DC-ADA6-35AF10BC3613}" dt="2024-07-14T06:36:00.274" v="9" actId="2711"/>
          <ac:spMkLst>
            <pc:docMk/>
            <pc:sldMk cId="1081037514" sldId="2145706225"/>
            <ac:spMk id="11" creationId="{BC202C79-EF00-4794-A5E7-54FD1AD6FFEC}"/>
          </ac:spMkLst>
        </pc:spChg>
        <pc:spChg chg="mod">
          <ac:chgData name="Graf Thomas, INI-NET-VNC-HCS" userId="487bc3e3-9ce7-4cdd-b7b4-8899ea88d289" providerId="ADAL" clId="{E3161F74-B0AA-40DC-ADA6-35AF10BC3613}" dt="2024-07-14T06:36:00.274" v="9" actId="2711"/>
          <ac:spMkLst>
            <pc:docMk/>
            <pc:sldMk cId="1081037514" sldId="2145706225"/>
            <ac:spMk id="12" creationId="{D0BEF0AD-9BD5-957F-DF20-EA76A3E6320A}"/>
          </ac:spMkLst>
        </pc:spChg>
        <pc:spChg chg="mod">
          <ac:chgData name="Graf Thomas, INI-NET-VNC-HCS" userId="487bc3e3-9ce7-4cdd-b7b4-8899ea88d289" providerId="ADAL" clId="{E3161F74-B0AA-40DC-ADA6-35AF10BC3613}" dt="2024-07-14T06:36:51.608" v="57" actId="113"/>
          <ac:spMkLst>
            <pc:docMk/>
            <pc:sldMk cId="1081037514" sldId="2145706225"/>
            <ac:spMk id="14" creationId="{A1EA8359-DC79-8122-1266-D00A47BFEBE7}"/>
          </ac:spMkLst>
        </pc:spChg>
        <pc:spChg chg="mod">
          <ac:chgData name="Graf Thomas, INI-NET-VNC-HCS" userId="487bc3e3-9ce7-4cdd-b7b4-8899ea88d289" providerId="ADAL" clId="{E3161F74-B0AA-40DC-ADA6-35AF10BC3613}" dt="2024-07-14T06:36:00.274" v="9" actId="2711"/>
          <ac:spMkLst>
            <pc:docMk/>
            <pc:sldMk cId="1081037514" sldId="2145706225"/>
            <ac:spMk id="15" creationId="{F228A6D5-55A8-F878-625A-2CFBC2A4CC8C}"/>
          </ac:spMkLst>
        </pc:spChg>
        <pc:spChg chg="mod">
          <ac:chgData name="Graf Thomas, INI-NET-VNC-HCS" userId="487bc3e3-9ce7-4cdd-b7b4-8899ea88d289" providerId="ADAL" clId="{E3161F74-B0AA-40DC-ADA6-35AF10BC3613}" dt="2024-07-14T06:36:00.274" v="9" actId="2711"/>
          <ac:spMkLst>
            <pc:docMk/>
            <pc:sldMk cId="1081037514" sldId="2145706225"/>
            <ac:spMk id="16" creationId="{B76F4586-6C16-9488-8080-DC2366DDC57B}"/>
          </ac:spMkLst>
        </pc:spChg>
        <pc:spChg chg="mod">
          <ac:chgData name="Graf Thomas, INI-NET-VNC-HCS" userId="487bc3e3-9ce7-4cdd-b7b4-8899ea88d289" providerId="ADAL" clId="{E3161F74-B0AA-40DC-ADA6-35AF10BC3613}" dt="2024-07-14T06:36:00.274" v="9" actId="2711"/>
          <ac:spMkLst>
            <pc:docMk/>
            <pc:sldMk cId="1081037514" sldId="2145706225"/>
            <ac:spMk id="18" creationId="{710443C2-A213-C93E-D7DE-9256AD74C9AA}"/>
          </ac:spMkLst>
        </pc:spChg>
        <pc:spChg chg="mod">
          <ac:chgData name="Graf Thomas, INI-NET-VNC-HCS" userId="487bc3e3-9ce7-4cdd-b7b4-8899ea88d289" providerId="ADAL" clId="{E3161F74-B0AA-40DC-ADA6-35AF10BC3613}" dt="2024-07-14T06:36:00.274" v="9" actId="2711"/>
          <ac:spMkLst>
            <pc:docMk/>
            <pc:sldMk cId="1081037514" sldId="2145706225"/>
            <ac:spMk id="19" creationId="{B0C54029-2E2D-F6C0-FCED-13B25FD81DFE}"/>
          </ac:spMkLst>
        </pc:spChg>
        <pc:spChg chg="mod">
          <ac:chgData name="Graf Thomas, INI-NET-VNC-HCS" userId="487bc3e3-9ce7-4cdd-b7b4-8899ea88d289" providerId="ADAL" clId="{E3161F74-B0AA-40DC-ADA6-35AF10BC3613}" dt="2024-07-14T06:36:00.274" v="9" actId="2711"/>
          <ac:spMkLst>
            <pc:docMk/>
            <pc:sldMk cId="1081037514" sldId="2145706225"/>
            <ac:spMk id="21" creationId="{8B96C491-62EA-C102-02AE-9C35C6819F7C}"/>
          </ac:spMkLst>
        </pc:spChg>
        <pc:spChg chg="mod">
          <ac:chgData name="Graf Thomas, INI-NET-VNC-HCS" userId="487bc3e3-9ce7-4cdd-b7b4-8899ea88d289" providerId="ADAL" clId="{E3161F74-B0AA-40DC-ADA6-35AF10BC3613}" dt="2024-07-14T06:36:00.274" v="9" actId="2711"/>
          <ac:spMkLst>
            <pc:docMk/>
            <pc:sldMk cId="1081037514" sldId="2145706225"/>
            <ac:spMk id="22" creationId="{CD5EEA4E-05C6-79F3-6419-252AE948AC1F}"/>
          </ac:spMkLst>
        </pc:spChg>
        <pc:spChg chg="mod">
          <ac:chgData name="Graf Thomas, INI-NET-VNC-HCS" userId="487bc3e3-9ce7-4cdd-b7b4-8899ea88d289" providerId="ADAL" clId="{E3161F74-B0AA-40DC-ADA6-35AF10BC3613}" dt="2024-07-14T06:36:00.274" v="9" actId="2711"/>
          <ac:spMkLst>
            <pc:docMk/>
            <pc:sldMk cId="1081037514" sldId="2145706225"/>
            <ac:spMk id="24" creationId="{AF618EBE-6571-2ABA-C463-166B9EC84BF4}"/>
          </ac:spMkLst>
        </pc:spChg>
        <pc:spChg chg="mod">
          <ac:chgData name="Graf Thomas, INI-NET-VNC-HCS" userId="487bc3e3-9ce7-4cdd-b7b4-8899ea88d289" providerId="ADAL" clId="{E3161F74-B0AA-40DC-ADA6-35AF10BC3613}" dt="2024-07-14T06:36:00.274" v="9" actId="2711"/>
          <ac:spMkLst>
            <pc:docMk/>
            <pc:sldMk cId="1081037514" sldId="2145706225"/>
            <ac:spMk id="25" creationId="{6E4AAC49-253A-16CD-EEDC-0B1795F09A96}"/>
          </ac:spMkLst>
        </pc:spChg>
        <pc:spChg chg="mod">
          <ac:chgData name="Graf Thomas, INI-NET-VNC-HCS" userId="487bc3e3-9ce7-4cdd-b7b4-8899ea88d289" providerId="ADAL" clId="{E3161F74-B0AA-40DC-ADA6-35AF10BC3613}" dt="2024-07-14T06:36:33.275" v="56" actId="1036"/>
          <ac:spMkLst>
            <pc:docMk/>
            <pc:sldMk cId="1081037514" sldId="2145706225"/>
            <ac:spMk id="29" creationId="{5DF5E834-66E3-AE49-4040-1D628970A3FC}"/>
          </ac:spMkLst>
        </pc:spChg>
        <pc:spChg chg="mod">
          <ac:chgData name="Graf Thomas, INI-NET-VNC-HCS" userId="487bc3e3-9ce7-4cdd-b7b4-8899ea88d289" providerId="ADAL" clId="{E3161F74-B0AA-40DC-ADA6-35AF10BC3613}" dt="2024-07-14T06:36:33.275" v="56" actId="1036"/>
          <ac:spMkLst>
            <pc:docMk/>
            <pc:sldMk cId="1081037514" sldId="2145706225"/>
            <ac:spMk id="30" creationId="{BA1C20F7-8218-7EF6-0AE8-992862F0E030}"/>
          </ac:spMkLst>
        </pc:spChg>
        <pc:spChg chg="del">
          <ac:chgData name="Graf Thomas, INI-NET-VNC-HCS" userId="487bc3e3-9ce7-4cdd-b7b4-8899ea88d289" providerId="ADAL" clId="{E3161F74-B0AA-40DC-ADA6-35AF10BC3613}" dt="2024-07-14T06:35:33.905" v="7" actId="478"/>
          <ac:spMkLst>
            <pc:docMk/>
            <pc:sldMk cId="1081037514" sldId="2145706225"/>
            <ac:spMk id="39" creationId="{E2C5DAC4-E571-363C-E57D-8F3EA7B6E611}"/>
          </ac:spMkLst>
        </pc:spChg>
        <pc:spChg chg="mod">
          <ac:chgData name="Graf Thomas, INI-NET-VNC-HCS" userId="487bc3e3-9ce7-4cdd-b7b4-8899ea88d289" providerId="ADAL" clId="{E3161F74-B0AA-40DC-ADA6-35AF10BC3613}" dt="2024-07-14T06:37:21.846" v="65" actId="113"/>
          <ac:spMkLst>
            <pc:docMk/>
            <pc:sldMk cId="1081037514" sldId="2145706225"/>
            <ac:spMk id="41" creationId="{1686B893-78A4-3D56-EECA-A2AEF814D57E}"/>
          </ac:spMkLst>
        </pc:spChg>
        <pc:spChg chg="mod">
          <ac:chgData name="Graf Thomas, INI-NET-VNC-HCS" userId="487bc3e3-9ce7-4cdd-b7b4-8899ea88d289" providerId="ADAL" clId="{E3161F74-B0AA-40DC-ADA6-35AF10BC3613}" dt="2024-07-14T06:36:33.275" v="56" actId="1036"/>
          <ac:spMkLst>
            <pc:docMk/>
            <pc:sldMk cId="1081037514" sldId="2145706225"/>
            <ac:spMk id="43" creationId="{0BE6D769-3D3F-136C-2542-47D8CD603382}"/>
          </ac:spMkLst>
        </pc:spChg>
        <pc:spChg chg="add mod">
          <ac:chgData name="Graf Thomas, INI-NET-VNC-HCS" userId="487bc3e3-9ce7-4cdd-b7b4-8899ea88d289" providerId="ADAL" clId="{E3161F74-B0AA-40DC-ADA6-35AF10BC3613}" dt="2024-07-14T06:37:20.082" v="62" actId="113"/>
          <ac:spMkLst>
            <pc:docMk/>
            <pc:sldMk cId="1081037514" sldId="2145706225"/>
            <ac:spMk id="44" creationId="{3AEDF2F7-CBB1-37EC-1E76-291921B5FC70}"/>
          </ac:spMkLst>
        </pc:spChg>
        <pc:spChg chg="add del mod">
          <ac:chgData name="Graf Thomas, INI-NET-VNC-HCS" userId="487bc3e3-9ce7-4cdd-b7b4-8899ea88d289" providerId="ADAL" clId="{E3161F74-B0AA-40DC-ADA6-35AF10BC3613}" dt="2024-07-14T06:35:09.551" v="5"/>
          <ac:spMkLst>
            <pc:docMk/>
            <pc:sldMk cId="1081037514" sldId="2145706225"/>
            <ac:spMk id="45" creationId="{5E46F8C3-5061-DCFA-8537-71B128389C77}"/>
          </ac:spMkLst>
        </pc:spChg>
        <pc:spChg chg="add mod">
          <ac:chgData name="Graf Thomas, INI-NET-VNC-HCS" userId="487bc3e3-9ce7-4cdd-b7b4-8899ea88d289" providerId="ADAL" clId="{E3161F74-B0AA-40DC-ADA6-35AF10BC3613}" dt="2024-07-14T06:36:33.275" v="56" actId="1036"/>
          <ac:spMkLst>
            <pc:docMk/>
            <pc:sldMk cId="1081037514" sldId="2145706225"/>
            <ac:spMk id="46" creationId="{739358FF-EF3C-19A5-B66E-56764914554A}"/>
          </ac:spMkLst>
        </pc:spChg>
        <pc:spChg chg="del">
          <ac:chgData name="Graf Thomas, INI-NET-VNC-HCS" userId="487bc3e3-9ce7-4cdd-b7b4-8899ea88d289" providerId="ADAL" clId="{E3161F74-B0AA-40DC-ADA6-35AF10BC3613}" dt="2024-07-14T06:35:30.795" v="6" actId="478"/>
          <ac:spMkLst>
            <pc:docMk/>
            <pc:sldMk cId="1081037514" sldId="2145706225"/>
            <ac:spMk id="49" creationId="{9DA38AA2-A8F2-8D1B-FF42-9920ACF088FF}"/>
          </ac:spMkLst>
        </pc:spChg>
        <pc:spChg chg="del">
          <ac:chgData name="Graf Thomas, INI-NET-VNC-HCS" userId="487bc3e3-9ce7-4cdd-b7b4-8899ea88d289" providerId="ADAL" clId="{E3161F74-B0AA-40DC-ADA6-35AF10BC3613}" dt="2024-07-14T06:34:38.551" v="0" actId="478"/>
          <ac:spMkLst>
            <pc:docMk/>
            <pc:sldMk cId="1081037514" sldId="2145706225"/>
            <ac:spMk id="50" creationId="{E6F4D9EF-7813-54D5-B0A7-BB6DFF65B9B1}"/>
          </ac:spMkLst>
        </pc:spChg>
        <pc:spChg chg="add mod">
          <ac:chgData name="Graf Thomas, INI-NET-VNC-HCS" userId="487bc3e3-9ce7-4cdd-b7b4-8899ea88d289" providerId="ADAL" clId="{E3161F74-B0AA-40DC-ADA6-35AF10BC3613}" dt="2024-07-14T06:36:33.275" v="56" actId="1036"/>
          <ac:spMkLst>
            <pc:docMk/>
            <pc:sldMk cId="1081037514" sldId="2145706225"/>
            <ac:spMk id="51" creationId="{8B2D3939-F517-F366-148A-DF75104D4638}"/>
          </ac:spMkLst>
        </pc:spChg>
        <pc:grpChg chg="mod">
          <ac:chgData name="Graf Thomas, INI-NET-VNC-HCS" userId="487bc3e3-9ce7-4cdd-b7b4-8899ea88d289" providerId="ADAL" clId="{E3161F74-B0AA-40DC-ADA6-35AF10BC3613}" dt="2024-07-14T06:36:33.275" v="56" actId="1036"/>
          <ac:grpSpMkLst>
            <pc:docMk/>
            <pc:sldMk cId="1081037514" sldId="2145706225"/>
            <ac:grpSpMk id="2" creationId="{593A3D2C-AF3C-4647-1B02-6C5086C62287}"/>
          </ac:grpSpMkLst>
        </pc:grpChg>
        <pc:grpChg chg="mod">
          <ac:chgData name="Graf Thomas, INI-NET-VNC-HCS" userId="487bc3e3-9ce7-4cdd-b7b4-8899ea88d289" providerId="ADAL" clId="{E3161F74-B0AA-40DC-ADA6-35AF10BC3613}" dt="2024-07-14T06:36:33.275" v="56" actId="1036"/>
          <ac:grpSpMkLst>
            <pc:docMk/>
            <pc:sldMk cId="1081037514" sldId="2145706225"/>
            <ac:grpSpMk id="7" creationId="{746914D8-DC97-6FCE-CCEC-831AF8343A92}"/>
          </ac:grpSpMkLst>
        </pc:grpChg>
        <pc:grpChg chg="mod">
          <ac:chgData name="Graf Thomas, INI-NET-VNC-HCS" userId="487bc3e3-9ce7-4cdd-b7b4-8899ea88d289" providerId="ADAL" clId="{E3161F74-B0AA-40DC-ADA6-35AF10BC3613}" dt="2024-07-14T06:36:33.275" v="56" actId="1036"/>
          <ac:grpSpMkLst>
            <pc:docMk/>
            <pc:sldMk cId="1081037514" sldId="2145706225"/>
            <ac:grpSpMk id="10" creationId="{2A39462A-F04D-B596-7A41-2767D485510C}"/>
          </ac:grpSpMkLst>
        </pc:grpChg>
        <pc:grpChg chg="mod">
          <ac:chgData name="Graf Thomas, INI-NET-VNC-HCS" userId="487bc3e3-9ce7-4cdd-b7b4-8899ea88d289" providerId="ADAL" clId="{E3161F74-B0AA-40DC-ADA6-35AF10BC3613}" dt="2024-07-14T06:36:33.275" v="56" actId="1036"/>
          <ac:grpSpMkLst>
            <pc:docMk/>
            <pc:sldMk cId="1081037514" sldId="2145706225"/>
            <ac:grpSpMk id="13" creationId="{C27136FF-F3FA-F76D-A713-2F31CB874934}"/>
          </ac:grpSpMkLst>
        </pc:grpChg>
        <pc:grpChg chg="mod">
          <ac:chgData name="Graf Thomas, INI-NET-VNC-HCS" userId="487bc3e3-9ce7-4cdd-b7b4-8899ea88d289" providerId="ADAL" clId="{E3161F74-B0AA-40DC-ADA6-35AF10BC3613}" dt="2024-07-14T06:36:33.275" v="56" actId="1036"/>
          <ac:grpSpMkLst>
            <pc:docMk/>
            <pc:sldMk cId="1081037514" sldId="2145706225"/>
            <ac:grpSpMk id="17" creationId="{CEB0384D-AE7F-401C-F7FF-BDAEA866A31A}"/>
          </ac:grpSpMkLst>
        </pc:grpChg>
        <pc:grpChg chg="mod">
          <ac:chgData name="Graf Thomas, INI-NET-VNC-HCS" userId="487bc3e3-9ce7-4cdd-b7b4-8899ea88d289" providerId="ADAL" clId="{E3161F74-B0AA-40DC-ADA6-35AF10BC3613}" dt="2024-07-14T06:36:33.275" v="56" actId="1036"/>
          <ac:grpSpMkLst>
            <pc:docMk/>
            <pc:sldMk cId="1081037514" sldId="2145706225"/>
            <ac:grpSpMk id="20" creationId="{1B5435B3-AE86-5E3B-7DD7-612D9AD30695}"/>
          </ac:grpSpMkLst>
        </pc:grpChg>
        <pc:grpChg chg="mod">
          <ac:chgData name="Graf Thomas, INI-NET-VNC-HCS" userId="487bc3e3-9ce7-4cdd-b7b4-8899ea88d289" providerId="ADAL" clId="{E3161F74-B0AA-40DC-ADA6-35AF10BC3613}" dt="2024-07-14T06:36:33.275" v="56" actId="1036"/>
          <ac:grpSpMkLst>
            <pc:docMk/>
            <pc:sldMk cId="1081037514" sldId="2145706225"/>
            <ac:grpSpMk id="23" creationId="{43DA79DF-E42D-79DA-2E63-37571E43F0EB}"/>
          </ac:grpSpMkLst>
        </pc:grpChg>
        <pc:picChg chg="mod">
          <ac:chgData name="Graf Thomas, INI-NET-VNC-HCS" userId="487bc3e3-9ce7-4cdd-b7b4-8899ea88d289" providerId="ADAL" clId="{E3161F74-B0AA-40DC-ADA6-35AF10BC3613}" dt="2024-07-14T06:36:33.275" v="56" actId="1036"/>
          <ac:picMkLst>
            <pc:docMk/>
            <pc:sldMk cId="1081037514" sldId="2145706225"/>
            <ac:picMk id="27" creationId="{2C9830F3-CBF4-D372-DBC5-8AB3BCB5DD2A}"/>
          </ac:picMkLst>
        </pc:picChg>
        <pc:picChg chg="mod">
          <ac:chgData name="Graf Thomas, INI-NET-VNC-HCS" userId="487bc3e3-9ce7-4cdd-b7b4-8899ea88d289" providerId="ADAL" clId="{E3161F74-B0AA-40DC-ADA6-35AF10BC3613}" dt="2024-07-14T06:36:33.275" v="56" actId="1036"/>
          <ac:picMkLst>
            <pc:docMk/>
            <pc:sldMk cId="1081037514" sldId="2145706225"/>
            <ac:picMk id="28" creationId="{17EB060B-2351-6AC0-7856-F33CB052400F}"/>
          </ac:picMkLst>
        </pc:picChg>
        <pc:picChg chg="mod">
          <ac:chgData name="Graf Thomas, INI-NET-VNC-HCS" userId="487bc3e3-9ce7-4cdd-b7b4-8899ea88d289" providerId="ADAL" clId="{E3161F74-B0AA-40DC-ADA6-35AF10BC3613}" dt="2024-07-14T06:36:33.275" v="56" actId="1036"/>
          <ac:picMkLst>
            <pc:docMk/>
            <pc:sldMk cId="1081037514" sldId="2145706225"/>
            <ac:picMk id="31" creationId="{17DF8467-9125-3982-1295-79F29C9B0DC8}"/>
          </ac:picMkLst>
        </pc:picChg>
        <pc:picChg chg="mod">
          <ac:chgData name="Graf Thomas, INI-NET-VNC-HCS" userId="487bc3e3-9ce7-4cdd-b7b4-8899ea88d289" providerId="ADAL" clId="{E3161F74-B0AA-40DC-ADA6-35AF10BC3613}" dt="2024-07-14T06:36:33.275" v="56" actId="1036"/>
          <ac:picMkLst>
            <pc:docMk/>
            <pc:sldMk cId="1081037514" sldId="2145706225"/>
            <ac:picMk id="32" creationId="{C770A491-1DB5-77FC-712B-35F7A47E2F99}"/>
          </ac:picMkLst>
        </pc:picChg>
        <pc:picChg chg="mod">
          <ac:chgData name="Graf Thomas, INI-NET-VNC-HCS" userId="487bc3e3-9ce7-4cdd-b7b4-8899ea88d289" providerId="ADAL" clId="{E3161F74-B0AA-40DC-ADA6-35AF10BC3613}" dt="2024-07-14T06:36:33.275" v="56" actId="1036"/>
          <ac:picMkLst>
            <pc:docMk/>
            <pc:sldMk cId="1081037514" sldId="2145706225"/>
            <ac:picMk id="33" creationId="{17CD1AF5-AD78-AA80-9E26-C4515CC45BFA}"/>
          </ac:picMkLst>
        </pc:picChg>
        <pc:picChg chg="mod">
          <ac:chgData name="Graf Thomas, INI-NET-VNC-HCS" userId="487bc3e3-9ce7-4cdd-b7b4-8899ea88d289" providerId="ADAL" clId="{E3161F74-B0AA-40DC-ADA6-35AF10BC3613}" dt="2024-07-14T06:36:33.275" v="56" actId="1036"/>
          <ac:picMkLst>
            <pc:docMk/>
            <pc:sldMk cId="1081037514" sldId="2145706225"/>
            <ac:picMk id="34" creationId="{0DF49D5E-4B86-6869-98D7-DE092FC30B18}"/>
          </ac:picMkLst>
        </pc:picChg>
        <pc:picChg chg="mod">
          <ac:chgData name="Graf Thomas, INI-NET-VNC-HCS" userId="487bc3e3-9ce7-4cdd-b7b4-8899ea88d289" providerId="ADAL" clId="{E3161F74-B0AA-40DC-ADA6-35AF10BC3613}" dt="2024-07-14T06:36:33.275" v="56" actId="1036"/>
          <ac:picMkLst>
            <pc:docMk/>
            <pc:sldMk cId="1081037514" sldId="2145706225"/>
            <ac:picMk id="35" creationId="{76768564-2BA7-E325-FE43-6D4CE762CDAA}"/>
          </ac:picMkLst>
        </pc:picChg>
        <pc:picChg chg="mod">
          <ac:chgData name="Graf Thomas, INI-NET-VNC-HCS" userId="487bc3e3-9ce7-4cdd-b7b4-8899ea88d289" providerId="ADAL" clId="{E3161F74-B0AA-40DC-ADA6-35AF10BC3613}" dt="2024-07-14T06:36:33.275" v="56" actId="1036"/>
          <ac:picMkLst>
            <pc:docMk/>
            <pc:sldMk cId="1081037514" sldId="2145706225"/>
            <ac:picMk id="36" creationId="{BA0A7074-FC27-6B8B-F899-8DDE2533BB10}"/>
          </ac:picMkLst>
        </pc:picChg>
        <pc:picChg chg="mod">
          <ac:chgData name="Graf Thomas, INI-NET-VNC-HCS" userId="487bc3e3-9ce7-4cdd-b7b4-8899ea88d289" providerId="ADAL" clId="{E3161F74-B0AA-40DC-ADA6-35AF10BC3613}" dt="2024-07-14T06:36:33.275" v="56" actId="1036"/>
          <ac:picMkLst>
            <pc:docMk/>
            <pc:sldMk cId="1081037514" sldId="2145706225"/>
            <ac:picMk id="37" creationId="{D966A7CE-25D4-DED2-6D45-788D6CB73BA2}"/>
          </ac:picMkLst>
        </pc:picChg>
        <pc:cxnChg chg="mod">
          <ac:chgData name="Graf Thomas, INI-NET-VNC-HCS" userId="487bc3e3-9ce7-4cdd-b7b4-8899ea88d289" providerId="ADAL" clId="{E3161F74-B0AA-40DC-ADA6-35AF10BC3613}" dt="2024-07-14T06:36:33.275" v="56" actId="1036"/>
          <ac:cxnSpMkLst>
            <pc:docMk/>
            <pc:sldMk cId="1081037514" sldId="2145706225"/>
            <ac:cxnSpMk id="26" creationId="{E14B17EC-9407-E3A2-1F7C-D47095BE2DDB}"/>
          </ac:cxnSpMkLst>
        </pc:cxnChg>
        <pc:cxnChg chg="mod">
          <ac:chgData name="Graf Thomas, INI-NET-VNC-HCS" userId="487bc3e3-9ce7-4cdd-b7b4-8899ea88d289" providerId="ADAL" clId="{E3161F74-B0AA-40DC-ADA6-35AF10BC3613}" dt="2024-07-14T06:36:33.275" v="56" actId="1036"/>
          <ac:cxnSpMkLst>
            <pc:docMk/>
            <pc:sldMk cId="1081037514" sldId="2145706225"/>
            <ac:cxnSpMk id="38" creationId="{10DC3853-02C8-D495-EDB1-B0129F6F9E30}"/>
          </ac:cxnSpMkLst>
        </pc:cxnChg>
        <pc:cxnChg chg="mod">
          <ac:chgData name="Graf Thomas, INI-NET-VNC-HCS" userId="487bc3e3-9ce7-4cdd-b7b4-8899ea88d289" providerId="ADAL" clId="{E3161F74-B0AA-40DC-ADA6-35AF10BC3613}" dt="2024-07-14T06:36:33.275" v="56" actId="1036"/>
          <ac:cxnSpMkLst>
            <pc:docMk/>
            <pc:sldMk cId="1081037514" sldId="2145706225"/>
            <ac:cxnSpMk id="40" creationId="{9BC6E6D7-2688-CCDB-6A6C-7880291A8339}"/>
          </ac:cxnSpMkLst>
        </pc:cxnChg>
        <pc:cxnChg chg="mod">
          <ac:chgData name="Graf Thomas, INI-NET-VNC-HCS" userId="487bc3e3-9ce7-4cdd-b7b4-8899ea88d289" providerId="ADAL" clId="{E3161F74-B0AA-40DC-ADA6-35AF10BC3613}" dt="2024-07-14T06:36:33.275" v="56" actId="1036"/>
          <ac:cxnSpMkLst>
            <pc:docMk/>
            <pc:sldMk cId="1081037514" sldId="2145706225"/>
            <ac:cxnSpMk id="42" creationId="{3CD8EA4A-314A-BB28-E712-414D5F01E35F}"/>
          </ac:cxnSpMkLst>
        </pc:cxnChg>
        <pc:cxnChg chg="mod">
          <ac:chgData name="Graf Thomas, INI-NET-VNC-HCS" userId="487bc3e3-9ce7-4cdd-b7b4-8899ea88d289" providerId="ADAL" clId="{E3161F74-B0AA-40DC-ADA6-35AF10BC3613}" dt="2024-07-14T06:36:33.275" v="56" actId="1036"/>
          <ac:cxnSpMkLst>
            <pc:docMk/>
            <pc:sldMk cId="1081037514" sldId="2145706225"/>
            <ac:cxnSpMk id="47" creationId="{1E3CC50D-6BF1-E751-D746-D130EE998D4B}"/>
          </ac:cxnSpMkLst>
        </pc:cxnChg>
      </pc:sldChg>
      <pc:sldChg chg="ord">
        <pc:chgData name="Graf Thomas, INI-NET-VNC-HCS" userId="487bc3e3-9ce7-4cdd-b7b4-8899ea88d289" providerId="ADAL" clId="{E3161F74-B0AA-40DC-ADA6-35AF10BC3613}" dt="2024-07-14T07:15:13.281" v="621"/>
        <pc:sldMkLst>
          <pc:docMk/>
          <pc:sldMk cId="663711217" sldId="2145706234"/>
        </pc:sldMkLst>
      </pc:sldChg>
      <pc:sldChg chg="add del">
        <pc:chgData name="Graf Thomas, INI-NET-VNC-HCS" userId="487bc3e3-9ce7-4cdd-b7b4-8899ea88d289" providerId="ADAL" clId="{E3161F74-B0AA-40DC-ADA6-35AF10BC3613}" dt="2024-07-14T07:16:33.237" v="624"/>
        <pc:sldMkLst>
          <pc:docMk/>
          <pc:sldMk cId="3864283889" sldId="2145706236"/>
        </pc:sldMkLst>
      </pc:sldChg>
      <pc:sldChg chg="del">
        <pc:chgData name="Graf Thomas, INI-NET-VNC-HCS" userId="487bc3e3-9ce7-4cdd-b7b4-8899ea88d289" providerId="ADAL" clId="{E3161F74-B0AA-40DC-ADA6-35AF10BC3613}" dt="2024-07-14T08:00:09.127" v="1645" actId="47"/>
        <pc:sldMkLst>
          <pc:docMk/>
          <pc:sldMk cId="2617504443" sldId="2145706242"/>
        </pc:sldMkLst>
      </pc:sldChg>
      <pc:sldChg chg="addSp delSp modSp add mod">
        <pc:chgData name="Graf Thomas, INI-NET-VNC-HCS" userId="487bc3e3-9ce7-4cdd-b7b4-8899ea88d289" providerId="ADAL" clId="{E3161F74-B0AA-40DC-ADA6-35AF10BC3613}" dt="2024-07-14T07:55:45.908" v="1558" actId="20577"/>
        <pc:sldMkLst>
          <pc:docMk/>
          <pc:sldMk cId="2330400467" sldId="2145706246"/>
        </pc:sldMkLst>
        <pc:spChg chg="add mod">
          <ac:chgData name="Graf Thomas, INI-NET-VNC-HCS" userId="487bc3e3-9ce7-4cdd-b7b4-8899ea88d289" providerId="ADAL" clId="{E3161F74-B0AA-40DC-ADA6-35AF10BC3613}" dt="2024-07-14T07:55:45.908" v="1558" actId="20577"/>
          <ac:spMkLst>
            <pc:docMk/>
            <pc:sldMk cId="2330400467" sldId="2145706246"/>
            <ac:spMk id="3" creationId="{8958B48B-ADF9-4C08-071D-E75646D4DABC}"/>
          </ac:spMkLst>
        </pc:spChg>
        <pc:spChg chg="del">
          <ac:chgData name="Graf Thomas, INI-NET-VNC-HCS" userId="487bc3e3-9ce7-4cdd-b7b4-8899ea88d289" providerId="ADAL" clId="{E3161F74-B0AA-40DC-ADA6-35AF10BC3613}" dt="2024-07-14T07:29:02.363" v="693" actId="478"/>
          <ac:spMkLst>
            <pc:docMk/>
            <pc:sldMk cId="2330400467" sldId="2145706246"/>
            <ac:spMk id="5" creationId="{BE27FBF8-9F9C-61DE-9B1B-80BC953FE3FD}"/>
          </ac:spMkLst>
        </pc:spChg>
        <pc:spChg chg="add mod">
          <ac:chgData name="Graf Thomas, INI-NET-VNC-HCS" userId="487bc3e3-9ce7-4cdd-b7b4-8899ea88d289" providerId="ADAL" clId="{E3161F74-B0AA-40DC-ADA6-35AF10BC3613}" dt="2024-07-14T07:29:39.143" v="698" actId="692"/>
          <ac:spMkLst>
            <pc:docMk/>
            <pc:sldMk cId="2330400467" sldId="2145706246"/>
            <ac:spMk id="9" creationId="{EB8EE06A-9C5A-1497-6091-14DF67137B7E}"/>
          </ac:spMkLst>
        </pc:spChg>
        <pc:spChg chg="add mod">
          <ac:chgData name="Graf Thomas, INI-NET-VNC-HCS" userId="487bc3e3-9ce7-4cdd-b7b4-8899ea88d289" providerId="ADAL" clId="{E3161F74-B0AA-40DC-ADA6-35AF10BC3613}" dt="2024-07-14T07:29:39.143" v="698" actId="692"/>
          <ac:spMkLst>
            <pc:docMk/>
            <pc:sldMk cId="2330400467" sldId="2145706246"/>
            <ac:spMk id="10" creationId="{71CF02A3-82A0-40D0-9B64-6B9FC20586A6}"/>
          </ac:spMkLst>
        </pc:spChg>
        <pc:spChg chg="add mod">
          <ac:chgData name="Graf Thomas, INI-NET-VNC-HCS" userId="487bc3e3-9ce7-4cdd-b7b4-8899ea88d289" providerId="ADAL" clId="{E3161F74-B0AA-40DC-ADA6-35AF10BC3613}" dt="2024-07-14T07:29:39.143" v="698" actId="692"/>
          <ac:spMkLst>
            <pc:docMk/>
            <pc:sldMk cId="2330400467" sldId="2145706246"/>
            <ac:spMk id="11" creationId="{0CFA25E0-D5B0-91D3-117C-26055F6E5CC6}"/>
          </ac:spMkLst>
        </pc:spChg>
        <pc:spChg chg="add mod">
          <ac:chgData name="Graf Thomas, INI-NET-VNC-HCS" userId="487bc3e3-9ce7-4cdd-b7b4-8899ea88d289" providerId="ADAL" clId="{E3161F74-B0AA-40DC-ADA6-35AF10BC3613}" dt="2024-07-14T07:30:10.197" v="703" actId="1076"/>
          <ac:spMkLst>
            <pc:docMk/>
            <pc:sldMk cId="2330400467" sldId="2145706246"/>
            <ac:spMk id="15" creationId="{987BEEEE-087C-C4CD-2079-D081718361C6}"/>
          </ac:spMkLst>
        </pc:spChg>
        <pc:spChg chg="del">
          <ac:chgData name="Graf Thomas, INI-NET-VNC-HCS" userId="487bc3e3-9ce7-4cdd-b7b4-8899ea88d289" providerId="ADAL" clId="{E3161F74-B0AA-40DC-ADA6-35AF10BC3613}" dt="2024-07-14T07:28:59.480" v="692" actId="478"/>
          <ac:spMkLst>
            <pc:docMk/>
            <pc:sldMk cId="2330400467" sldId="2145706246"/>
            <ac:spMk id="44" creationId="{15CD4C55-C198-D765-7F4F-A0AFD8A7DA0C}"/>
          </ac:spMkLst>
        </pc:spChg>
        <pc:spChg chg="del">
          <ac:chgData name="Graf Thomas, INI-NET-VNC-HCS" userId="487bc3e3-9ce7-4cdd-b7b4-8899ea88d289" providerId="ADAL" clId="{E3161F74-B0AA-40DC-ADA6-35AF10BC3613}" dt="2024-07-14T07:28:59.480" v="692" actId="478"/>
          <ac:spMkLst>
            <pc:docMk/>
            <pc:sldMk cId="2330400467" sldId="2145706246"/>
            <ac:spMk id="45" creationId="{C3789785-D969-62C7-6309-6DF76E73CC4E}"/>
          </ac:spMkLst>
        </pc:spChg>
        <pc:spChg chg="del">
          <ac:chgData name="Graf Thomas, INI-NET-VNC-HCS" userId="487bc3e3-9ce7-4cdd-b7b4-8899ea88d289" providerId="ADAL" clId="{E3161F74-B0AA-40DC-ADA6-35AF10BC3613}" dt="2024-07-14T07:28:59.480" v="692" actId="478"/>
          <ac:spMkLst>
            <pc:docMk/>
            <pc:sldMk cId="2330400467" sldId="2145706246"/>
            <ac:spMk id="46" creationId="{A5B6D27F-95E4-A477-DAD2-725CA83EC9ED}"/>
          </ac:spMkLst>
        </pc:spChg>
        <pc:spChg chg="mod">
          <ac:chgData name="Graf Thomas, INI-NET-VNC-HCS" userId="487bc3e3-9ce7-4cdd-b7b4-8899ea88d289" providerId="ADAL" clId="{E3161F74-B0AA-40DC-ADA6-35AF10BC3613}" dt="2024-07-14T07:27:46.729" v="690" actId="108"/>
          <ac:spMkLst>
            <pc:docMk/>
            <pc:sldMk cId="2330400467" sldId="2145706246"/>
            <ac:spMk id="48" creationId="{A48B1DB7-BCDC-5D18-F56D-8A1447F1B8BA}"/>
          </ac:spMkLst>
        </pc:spChg>
        <pc:spChg chg="del">
          <ac:chgData name="Graf Thomas, INI-NET-VNC-HCS" userId="487bc3e3-9ce7-4cdd-b7b4-8899ea88d289" providerId="ADAL" clId="{E3161F74-B0AA-40DC-ADA6-35AF10BC3613}" dt="2024-07-14T07:28:59.480" v="692" actId="478"/>
          <ac:spMkLst>
            <pc:docMk/>
            <pc:sldMk cId="2330400467" sldId="2145706246"/>
            <ac:spMk id="54" creationId="{C011D8AD-2EA6-5288-3ECE-31DACDB8DC5F}"/>
          </ac:spMkLst>
        </pc:spChg>
        <pc:spChg chg="del">
          <ac:chgData name="Graf Thomas, INI-NET-VNC-HCS" userId="487bc3e3-9ce7-4cdd-b7b4-8899ea88d289" providerId="ADAL" clId="{E3161F74-B0AA-40DC-ADA6-35AF10BC3613}" dt="2024-07-14T07:28:59.480" v="692" actId="478"/>
          <ac:spMkLst>
            <pc:docMk/>
            <pc:sldMk cId="2330400467" sldId="2145706246"/>
            <ac:spMk id="55" creationId="{6D9672A8-4A6D-6FEF-60F2-822C102E478B}"/>
          </ac:spMkLst>
        </pc:spChg>
        <pc:spChg chg="del">
          <ac:chgData name="Graf Thomas, INI-NET-VNC-HCS" userId="487bc3e3-9ce7-4cdd-b7b4-8899ea88d289" providerId="ADAL" clId="{E3161F74-B0AA-40DC-ADA6-35AF10BC3613}" dt="2024-07-14T07:28:59.480" v="692" actId="478"/>
          <ac:spMkLst>
            <pc:docMk/>
            <pc:sldMk cId="2330400467" sldId="2145706246"/>
            <ac:spMk id="56" creationId="{3EC2771A-F88B-3E1C-A157-8CB4E5ABE455}"/>
          </ac:spMkLst>
        </pc:spChg>
        <pc:spChg chg="del">
          <ac:chgData name="Graf Thomas, INI-NET-VNC-HCS" userId="487bc3e3-9ce7-4cdd-b7b4-8899ea88d289" providerId="ADAL" clId="{E3161F74-B0AA-40DC-ADA6-35AF10BC3613}" dt="2024-07-14T07:28:59.480" v="692" actId="478"/>
          <ac:spMkLst>
            <pc:docMk/>
            <pc:sldMk cId="2330400467" sldId="2145706246"/>
            <ac:spMk id="57" creationId="{AB52C6FF-C6A3-5120-838F-323561FB2EFB}"/>
          </ac:spMkLst>
        </pc:spChg>
        <pc:spChg chg="del">
          <ac:chgData name="Graf Thomas, INI-NET-VNC-HCS" userId="487bc3e3-9ce7-4cdd-b7b4-8899ea88d289" providerId="ADAL" clId="{E3161F74-B0AA-40DC-ADA6-35AF10BC3613}" dt="2024-07-14T07:28:59.480" v="692" actId="478"/>
          <ac:spMkLst>
            <pc:docMk/>
            <pc:sldMk cId="2330400467" sldId="2145706246"/>
            <ac:spMk id="58" creationId="{2EC15C90-850E-FA97-261E-510648771F94}"/>
          </ac:spMkLst>
        </pc:spChg>
        <pc:spChg chg="del">
          <ac:chgData name="Graf Thomas, INI-NET-VNC-HCS" userId="487bc3e3-9ce7-4cdd-b7b4-8899ea88d289" providerId="ADAL" clId="{E3161F74-B0AA-40DC-ADA6-35AF10BC3613}" dt="2024-07-14T07:28:59.480" v="692" actId="478"/>
          <ac:spMkLst>
            <pc:docMk/>
            <pc:sldMk cId="2330400467" sldId="2145706246"/>
            <ac:spMk id="59" creationId="{A8EF1CA1-6853-CBC2-05BA-14338FD724D0}"/>
          </ac:spMkLst>
        </pc:spChg>
        <pc:spChg chg="del">
          <ac:chgData name="Graf Thomas, INI-NET-VNC-HCS" userId="487bc3e3-9ce7-4cdd-b7b4-8899ea88d289" providerId="ADAL" clId="{E3161F74-B0AA-40DC-ADA6-35AF10BC3613}" dt="2024-07-14T07:28:59.480" v="692" actId="478"/>
          <ac:spMkLst>
            <pc:docMk/>
            <pc:sldMk cId="2330400467" sldId="2145706246"/>
            <ac:spMk id="64" creationId="{25AD0F57-18F4-C4DC-579C-78B3A14ACADB}"/>
          </ac:spMkLst>
        </pc:spChg>
        <pc:spChg chg="del">
          <ac:chgData name="Graf Thomas, INI-NET-VNC-HCS" userId="487bc3e3-9ce7-4cdd-b7b4-8899ea88d289" providerId="ADAL" clId="{E3161F74-B0AA-40DC-ADA6-35AF10BC3613}" dt="2024-07-14T07:28:59.480" v="692" actId="478"/>
          <ac:spMkLst>
            <pc:docMk/>
            <pc:sldMk cId="2330400467" sldId="2145706246"/>
            <ac:spMk id="65" creationId="{DF4404A2-8F3A-F107-C43C-367A64F2271A}"/>
          </ac:spMkLst>
        </pc:spChg>
        <pc:picChg chg="add mod">
          <ac:chgData name="Graf Thomas, INI-NET-VNC-HCS" userId="487bc3e3-9ce7-4cdd-b7b4-8899ea88d289" providerId="ADAL" clId="{E3161F74-B0AA-40DC-ADA6-35AF10BC3613}" dt="2024-07-14T07:29:14.048" v="695" actId="1076"/>
          <ac:picMkLst>
            <pc:docMk/>
            <pc:sldMk cId="2330400467" sldId="2145706246"/>
            <ac:picMk id="2" creationId="{A5C13DB2-576A-627A-2CF0-E34E57ACD645}"/>
          </ac:picMkLst>
        </pc:picChg>
        <pc:picChg chg="add mod">
          <ac:chgData name="Graf Thomas, INI-NET-VNC-HCS" userId="487bc3e3-9ce7-4cdd-b7b4-8899ea88d289" providerId="ADAL" clId="{E3161F74-B0AA-40DC-ADA6-35AF10BC3613}" dt="2024-07-14T07:36:32.717" v="978" actId="1036"/>
          <ac:picMkLst>
            <pc:docMk/>
            <pc:sldMk cId="2330400467" sldId="2145706246"/>
            <ac:picMk id="4" creationId="{5AF1EF20-85A6-C0BB-1636-29832B2C67BB}"/>
          </ac:picMkLst>
        </pc:picChg>
        <pc:picChg chg="add mod">
          <ac:chgData name="Graf Thomas, INI-NET-VNC-HCS" userId="487bc3e3-9ce7-4cdd-b7b4-8899ea88d289" providerId="ADAL" clId="{E3161F74-B0AA-40DC-ADA6-35AF10BC3613}" dt="2024-07-14T07:36:32.717" v="978" actId="1036"/>
          <ac:picMkLst>
            <pc:docMk/>
            <pc:sldMk cId="2330400467" sldId="2145706246"/>
            <ac:picMk id="8" creationId="{8D19947A-144F-1D80-B0F3-67F6872163F8}"/>
          </ac:picMkLst>
        </pc:picChg>
        <pc:picChg chg="add mod">
          <ac:chgData name="Graf Thomas, INI-NET-VNC-HCS" userId="487bc3e3-9ce7-4cdd-b7b4-8899ea88d289" providerId="ADAL" clId="{E3161F74-B0AA-40DC-ADA6-35AF10BC3613}" dt="2024-07-14T07:36:32.717" v="978" actId="1036"/>
          <ac:picMkLst>
            <pc:docMk/>
            <pc:sldMk cId="2330400467" sldId="2145706246"/>
            <ac:picMk id="12" creationId="{6F2C0F71-B41B-ECC1-F60C-F8D3A587CFA6}"/>
          </ac:picMkLst>
        </pc:picChg>
        <pc:picChg chg="add mod">
          <ac:chgData name="Graf Thomas, INI-NET-VNC-HCS" userId="487bc3e3-9ce7-4cdd-b7b4-8899ea88d289" providerId="ADAL" clId="{E3161F74-B0AA-40DC-ADA6-35AF10BC3613}" dt="2024-07-14T07:36:32.717" v="978" actId="1036"/>
          <ac:picMkLst>
            <pc:docMk/>
            <pc:sldMk cId="2330400467" sldId="2145706246"/>
            <ac:picMk id="14" creationId="{0CCB84FC-46E4-E41C-DF7F-CC97564CE789}"/>
          </ac:picMkLst>
        </pc:picChg>
        <pc:picChg chg="del">
          <ac:chgData name="Graf Thomas, INI-NET-VNC-HCS" userId="487bc3e3-9ce7-4cdd-b7b4-8899ea88d289" providerId="ADAL" clId="{E3161F74-B0AA-40DC-ADA6-35AF10BC3613}" dt="2024-07-14T07:29:02.363" v="693" actId="478"/>
          <ac:picMkLst>
            <pc:docMk/>
            <pc:sldMk cId="2330400467" sldId="2145706246"/>
            <ac:picMk id="43" creationId="{A884059B-71A3-A98E-1404-DB2B173037D7}"/>
          </ac:picMkLst>
        </pc:picChg>
        <pc:picChg chg="del">
          <ac:chgData name="Graf Thomas, INI-NET-VNC-HCS" userId="487bc3e3-9ce7-4cdd-b7b4-8899ea88d289" providerId="ADAL" clId="{E3161F74-B0AA-40DC-ADA6-35AF10BC3613}" dt="2024-07-14T07:28:59.480" v="692" actId="478"/>
          <ac:picMkLst>
            <pc:docMk/>
            <pc:sldMk cId="2330400467" sldId="2145706246"/>
            <ac:picMk id="51" creationId="{18646E87-9D16-8668-4D04-73BBFD743D8C}"/>
          </ac:picMkLst>
        </pc:picChg>
        <pc:picChg chg="del">
          <ac:chgData name="Graf Thomas, INI-NET-VNC-HCS" userId="487bc3e3-9ce7-4cdd-b7b4-8899ea88d289" providerId="ADAL" clId="{E3161F74-B0AA-40DC-ADA6-35AF10BC3613}" dt="2024-07-14T07:28:59.480" v="692" actId="478"/>
          <ac:picMkLst>
            <pc:docMk/>
            <pc:sldMk cId="2330400467" sldId="2145706246"/>
            <ac:picMk id="52" creationId="{3EED3FD3-DCD7-8025-E8C8-9704DF4F6585}"/>
          </ac:picMkLst>
        </pc:picChg>
        <pc:picChg chg="del">
          <ac:chgData name="Graf Thomas, INI-NET-VNC-HCS" userId="487bc3e3-9ce7-4cdd-b7b4-8899ea88d289" providerId="ADAL" clId="{E3161F74-B0AA-40DC-ADA6-35AF10BC3613}" dt="2024-07-14T07:28:59.480" v="692" actId="478"/>
          <ac:picMkLst>
            <pc:docMk/>
            <pc:sldMk cId="2330400467" sldId="2145706246"/>
            <ac:picMk id="53" creationId="{BC30914E-EC74-A7FF-00BE-70494A248E5C}"/>
          </ac:picMkLst>
        </pc:picChg>
        <pc:picChg chg="del">
          <ac:chgData name="Graf Thomas, INI-NET-VNC-HCS" userId="487bc3e3-9ce7-4cdd-b7b4-8899ea88d289" providerId="ADAL" clId="{E3161F74-B0AA-40DC-ADA6-35AF10BC3613}" dt="2024-07-14T07:29:02.363" v="693" actId="478"/>
          <ac:picMkLst>
            <pc:docMk/>
            <pc:sldMk cId="2330400467" sldId="2145706246"/>
            <ac:picMk id="60" creationId="{30386612-1AE1-2415-F759-F36131510432}"/>
          </ac:picMkLst>
        </pc:picChg>
        <pc:picChg chg="del">
          <ac:chgData name="Graf Thomas, INI-NET-VNC-HCS" userId="487bc3e3-9ce7-4cdd-b7b4-8899ea88d289" providerId="ADAL" clId="{E3161F74-B0AA-40DC-ADA6-35AF10BC3613}" dt="2024-07-14T07:29:02.363" v="693" actId="478"/>
          <ac:picMkLst>
            <pc:docMk/>
            <pc:sldMk cId="2330400467" sldId="2145706246"/>
            <ac:picMk id="61" creationId="{D78CB6B7-608F-80FD-730C-579244661205}"/>
          </ac:picMkLst>
        </pc:picChg>
        <pc:picChg chg="del">
          <ac:chgData name="Graf Thomas, INI-NET-VNC-HCS" userId="487bc3e3-9ce7-4cdd-b7b4-8899ea88d289" providerId="ADAL" clId="{E3161F74-B0AA-40DC-ADA6-35AF10BC3613}" dt="2024-07-14T07:29:02.363" v="693" actId="478"/>
          <ac:picMkLst>
            <pc:docMk/>
            <pc:sldMk cId="2330400467" sldId="2145706246"/>
            <ac:picMk id="62" creationId="{DF99A51F-71E7-C64F-BCA0-4392E1867E92}"/>
          </ac:picMkLst>
        </pc:picChg>
        <pc:picChg chg="del">
          <ac:chgData name="Graf Thomas, INI-NET-VNC-HCS" userId="487bc3e3-9ce7-4cdd-b7b4-8899ea88d289" providerId="ADAL" clId="{E3161F74-B0AA-40DC-ADA6-35AF10BC3613}" dt="2024-07-14T07:28:59.480" v="692" actId="478"/>
          <ac:picMkLst>
            <pc:docMk/>
            <pc:sldMk cId="2330400467" sldId="2145706246"/>
            <ac:picMk id="63" creationId="{CB9060F7-AFCB-2F13-6317-5839F4680767}"/>
          </ac:picMkLst>
        </pc:picChg>
        <pc:cxnChg chg="add mod">
          <ac:chgData name="Graf Thomas, INI-NET-VNC-HCS" userId="487bc3e3-9ce7-4cdd-b7b4-8899ea88d289" providerId="ADAL" clId="{E3161F74-B0AA-40DC-ADA6-35AF10BC3613}" dt="2024-07-14T07:36:32.717" v="978" actId="1036"/>
          <ac:cxnSpMkLst>
            <pc:docMk/>
            <pc:sldMk cId="2330400467" sldId="2145706246"/>
            <ac:cxnSpMk id="7" creationId="{5B3D2B6C-895B-B128-3B64-BE465DF3780C}"/>
          </ac:cxnSpMkLst>
        </pc:cxnChg>
        <pc:cxnChg chg="add mod">
          <ac:chgData name="Graf Thomas, INI-NET-VNC-HCS" userId="487bc3e3-9ce7-4cdd-b7b4-8899ea88d289" providerId="ADAL" clId="{E3161F74-B0AA-40DC-ADA6-35AF10BC3613}" dt="2024-07-14T07:36:32.717" v="978" actId="1036"/>
          <ac:cxnSpMkLst>
            <pc:docMk/>
            <pc:sldMk cId="2330400467" sldId="2145706246"/>
            <ac:cxnSpMk id="13" creationId="{9454752F-262C-79E4-AA8B-1ED9C821AA0C}"/>
          </ac:cxnSpMkLst>
        </pc:cxnChg>
      </pc:sldChg>
      <pc:sldChg chg="addSp delSp modSp add mod">
        <pc:chgData name="Graf Thomas, INI-NET-VNC-HCS" userId="487bc3e3-9ce7-4cdd-b7b4-8899ea88d289" providerId="ADAL" clId="{E3161F74-B0AA-40DC-ADA6-35AF10BC3613}" dt="2024-07-14T07:51:06.731" v="1353"/>
        <pc:sldMkLst>
          <pc:docMk/>
          <pc:sldMk cId="710622215" sldId="2145706247"/>
        </pc:sldMkLst>
        <pc:spChg chg="del">
          <ac:chgData name="Graf Thomas, INI-NET-VNC-HCS" userId="487bc3e3-9ce7-4cdd-b7b4-8899ea88d289" providerId="ADAL" clId="{E3161F74-B0AA-40DC-ADA6-35AF10BC3613}" dt="2024-07-14T07:51:03.665" v="1351" actId="478"/>
          <ac:spMkLst>
            <pc:docMk/>
            <pc:sldMk cId="710622215" sldId="2145706247"/>
            <ac:spMk id="3" creationId="{3C8F3124-91DA-E963-D267-A0B5C35FE58E}"/>
          </ac:spMkLst>
        </pc:spChg>
        <pc:spChg chg="mod">
          <ac:chgData name="Graf Thomas, INI-NET-VNC-HCS" userId="487bc3e3-9ce7-4cdd-b7b4-8899ea88d289" providerId="ADAL" clId="{E3161F74-B0AA-40DC-ADA6-35AF10BC3613}" dt="2024-07-14T07:49:46.733" v="1345" actId="6549"/>
          <ac:spMkLst>
            <pc:docMk/>
            <pc:sldMk cId="710622215" sldId="2145706247"/>
            <ac:spMk id="8" creationId="{B33E2DBB-1A1B-01BA-4800-C20DF81677B7}"/>
          </ac:spMkLst>
        </pc:spChg>
        <pc:spChg chg="del">
          <ac:chgData name="Graf Thomas, INI-NET-VNC-HCS" userId="487bc3e3-9ce7-4cdd-b7b4-8899ea88d289" providerId="ADAL" clId="{E3161F74-B0AA-40DC-ADA6-35AF10BC3613}" dt="2024-07-14T07:51:06.331" v="1352" actId="478"/>
          <ac:spMkLst>
            <pc:docMk/>
            <pc:sldMk cId="710622215" sldId="2145706247"/>
            <ac:spMk id="12" creationId="{E3697D27-282C-35E0-230C-860A02F74A75}"/>
          </ac:spMkLst>
        </pc:spChg>
        <pc:spChg chg="add mod">
          <ac:chgData name="Graf Thomas, INI-NET-VNC-HCS" userId="487bc3e3-9ce7-4cdd-b7b4-8899ea88d289" providerId="ADAL" clId="{E3161F74-B0AA-40DC-ADA6-35AF10BC3613}" dt="2024-07-14T07:51:06.731" v="1353"/>
          <ac:spMkLst>
            <pc:docMk/>
            <pc:sldMk cId="710622215" sldId="2145706247"/>
            <ac:spMk id="19" creationId="{C0B0B358-F380-1685-54B2-28156DD8C58B}"/>
          </ac:spMkLst>
        </pc:spChg>
        <pc:spChg chg="add mod">
          <ac:chgData name="Graf Thomas, INI-NET-VNC-HCS" userId="487bc3e3-9ce7-4cdd-b7b4-8899ea88d289" providerId="ADAL" clId="{E3161F74-B0AA-40DC-ADA6-35AF10BC3613}" dt="2024-07-14T07:51:06.731" v="1353"/>
          <ac:spMkLst>
            <pc:docMk/>
            <pc:sldMk cId="710622215" sldId="2145706247"/>
            <ac:spMk id="23" creationId="{6275C51E-5B93-B582-DF30-56138CC1BF00}"/>
          </ac:spMkLst>
        </pc:spChg>
        <pc:spChg chg="add mod">
          <ac:chgData name="Graf Thomas, INI-NET-VNC-HCS" userId="487bc3e3-9ce7-4cdd-b7b4-8899ea88d289" providerId="ADAL" clId="{E3161F74-B0AA-40DC-ADA6-35AF10BC3613}" dt="2024-07-14T07:51:06.731" v="1353"/>
          <ac:spMkLst>
            <pc:docMk/>
            <pc:sldMk cId="710622215" sldId="2145706247"/>
            <ac:spMk id="28" creationId="{10C3CDCC-83DF-7277-DB1E-1B0F522EFD5C}"/>
          </ac:spMkLst>
        </pc:spChg>
        <pc:spChg chg="mod">
          <ac:chgData name="Graf Thomas, INI-NET-VNC-HCS" userId="487bc3e3-9ce7-4cdd-b7b4-8899ea88d289" providerId="ADAL" clId="{E3161F74-B0AA-40DC-ADA6-35AF10BC3613}" dt="2024-07-14T07:50:57.593" v="1350" actId="1076"/>
          <ac:spMkLst>
            <pc:docMk/>
            <pc:sldMk cId="710622215" sldId="2145706247"/>
            <ac:spMk id="48" creationId="{A48B1DB7-BCDC-5D18-F56D-8A1447F1B8BA}"/>
          </ac:spMkLst>
        </pc:spChg>
        <pc:picChg chg="del">
          <ac:chgData name="Graf Thomas, INI-NET-VNC-HCS" userId="487bc3e3-9ce7-4cdd-b7b4-8899ea88d289" providerId="ADAL" clId="{E3161F74-B0AA-40DC-ADA6-35AF10BC3613}" dt="2024-07-14T07:49:11.416" v="1337" actId="478"/>
          <ac:picMkLst>
            <pc:docMk/>
            <pc:sldMk cId="710622215" sldId="2145706247"/>
            <ac:picMk id="2" creationId="{D825C094-E88A-4BA1-279E-1CA72BC2530A}"/>
          </ac:picMkLst>
        </pc:picChg>
        <pc:picChg chg="del">
          <ac:chgData name="Graf Thomas, INI-NET-VNC-HCS" userId="487bc3e3-9ce7-4cdd-b7b4-8899ea88d289" providerId="ADAL" clId="{E3161F74-B0AA-40DC-ADA6-35AF10BC3613}" dt="2024-07-14T07:51:03.665" v="1351" actId="478"/>
          <ac:picMkLst>
            <pc:docMk/>
            <pc:sldMk cId="710622215" sldId="2145706247"/>
            <ac:picMk id="4" creationId="{10F8C966-6C01-753F-643A-2477BDD8A6F2}"/>
          </ac:picMkLst>
        </pc:picChg>
        <pc:picChg chg="add mod">
          <ac:chgData name="Graf Thomas, INI-NET-VNC-HCS" userId="487bc3e3-9ce7-4cdd-b7b4-8899ea88d289" providerId="ADAL" clId="{E3161F74-B0AA-40DC-ADA6-35AF10BC3613}" dt="2024-07-14T07:49:22.665" v="1340" actId="1076"/>
          <ac:picMkLst>
            <pc:docMk/>
            <pc:sldMk cId="710622215" sldId="2145706247"/>
            <ac:picMk id="5" creationId="{CE037323-F485-1F7D-6F0A-B55000018911}"/>
          </ac:picMkLst>
        </pc:picChg>
        <pc:picChg chg="del">
          <ac:chgData name="Graf Thomas, INI-NET-VNC-HCS" userId="487bc3e3-9ce7-4cdd-b7b4-8899ea88d289" providerId="ADAL" clId="{E3161F74-B0AA-40DC-ADA6-35AF10BC3613}" dt="2024-07-14T07:51:03.665" v="1351" actId="478"/>
          <ac:picMkLst>
            <pc:docMk/>
            <pc:sldMk cId="710622215" sldId="2145706247"/>
            <ac:picMk id="7" creationId="{AD3975DB-4FBB-D7DA-7A90-56FDFF69B361}"/>
          </ac:picMkLst>
        </pc:picChg>
        <pc:picChg chg="del">
          <ac:chgData name="Graf Thomas, INI-NET-VNC-HCS" userId="487bc3e3-9ce7-4cdd-b7b4-8899ea88d289" providerId="ADAL" clId="{E3161F74-B0AA-40DC-ADA6-35AF10BC3613}" dt="2024-07-14T07:51:03.665" v="1351" actId="478"/>
          <ac:picMkLst>
            <pc:docMk/>
            <pc:sldMk cId="710622215" sldId="2145706247"/>
            <ac:picMk id="11" creationId="{79FFF6E1-635B-C793-3280-913CE5283BB5}"/>
          </ac:picMkLst>
        </pc:picChg>
        <pc:picChg chg="del">
          <ac:chgData name="Graf Thomas, INI-NET-VNC-HCS" userId="487bc3e3-9ce7-4cdd-b7b4-8899ea88d289" providerId="ADAL" clId="{E3161F74-B0AA-40DC-ADA6-35AF10BC3613}" dt="2024-07-14T07:51:03.665" v="1351" actId="478"/>
          <ac:picMkLst>
            <pc:docMk/>
            <pc:sldMk cId="710622215" sldId="2145706247"/>
            <ac:picMk id="13" creationId="{B713EA16-A802-5C95-C0DF-9E4D6664FBE0}"/>
          </ac:picMkLst>
        </pc:picChg>
        <pc:picChg chg="del">
          <ac:chgData name="Graf Thomas, INI-NET-VNC-HCS" userId="487bc3e3-9ce7-4cdd-b7b4-8899ea88d289" providerId="ADAL" clId="{E3161F74-B0AA-40DC-ADA6-35AF10BC3613}" dt="2024-07-14T07:51:03.665" v="1351" actId="478"/>
          <ac:picMkLst>
            <pc:docMk/>
            <pc:sldMk cId="710622215" sldId="2145706247"/>
            <ac:picMk id="14" creationId="{63B354C4-7243-6AA2-B8FA-CD57A828AB6E}"/>
          </ac:picMkLst>
        </pc:picChg>
        <pc:picChg chg="del">
          <ac:chgData name="Graf Thomas, INI-NET-VNC-HCS" userId="487bc3e3-9ce7-4cdd-b7b4-8899ea88d289" providerId="ADAL" clId="{E3161F74-B0AA-40DC-ADA6-35AF10BC3613}" dt="2024-07-14T07:51:03.665" v="1351" actId="478"/>
          <ac:picMkLst>
            <pc:docMk/>
            <pc:sldMk cId="710622215" sldId="2145706247"/>
            <ac:picMk id="15" creationId="{7D22CB75-8C5B-467F-E2AA-BEEE36A5FBFA}"/>
          </ac:picMkLst>
        </pc:picChg>
        <pc:picChg chg="del">
          <ac:chgData name="Graf Thomas, INI-NET-VNC-HCS" userId="487bc3e3-9ce7-4cdd-b7b4-8899ea88d289" providerId="ADAL" clId="{E3161F74-B0AA-40DC-ADA6-35AF10BC3613}" dt="2024-07-14T07:51:03.665" v="1351" actId="478"/>
          <ac:picMkLst>
            <pc:docMk/>
            <pc:sldMk cId="710622215" sldId="2145706247"/>
            <ac:picMk id="16" creationId="{404B3394-2B34-51E0-0ABA-DA01768C229E}"/>
          </ac:picMkLst>
        </pc:picChg>
        <pc:picChg chg="add mod">
          <ac:chgData name="Graf Thomas, INI-NET-VNC-HCS" userId="487bc3e3-9ce7-4cdd-b7b4-8899ea88d289" providerId="ADAL" clId="{E3161F74-B0AA-40DC-ADA6-35AF10BC3613}" dt="2024-07-14T07:51:06.731" v="1353"/>
          <ac:picMkLst>
            <pc:docMk/>
            <pc:sldMk cId="710622215" sldId="2145706247"/>
            <ac:picMk id="20" creationId="{B1BD11C8-18BC-7037-EDE7-760FAF3ED111}"/>
          </ac:picMkLst>
        </pc:picChg>
        <pc:picChg chg="add mod">
          <ac:chgData name="Graf Thomas, INI-NET-VNC-HCS" userId="487bc3e3-9ce7-4cdd-b7b4-8899ea88d289" providerId="ADAL" clId="{E3161F74-B0AA-40DC-ADA6-35AF10BC3613}" dt="2024-07-14T07:51:06.731" v="1353"/>
          <ac:picMkLst>
            <pc:docMk/>
            <pc:sldMk cId="710622215" sldId="2145706247"/>
            <ac:picMk id="21" creationId="{8FADD8A6-5EA5-F80B-B38C-6AD008F1D624}"/>
          </ac:picMkLst>
        </pc:picChg>
        <pc:picChg chg="add mod">
          <ac:chgData name="Graf Thomas, INI-NET-VNC-HCS" userId="487bc3e3-9ce7-4cdd-b7b4-8899ea88d289" providerId="ADAL" clId="{E3161F74-B0AA-40DC-ADA6-35AF10BC3613}" dt="2024-07-14T07:51:06.731" v="1353"/>
          <ac:picMkLst>
            <pc:docMk/>
            <pc:sldMk cId="710622215" sldId="2145706247"/>
            <ac:picMk id="22" creationId="{8CF6195A-5D87-095E-6F02-784D55BE78AB}"/>
          </ac:picMkLst>
        </pc:picChg>
        <pc:picChg chg="add mod">
          <ac:chgData name="Graf Thomas, INI-NET-VNC-HCS" userId="487bc3e3-9ce7-4cdd-b7b4-8899ea88d289" providerId="ADAL" clId="{E3161F74-B0AA-40DC-ADA6-35AF10BC3613}" dt="2024-07-14T07:51:06.731" v="1353"/>
          <ac:picMkLst>
            <pc:docMk/>
            <pc:sldMk cId="710622215" sldId="2145706247"/>
            <ac:picMk id="24" creationId="{1CB21777-465A-0359-082D-EF78EF350F1F}"/>
          </ac:picMkLst>
        </pc:picChg>
        <pc:picChg chg="add mod">
          <ac:chgData name="Graf Thomas, INI-NET-VNC-HCS" userId="487bc3e3-9ce7-4cdd-b7b4-8899ea88d289" providerId="ADAL" clId="{E3161F74-B0AA-40DC-ADA6-35AF10BC3613}" dt="2024-07-14T07:51:06.731" v="1353"/>
          <ac:picMkLst>
            <pc:docMk/>
            <pc:sldMk cId="710622215" sldId="2145706247"/>
            <ac:picMk id="25" creationId="{76541C7C-3EAC-E11D-1BFA-AB24210F9D11}"/>
          </ac:picMkLst>
        </pc:picChg>
        <pc:picChg chg="add mod">
          <ac:chgData name="Graf Thomas, INI-NET-VNC-HCS" userId="487bc3e3-9ce7-4cdd-b7b4-8899ea88d289" providerId="ADAL" clId="{E3161F74-B0AA-40DC-ADA6-35AF10BC3613}" dt="2024-07-14T07:51:06.731" v="1353"/>
          <ac:picMkLst>
            <pc:docMk/>
            <pc:sldMk cId="710622215" sldId="2145706247"/>
            <ac:picMk id="26" creationId="{BE70FAB3-BF1B-C1CC-E32D-98A2BAABC777}"/>
          </ac:picMkLst>
        </pc:picChg>
        <pc:picChg chg="add mod">
          <ac:chgData name="Graf Thomas, INI-NET-VNC-HCS" userId="487bc3e3-9ce7-4cdd-b7b4-8899ea88d289" providerId="ADAL" clId="{E3161F74-B0AA-40DC-ADA6-35AF10BC3613}" dt="2024-07-14T07:51:06.731" v="1353"/>
          <ac:picMkLst>
            <pc:docMk/>
            <pc:sldMk cId="710622215" sldId="2145706247"/>
            <ac:picMk id="27" creationId="{2EE4C1FC-0867-2EDD-728E-DAB916AA6006}"/>
          </ac:picMkLst>
        </pc:picChg>
        <pc:cxnChg chg="del">
          <ac:chgData name="Graf Thomas, INI-NET-VNC-HCS" userId="487bc3e3-9ce7-4cdd-b7b4-8899ea88d289" providerId="ADAL" clId="{E3161F74-B0AA-40DC-ADA6-35AF10BC3613}" dt="2024-07-14T07:49:14.234" v="1338" actId="478"/>
          <ac:cxnSpMkLst>
            <pc:docMk/>
            <pc:sldMk cId="710622215" sldId="2145706247"/>
            <ac:cxnSpMk id="9" creationId="{B92218F3-4104-7B4F-3E0B-47B7CE1992D4}"/>
          </ac:cxnSpMkLst>
        </pc:cxnChg>
        <pc:cxnChg chg="del">
          <ac:chgData name="Graf Thomas, INI-NET-VNC-HCS" userId="487bc3e3-9ce7-4cdd-b7b4-8899ea88d289" providerId="ADAL" clId="{E3161F74-B0AA-40DC-ADA6-35AF10BC3613}" dt="2024-07-14T07:49:14.234" v="1338" actId="478"/>
          <ac:cxnSpMkLst>
            <pc:docMk/>
            <pc:sldMk cId="710622215" sldId="2145706247"/>
            <ac:cxnSpMk id="10" creationId="{275139BB-CAF0-5312-53A2-4FE7C209F50A}"/>
          </ac:cxnSpMkLst>
        </pc:cxnChg>
        <pc:cxnChg chg="add mod">
          <ac:chgData name="Graf Thomas, INI-NET-VNC-HCS" userId="487bc3e3-9ce7-4cdd-b7b4-8899ea88d289" providerId="ADAL" clId="{E3161F74-B0AA-40DC-ADA6-35AF10BC3613}" dt="2024-07-14T07:49:22.665" v="1340" actId="1076"/>
          <ac:cxnSpMkLst>
            <pc:docMk/>
            <pc:sldMk cId="710622215" sldId="2145706247"/>
            <ac:cxnSpMk id="17" creationId="{2E8596CB-E477-3593-DC09-8C18E2574B2C}"/>
          </ac:cxnSpMkLst>
        </pc:cxnChg>
        <pc:cxnChg chg="add mod">
          <ac:chgData name="Graf Thomas, INI-NET-VNC-HCS" userId="487bc3e3-9ce7-4cdd-b7b4-8899ea88d289" providerId="ADAL" clId="{E3161F74-B0AA-40DC-ADA6-35AF10BC3613}" dt="2024-07-14T07:49:22.665" v="1340" actId="1076"/>
          <ac:cxnSpMkLst>
            <pc:docMk/>
            <pc:sldMk cId="710622215" sldId="2145706247"/>
            <ac:cxnSpMk id="18" creationId="{4B1A7D75-0453-EA57-77A7-8B93DC299BFC}"/>
          </ac:cxnSpMkLst>
        </pc:cxnChg>
      </pc:sldChg>
      <pc:sldChg chg="addSp delSp modSp add mod">
        <pc:chgData name="Graf Thomas, INI-NET-VNC-HCS" userId="487bc3e3-9ce7-4cdd-b7b4-8899ea88d289" providerId="ADAL" clId="{E3161F74-B0AA-40DC-ADA6-35AF10BC3613}" dt="2024-07-14T08:03:04.608" v="1663" actId="12"/>
        <pc:sldMkLst>
          <pc:docMk/>
          <pc:sldMk cId="203592915" sldId="2145706248"/>
        </pc:sldMkLst>
        <pc:spChg chg="add mod">
          <ac:chgData name="Graf Thomas, INI-NET-VNC-HCS" userId="487bc3e3-9ce7-4cdd-b7b4-8899ea88d289" providerId="ADAL" clId="{E3161F74-B0AA-40DC-ADA6-35AF10BC3613}" dt="2024-07-14T08:02:12.770" v="1659" actId="14100"/>
          <ac:spMkLst>
            <pc:docMk/>
            <pc:sldMk cId="203592915" sldId="2145706248"/>
            <ac:spMk id="2" creationId="{D20827C3-9ACB-5BD9-AF5E-5FD0BA6DAA61}"/>
          </ac:spMkLst>
        </pc:spChg>
        <pc:spChg chg="add mod">
          <ac:chgData name="Graf Thomas, INI-NET-VNC-HCS" userId="487bc3e3-9ce7-4cdd-b7b4-8899ea88d289" providerId="ADAL" clId="{E3161F74-B0AA-40DC-ADA6-35AF10BC3613}" dt="2024-07-14T08:02:08.892" v="1658" actId="14100"/>
          <ac:spMkLst>
            <pc:docMk/>
            <pc:sldMk cId="203592915" sldId="2145706248"/>
            <ac:spMk id="3" creationId="{7AFFAB9B-D3A4-9F0D-7DDA-44173D37771D}"/>
          </ac:spMkLst>
        </pc:spChg>
        <pc:spChg chg="add mod">
          <ac:chgData name="Graf Thomas, INI-NET-VNC-HCS" userId="487bc3e3-9ce7-4cdd-b7b4-8899ea88d289" providerId="ADAL" clId="{E3161F74-B0AA-40DC-ADA6-35AF10BC3613}" dt="2024-07-14T08:02:26.147" v="1660" actId="1076"/>
          <ac:spMkLst>
            <pc:docMk/>
            <pc:sldMk cId="203592915" sldId="2145706248"/>
            <ac:spMk id="4" creationId="{75D43E75-002A-CEF2-3099-891BF5AA55A5}"/>
          </ac:spMkLst>
        </pc:spChg>
        <pc:spChg chg="del">
          <ac:chgData name="Graf Thomas, INI-NET-VNC-HCS" userId="487bc3e3-9ce7-4cdd-b7b4-8899ea88d289" providerId="ADAL" clId="{E3161F74-B0AA-40DC-ADA6-35AF10BC3613}" dt="2024-07-14T07:53:02.387" v="1403" actId="478"/>
          <ac:spMkLst>
            <pc:docMk/>
            <pc:sldMk cId="203592915" sldId="2145706248"/>
            <ac:spMk id="5" creationId="{244AEEBB-8E64-9D80-4802-15AB23D03E53}"/>
          </ac:spMkLst>
        </pc:spChg>
        <pc:spChg chg="add mod">
          <ac:chgData name="Graf Thomas, INI-NET-VNC-HCS" userId="487bc3e3-9ce7-4cdd-b7b4-8899ea88d289" providerId="ADAL" clId="{E3161F74-B0AA-40DC-ADA6-35AF10BC3613}" dt="2024-07-14T08:02:29.322" v="1661" actId="1076"/>
          <ac:spMkLst>
            <pc:docMk/>
            <pc:sldMk cId="203592915" sldId="2145706248"/>
            <ac:spMk id="7" creationId="{EDDBA991-7DE5-B570-03DC-216A0F0CC38A}"/>
          </ac:spMkLst>
        </pc:spChg>
        <pc:spChg chg="del">
          <ac:chgData name="Graf Thomas, INI-NET-VNC-HCS" userId="487bc3e3-9ce7-4cdd-b7b4-8899ea88d289" providerId="ADAL" clId="{E3161F74-B0AA-40DC-ADA6-35AF10BC3613}" dt="2024-07-14T07:53:02.387" v="1403" actId="478"/>
          <ac:spMkLst>
            <pc:docMk/>
            <pc:sldMk cId="203592915" sldId="2145706248"/>
            <ac:spMk id="17" creationId="{97844B26-F6D4-1F99-A525-6E56DCFFBB1E}"/>
          </ac:spMkLst>
        </pc:spChg>
        <pc:spChg chg="del">
          <ac:chgData name="Graf Thomas, INI-NET-VNC-HCS" userId="487bc3e3-9ce7-4cdd-b7b4-8899ea88d289" providerId="ADAL" clId="{E3161F74-B0AA-40DC-ADA6-35AF10BC3613}" dt="2024-07-14T07:53:02.387" v="1403" actId="478"/>
          <ac:spMkLst>
            <pc:docMk/>
            <pc:sldMk cId="203592915" sldId="2145706248"/>
            <ac:spMk id="18" creationId="{2B722B1A-8711-66FB-747B-037B20B19E85}"/>
          </ac:spMkLst>
        </pc:spChg>
        <pc:spChg chg="del">
          <ac:chgData name="Graf Thomas, INI-NET-VNC-HCS" userId="487bc3e3-9ce7-4cdd-b7b4-8899ea88d289" providerId="ADAL" clId="{E3161F74-B0AA-40DC-ADA6-35AF10BC3613}" dt="2024-07-14T07:53:02.387" v="1403" actId="478"/>
          <ac:spMkLst>
            <pc:docMk/>
            <pc:sldMk cId="203592915" sldId="2145706248"/>
            <ac:spMk id="19" creationId="{29070658-29D7-C93F-6BB1-152A712B3735}"/>
          </ac:spMkLst>
        </pc:spChg>
        <pc:spChg chg="mod">
          <ac:chgData name="Graf Thomas, INI-NET-VNC-HCS" userId="487bc3e3-9ce7-4cdd-b7b4-8899ea88d289" providerId="ADAL" clId="{E3161F74-B0AA-40DC-ADA6-35AF10BC3613}" dt="2024-07-14T08:03:04.608" v="1663" actId="12"/>
          <ac:spMkLst>
            <pc:docMk/>
            <pc:sldMk cId="203592915" sldId="2145706248"/>
            <ac:spMk id="21" creationId="{45E3698B-AA42-27BC-B206-D124A1AE89DE}"/>
          </ac:spMkLst>
        </pc:spChg>
        <pc:picChg chg="add mod">
          <ac:chgData name="Graf Thomas, INI-NET-VNC-HCS" userId="487bc3e3-9ce7-4cdd-b7b4-8899ea88d289" providerId="ADAL" clId="{E3161F74-B0AA-40DC-ADA6-35AF10BC3613}" dt="2024-07-14T08:02:26.147" v="1660" actId="1076"/>
          <ac:picMkLst>
            <pc:docMk/>
            <pc:sldMk cId="203592915" sldId="2145706248"/>
            <ac:picMk id="8" creationId="{FC7E05E9-1679-03AD-2D45-5098030D0926}"/>
          </ac:picMkLst>
        </pc:picChg>
        <pc:picChg chg="del">
          <ac:chgData name="Graf Thomas, INI-NET-VNC-HCS" userId="487bc3e3-9ce7-4cdd-b7b4-8899ea88d289" providerId="ADAL" clId="{E3161F74-B0AA-40DC-ADA6-35AF10BC3613}" dt="2024-07-14T07:53:02.387" v="1403" actId="478"/>
          <ac:picMkLst>
            <pc:docMk/>
            <pc:sldMk cId="203592915" sldId="2145706248"/>
            <ac:picMk id="22" creationId="{404B5059-813C-59D9-35B0-EF18928D152A}"/>
          </ac:picMkLst>
        </pc:picChg>
        <pc:picChg chg="del">
          <ac:chgData name="Graf Thomas, INI-NET-VNC-HCS" userId="487bc3e3-9ce7-4cdd-b7b4-8899ea88d289" providerId="ADAL" clId="{E3161F74-B0AA-40DC-ADA6-35AF10BC3613}" dt="2024-07-14T07:51:36.111" v="1355" actId="478"/>
          <ac:picMkLst>
            <pc:docMk/>
            <pc:sldMk cId="203592915" sldId="2145706248"/>
            <ac:picMk id="23" creationId="{3848A27D-A070-BB4D-D56F-40F3C20D2AA7}"/>
          </ac:picMkLst>
        </pc:picChg>
      </pc:sldChg>
      <pc:sldChg chg="modSp add del mod">
        <pc:chgData name="Graf Thomas, INI-NET-VNC-HCS" userId="487bc3e3-9ce7-4cdd-b7b4-8899ea88d289" providerId="ADAL" clId="{E3161F74-B0AA-40DC-ADA6-35AF10BC3613}" dt="2024-07-14T07:39:42.123" v="1059" actId="47"/>
        <pc:sldMkLst>
          <pc:docMk/>
          <pc:sldMk cId="2410019349" sldId="2145706249"/>
        </pc:sldMkLst>
        <pc:spChg chg="mod">
          <ac:chgData name="Graf Thomas, INI-NET-VNC-HCS" userId="487bc3e3-9ce7-4cdd-b7b4-8899ea88d289" providerId="ADAL" clId="{E3161F74-B0AA-40DC-ADA6-35AF10BC3613}" dt="2024-07-14T07:26:07.272" v="626" actId="27636"/>
          <ac:spMkLst>
            <pc:docMk/>
            <pc:sldMk cId="2410019349" sldId="2145706249"/>
            <ac:spMk id="8" creationId="{FBE5644D-AF4A-4732-B3D8-A1D12FF5A0D4}"/>
          </ac:spMkLst>
        </pc:spChg>
      </pc:sldChg>
      <pc:sldChg chg="add del">
        <pc:chgData name="Graf Thomas, INI-NET-VNC-HCS" userId="487bc3e3-9ce7-4cdd-b7b4-8899ea88d289" providerId="ADAL" clId="{E3161F74-B0AA-40DC-ADA6-35AF10BC3613}" dt="2024-07-14T07:54:55.461" v="1524" actId="47"/>
        <pc:sldMkLst>
          <pc:docMk/>
          <pc:sldMk cId="316318159" sldId="2145706252"/>
        </pc:sldMkLst>
      </pc:sldChg>
      <pc:sldChg chg="add del">
        <pc:chgData name="Graf Thomas, INI-NET-VNC-HCS" userId="487bc3e3-9ce7-4cdd-b7b4-8899ea88d289" providerId="ADAL" clId="{E3161F74-B0AA-40DC-ADA6-35AF10BC3613}" dt="2024-07-14T07:51:16.554" v="1354" actId="47"/>
        <pc:sldMkLst>
          <pc:docMk/>
          <pc:sldMk cId="3802501497" sldId="2145706254"/>
        </pc:sldMkLst>
      </pc:sldChg>
      <pc:sldChg chg="modSp add del mod">
        <pc:chgData name="Graf Thomas, INI-NET-VNC-HCS" userId="487bc3e3-9ce7-4cdd-b7b4-8899ea88d289" providerId="ADAL" clId="{E3161F74-B0AA-40DC-ADA6-35AF10BC3613}" dt="2024-07-14T07:48:49.693" v="1336" actId="47"/>
        <pc:sldMkLst>
          <pc:docMk/>
          <pc:sldMk cId="3272389013" sldId="2145706255"/>
        </pc:sldMkLst>
        <pc:spChg chg="mod">
          <ac:chgData name="Graf Thomas, INI-NET-VNC-HCS" userId="487bc3e3-9ce7-4cdd-b7b4-8899ea88d289" providerId="ADAL" clId="{E3161F74-B0AA-40DC-ADA6-35AF10BC3613}" dt="2024-07-14T07:26:07.296" v="629" actId="27636"/>
          <ac:spMkLst>
            <pc:docMk/>
            <pc:sldMk cId="3272389013" sldId="2145706255"/>
            <ac:spMk id="8" creationId="{FBE5644D-AF4A-4732-B3D8-A1D12FF5A0D4}"/>
          </ac:spMkLst>
        </pc:spChg>
      </pc:sldChg>
      <pc:sldChg chg="modSp add del mod">
        <pc:chgData name="Graf Thomas, INI-NET-VNC-HCS" userId="487bc3e3-9ce7-4cdd-b7b4-8899ea88d289" providerId="ADAL" clId="{E3161F74-B0AA-40DC-ADA6-35AF10BC3613}" dt="2024-07-14T07:45:42.785" v="1191" actId="47"/>
        <pc:sldMkLst>
          <pc:docMk/>
          <pc:sldMk cId="1690469041" sldId="2145706256"/>
        </pc:sldMkLst>
        <pc:spChg chg="mod">
          <ac:chgData name="Graf Thomas, INI-NET-VNC-HCS" userId="487bc3e3-9ce7-4cdd-b7b4-8899ea88d289" providerId="ADAL" clId="{E3161F74-B0AA-40DC-ADA6-35AF10BC3613}" dt="2024-07-14T07:26:07.283" v="628" actId="27636"/>
          <ac:spMkLst>
            <pc:docMk/>
            <pc:sldMk cId="1690469041" sldId="2145706256"/>
            <ac:spMk id="8" creationId="{FBE5644D-AF4A-4732-B3D8-A1D12FF5A0D4}"/>
          </ac:spMkLst>
        </pc:spChg>
      </pc:sldChg>
      <pc:sldChg chg="modSp add del mod">
        <pc:chgData name="Graf Thomas, INI-NET-VNC-HCS" userId="487bc3e3-9ce7-4cdd-b7b4-8899ea88d289" providerId="ADAL" clId="{E3161F74-B0AA-40DC-ADA6-35AF10BC3613}" dt="2024-07-14T07:40:37.478" v="1064" actId="47"/>
        <pc:sldMkLst>
          <pc:docMk/>
          <pc:sldMk cId="3624475416" sldId="2145706257"/>
        </pc:sldMkLst>
        <pc:spChg chg="mod">
          <ac:chgData name="Graf Thomas, INI-NET-VNC-HCS" userId="487bc3e3-9ce7-4cdd-b7b4-8899ea88d289" providerId="ADAL" clId="{E3161F74-B0AA-40DC-ADA6-35AF10BC3613}" dt="2024-07-14T07:26:07.279" v="627" actId="27636"/>
          <ac:spMkLst>
            <pc:docMk/>
            <pc:sldMk cId="3624475416" sldId="2145706257"/>
            <ac:spMk id="8" creationId="{FBE5644D-AF4A-4732-B3D8-A1D12FF5A0D4}"/>
          </ac:spMkLst>
        </pc:spChg>
      </pc:sldChg>
      <pc:sldChg chg="add ord">
        <pc:chgData name="Graf Thomas, INI-NET-VNC-HCS" userId="487bc3e3-9ce7-4cdd-b7b4-8899ea88d289" providerId="ADAL" clId="{E3161F74-B0AA-40DC-ADA6-35AF10BC3613}" dt="2024-07-14T06:38:49.991" v="70"/>
        <pc:sldMkLst>
          <pc:docMk/>
          <pc:sldMk cId="3137402905" sldId="2145706263"/>
        </pc:sldMkLst>
      </pc:sldChg>
      <pc:sldChg chg="add">
        <pc:chgData name="Graf Thomas, INI-NET-VNC-HCS" userId="487bc3e3-9ce7-4cdd-b7b4-8899ea88d289" providerId="ADAL" clId="{E3161F74-B0AA-40DC-ADA6-35AF10BC3613}" dt="2024-07-14T06:38:17.156" v="67"/>
        <pc:sldMkLst>
          <pc:docMk/>
          <pc:sldMk cId="293169079" sldId="2145706264"/>
        </pc:sldMkLst>
      </pc:sldChg>
      <pc:sldChg chg="add">
        <pc:chgData name="Graf Thomas, INI-NET-VNC-HCS" userId="487bc3e3-9ce7-4cdd-b7b4-8899ea88d289" providerId="ADAL" clId="{E3161F74-B0AA-40DC-ADA6-35AF10BC3613}" dt="2024-07-14T06:38:17.156" v="67"/>
        <pc:sldMkLst>
          <pc:docMk/>
          <pc:sldMk cId="791412387" sldId="2145706265"/>
        </pc:sldMkLst>
      </pc:sldChg>
      <pc:sldChg chg="add">
        <pc:chgData name="Graf Thomas, INI-NET-VNC-HCS" userId="487bc3e3-9ce7-4cdd-b7b4-8899ea88d289" providerId="ADAL" clId="{E3161F74-B0AA-40DC-ADA6-35AF10BC3613}" dt="2024-07-14T06:45:55.378" v="74"/>
        <pc:sldMkLst>
          <pc:docMk/>
          <pc:sldMk cId="1336863920" sldId="2145706266"/>
        </pc:sldMkLst>
      </pc:sldChg>
      <pc:sldChg chg="add">
        <pc:chgData name="Graf Thomas, INI-NET-VNC-HCS" userId="487bc3e3-9ce7-4cdd-b7b4-8899ea88d289" providerId="ADAL" clId="{E3161F74-B0AA-40DC-ADA6-35AF10BC3613}" dt="2024-07-14T06:38:46.613" v="68"/>
        <pc:sldMkLst>
          <pc:docMk/>
          <pc:sldMk cId="1302469771" sldId="2145706275"/>
        </pc:sldMkLst>
      </pc:sldChg>
      <pc:sldChg chg="modSp add mod">
        <pc:chgData name="Graf Thomas, INI-NET-VNC-HCS" userId="487bc3e3-9ce7-4cdd-b7b4-8899ea88d289" providerId="ADAL" clId="{E3161F74-B0AA-40DC-ADA6-35AF10BC3613}" dt="2024-07-14T06:56:21.522" v="79"/>
        <pc:sldMkLst>
          <pc:docMk/>
          <pc:sldMk cId="2378737000" sldId="2145706280"/>
        </pc:sldMkLst>
        <pc:spChg chg="mod">
          <ac:chgData name="Graf Thomas, INI-NET-VNC-HCS" userId="487bc3e3-9ce7-4cdd-b7b4-8899ea88d289" providerId="ADAL" clId="{E3161F74-B0AA-40DC-ADA6-35AF10BC3613}" dt="2024-07-14T06:56:21.522" v="79"/>
          <ac:spMkLst>
            <pc:docMk/>
            <pc:sldMk cId="2378737000" sldId="2145706280"/>
            <ac:spMk id="18" creationId="{7FEC644C-5BBA-9D8A-F77B-29E3C855E4BF}"/>
          </ac:spMkLst>
        </pc:spChg>
      </pc:sldChg>
      <pc:sldChg chg="delSp add mod">
        <pc:chgData name="Graf Thomas, INI-NET-VNC-HCS" userId="487bc3e3-9ce7-4cdd-b7b4-8899ea88d289" providerId="ADAL" clId="{E3161F74-B0AA-40DC-ADA6-35AF10BC3613}" dt="2024-07-14T06:46:20.699" v="77" actId="478"/>
        <pc:sldMkLst>
          <pc:docMk/>
          <pc:sldMk cId="2347697025" sldId="2145706284"/>
        </pc:sldMkLst>
        <pc:spChg chg="del">
          <ac:chgData name="Graf Thomas, INI-NET-VNC-HCS" userId="487bc3e3-9ce7-4cdd-b7b4-8899ea88d289" providerId="ADAL" clId="{E3161F74-B0AA-40DC-ADA6-35AF10BC3613}" dt="2024-07-14T06:46:18.772" v="75" actId="478"/>
          <ac:spMkLst>
            <pc:docMk/>
            <pc:sldMk cId="2347697025" sldId="2145706284"/>
            <ac:spMk id="5" creationId="{2FA16CA0-B5C5-D597-7EE9-B043AE34C049}"/>
          </ac:spMkLst>
        </pc:spChg>
        <pc:spChg chg="del">
          <ac:chgData name="Graf Thomas, INI-NET-VNC-HCS" userId="487bc3e3-9ce7-4cdd-b7b4-8899ea88d289" providerId="ADAL" clId="{E3161F74-B0AA-40DC-ADA6-35AF10BC3613}" dt="2024-07-14T06:46:19.923" v="76" actId="478"/>
          <ac:spMkLst>
            <pc:docMk/>
            <pc:sldMk cId="2347697025" sldId="2145706284"/>
            <ac:spMk id="7" creationId="{0AE08E15-A4B9-E553-556E-EBBE1E8B71D0}"/>
          </ac:spMkLst>
        </pc:spChg>
        <pc:spChg chg="del">
          <ac:chgData name="Graf Thomas, INI-NET-VNC-HCS" userId="487bc3e3-9ce7-4cdd-b7b4-8899ea88d289" providerId="ADAL" clId="{E3161F74-B0AA-40DC-ADA6-35AF10BC3613}" dt="2024-07-14T06:46:20.699" v="77" actId="478"/>
          <ac:spMkLst>
            <pc:docMk/>
            <pc:sldMk cId="2347697025" sldId="2145706284"/>
            <ac:spMk id="8" creationId="{6F4C610A-5ADC-21A3-9CA4-F85A3ADC7AC8}"/>
          </ac:spMkLst>
        </pc:spChg>
      </pc:sldChg>
      <pc:sldChg chg="delSp modSp add mod ord">
        <pc:chgData name="Graf Thomas, INI-NET-VNC-HCS" userId="487bc3e3-9ce7-4cdd-b7b4-8899ea88d289" providerId="ADAL" clId="{E3161F74-B0AA-40DC-ADA6-35AF10BC3613}" dt="2024-07-14T07:13:33.048" v="619" actId="20577"/>
        <pc:sldMkLst>
          <pc:docMk/>
          <pc:sldMk cId="2776042094" sldId="2145706285"/>
        </pc:sldMkLst>
        <pc:spChg chg="mod">
          <ac:chgData name="Graf Thomas, INI-NET-VNC-HCS" userId="487bc3e3-9ce7-4cdd-b7b4-8899ea88d289" providerId="ADAL" clId="{E3161F74-B0AA-40DC-ADA6-35AF10BC3613}" dt="2024-07-14T06:59:47.220" v="227" actId="20577"/>
          <ac:spMkLst>
            <pc:docMk/>
            <pc:sldMk cId="2776042094" sldId="2145706285"/>
            <ac:spMk id="2" creationId="{FF20F271-6F0D-4AC0-BB1D-F5C338165C13}"/>
          </ac:spMkLst>
        </pc:spChg>
        <pc:spChg chg="mod">
          <ac:chgData name="Graf Thomas, INI-NET-VNC-HCS" userId="487bc3e3-9ce7-4cdd-b7b4-8899ea88d289" providerId="ADAL" clId="{E3161F74-B0AA-40DC-ADA6-35AF10BC3613}" dt="2024-07-14T07:06:22.969" v="383"/>
          <ac:spMkLst>
            <pc:docMk/>
            <pc:sldMk cId="2776042094" sldId="2145706285"/>
            <ac:spMk id="3" creationId="{29C0DFD4-432D-4B0C-93DF-790441DCF5B9}"/>
          </ac:spMkLst>
        </pc:spChg>
        <pc:spChg chg="mod">
          <ac:chgData name="Graf Thomas, INI-NET-VNC-HCS" userId="487bc3e3-9ce7-4cdd-b7b4-8899ea88d289" providerId="ADAL" clId="{E3161F74-B0AA-40DC-ADA6-35AF10BC3613}" dt="2024-07-14T07:13:33.048" v="619" actId="20577"/>
          <ac:spMkLst>
            <pc:docMk/>
            <pc:sldMk cId="2776042094" sldId="2145706285"/>
            <ac:spMk id="15" creationId="{81CF2E6B-29BB-3B8F-A4FD-C8E8A73C2282}"/>
          </ac:spMkLst>
        </pc:spChg>
        <pc:cxnChg chg="mod">
          <ac:chgData name="Graf Thomas, INI-NET-VNC-HCS" userId="487bc3e3-9ce7-4cdd-b7b4-8899ea88d289" providerId="ADAL" clId="{E3161F74-B0AA-40DC-ADA6-35AF10BC3613}" dt="2024-07-14T07:06:27.851" v="384" actId="14100"/>
          <ac:cxnSpMkLst>
            <pc:docMk/>
            <pc:sldMk cId="2776042094" sldId="2145706285"/>
            <ac:cxnSpMk id="7" creationId="{83D1F104-0557-6EDA-760C-077B5A18DE98}"/>
          </ac:cxnSpMkLst>
        </pc:cxnChg>
        <pc:cxnChg chg="mod">
          <ac:chgData name="Graf Thomas, INI-NET-VNC-HCS" userId="487bc3e3-9ce7-4cdd-b7b4-8899ea88d289" providerId="ADAL" clId="{E3161F74-B0AA-40DC-ADA6-35AF10BC3613}" dt="2024-07-14T07:06:40.487" v="388" actId="14100"/>
          <ac:cxnSpMkLst>
            <pc:docMk/>
            <pc:sldMk cId="2776042094" sldId="2145706285"/>
            <ac:cxnSpMk id="8" creationId="{A9F78903-BA21-F9F1-17B7-8DE3FB96072C}"/>
          </ac:cxnSpMkLst>
        </pc:cxnChg>
        <pc:cxnChg chg="mod">
          <ac:chgData name="Graf Thomas, INI-NET-VNC-HCS" userId="487bc3e3-9ce7-4cdd-b7b4-8899ea88d289" providerId="ADAL" clId="{E3161F74-B0AA-40DC-ADA6-35AF10BC3613}" dt="2024-07-14T07:06:43.442" v="389" actId="14100"/>
          <ac:cxnSpMkLst>
            <pc:docMk/>
            <pc:sldMk cId="2776042094" sldId="2145706285"/>
            <ac:cxnSpMk id="10" creationId="{012D5E84-A66D-A11B-4F94-5E8AB181E3F5}"/>
          </ac:cxnSpMkLst>
        </pc:cxnChg>
        <pc:cxnChg chg="del">
          <ac:chgData name="Graf Thomas, INI-NET-VNC-HCS" userId="487bc3e3-9ce7-4cdd-b7b4-8899ea88d289" providerId="ADAL" clId="{E3161F74-B0AA-40DC-ADA6-35AF10BC3613}" dt="2024-07-14T07:06:46.455" v="390" actId="478"/>
          <ac:cxnSpMkLst>
            <pc:docMk/>
            <pc:sldMk cId="2776042094" sldId="2145706285"/>
            <ac:cxnSpMk id="12" creationId="{203D64F1-8CC7-7EF0-8739-0387E0C463A0}"/>
          </ac:cxnSpMkLst>
        </pc:cxnChg>
        <pc:cxnChg chg="del">
          <ac:chgData name="Graf Thomas, INI-NET-VNC-HCS" userId="487bc3e3-9ce7-4cdd-b7b4-8899ea88d289" providerId="ADAL" clId="{E3161F74-B0AA-40DC-ADA6-35AF10BC3613}" dt="2024-07-14T07:06:46.455" v="390" actId="478"/>
          <ac:cxnSpMkLst>
            <pc:docMk/>
            <pc:sldMk cId="2776042094" sldId="2145706285"/>
            <ac:cxnSpMk id="13" creationId="{A55AE0AF-510C-910F-E4AC-8ADE75D1ED34}"/>
          </ac:cxnSpMkLst>
        </pc:cxnChg>
        <pc:cxnChg chg="mod">
          <ac:chgData name="Graf Thomas, INI-NET-VNC-HCS" userId="487bc3e3-9ce7-4cdd-b7b4-8899ea88d289" providerId="ADAL" clId="{E3161F74-B0AA-40DC-ADA6-35AF10BC3613}" dt="2024-07-14T07:06:37.522" v="387" actId="14100"/>
          <ac:cxnSpMkLst>
            <pc:docMk/>
            <pc:sldMk cId="2776042094" sldId="2145706285"/>
            <ac:cxnSpMk id="21" creationId="{DCC108B7-3175-A51B-346A-B1C4613E8455}"/>
          </ac:cxnSpMkLst>
        </pc:cxnChg>
      </pc:sldChg>
      <pc:sldChg chg="add del">
        <pc:chgData name="Graf Thomas, INI-NET-VNC-HCS" userId="487bc3e3-9ce7-4cdd-b7b4-8899ea88d289" providerId="ADAL" clId="{E3161F74-B0AA-40DC-ADA6-35AF10BC3613}" dt="2024-07-14T07:39:42.123" v="1059" actId="47"/>
        <pc:sldMkLst>
          <pc:docMk/>
          <pc:sldMk cId="3254418192" sldId="2145706286"/>
        </pc:sldMkLst>
      </pc:sldChg>
      <pc:sldChg chg="addSp delSp modSp add mod">
        <pc:chgData name="Graf Thomas, INI-NET-VNC-HCS" userId="487bc3e3-9ce7-4cdd-b7b4-8899ea88d289" providerId="ADAL" clId="{E3161F74-B0AA-40DC-ADA6-35AF10BC3613}" dt="2024-07-14T07:39:21.367" v="1057" actId="1036"/>
        <pc:sldMkLst>
          <pc:docMk/>
          <pc:sldMk cId="1587501498" sldId="2145706287"/>
        </pc:sldMkLst>
        <pc:spChg chg="del">
          <ac:chgData name="Graf Thomas, INI-NET-VNC-HCS" userId="487bc3e3-9ce7-4cdd-b7b4-8899ea88d289" providerId="ADAL" clId="{E3161F74-B0AA-40DC-ADA6-35AF10BC3613}" dt="2024-07-14T07:38:15.806" v="981" actId="478"/>
          <ac:spMkLst>
            <pc:docMk/>
            <pc:sldMk cId="1587501498" sldId="2145706287"/>
            <ac:spMk id="3" creationId="{8958B48B-ADF9-4C08-071D-E75646D4DABC}"/>
          </ac:spMkLst>
        </pc:spChg>
        <pc:spChg chg="add mod">
          <ac:chgData name="Graf Thomas, INI-NET-VNC-HCS" userId="487bc3e3-9ce7-4cdd-b7b4-8899ea88d289" providerId="ADAL" clId="{E3161F74-B0AA-40DC-ADA6-35AF10BC3613}" dt="2024-07-14T07:39:21.367" v="1057" actId="1036"/>
          <ac:spMkLst>
            <pc:docMk/>
            <pc:sldMk cId="1587501498" sldId="2145706287"/>
            <ac:spMk id="5" creationId="{C6613F22-6DD1-56DE-935E-2C90E8C8CC57}"/>
          </ac:spMkLst>
        </pc:spChg>
        <pc:spChg chg="del">
          <ac:chgData name="Graf Thomas, INI-NET-VNC-HCS" userId="487bc3e3-9ce7-4cdd-b7b4-8899ea88d289" providerId="ADAL" clId="{E3161F74-B0AA-40DC-ADA6-35AF10BC3613}" dt="2024-07-14T07:38:11.866" v="980" actId="478"/>
          <ac:spMkLst>
            <pc:docMk/>
            <pc:sldMk cId="1587501498" sldId="2145706287"/>
            <ac:spMk id="9" creationId="{EB8EE06A-9C5A-1497-6091-14DF67137B7E}"/>
          </ac:spMkLst>
        </pc:spChg>
        <pc:spChg chg="del">
          <ac:chgData name="Graf Thomas, INI-NET-VNC-HCS" userId="487bc3e3-9ce7-4cdd-b7b4-8899ea88d289" providerId="ADAL" clId="{E3161F74-B0AA-40DC-ADA6-35AF10BC3613}" dt="2024-07-14T07:38:11.866" v="980" actId="478"/>
          <ac:spMkLst>
            <pc:docMk/>
            <pc:sldMk cId="1587501498" sldId="2145706287"/>
            <ac:spMk id="10" creationId="{71CF02A3-82A0-40D0-9B64-6B9FC20586A6}"/>
          </ac:spMkLst>
        </pc:spChg>
        <pc:spChg chg="del">
          <ac:chgData name="Graf Thomas, INI-NET-VNC-HCS" userId="487bc3e3-9ce7-4cdd-b7b4-8899ea88d289" providerId="ADAL" clId="{E3161F74-B0AA-40DC-ADA6-35AF10BC3613}" dt="2024-07-14T07:38:11.866" v="980" actId="478"/>
          <ac:spMkLst>
            <pc:docMk/>
            <pc:sldMk cId="1587501498" sldId="2145706287"/>
            <ac:spMk id="11" creationId="{0CFA25E0-D5B0-91D3-117C-26055F6E5CC6}"/>
          </ac:spMkLst>
        </pc:spChg>
        <pc:spChg chg="del">
          <ac:chgData name="Graf Thomas, INI-NET-VNC-HCS" userId="487bc3e3-9ce7-4cdd-b7b4-8899ea88d289" providerId="ADAL" clId="{E3161F74-B0AA-40DC-ADA6-35AF10BC3613}" dt="2024-07-14T07:38:11.866" v="980" actId="478"/>
          <ac:spMkLst>
            <pc:docMk/>
            <pc:sldMk cId="1587501498" sldId="2145706287"/>
            <ac:spMk id="15" creationId="{987BEEEE-087C-C4CD-2079-D081718361C6}"/>
          </ac:spMkLst>
        </pc:spChg>
        <pc:spChg chg="add mod">
          <ac:chgData name="Graf Thomas, INI-NET-VNC-HCS" userId="487bc3e3-9ce7-4cdd-b7b4-8899ea88d289" providerId="ADAL" clId="{E3161F74-B0AA-40DC-ADA6-35AF10BC3613}" dt="2024-07-14T07:39:21.367" v="1057" actId="1036"/>
          <ac:spMkLst>
            <pc:docMk/>
            <pc:sldMk cId="1587501498" sldId="2145706287"/>
            <ac:spMk id="16" creationId="{AB4CF674-59EF-DF02-1DAC-2E35F9D9BA83}"/>
          </ac:spMkLst>
        </pc:spChg>
        <pc:spChg chg="add mod">
          <ac:chgData name="Graf Thomas, INI-NET-VNC-HCS" userId="487bc3e3-9ce7-4cdd-b7b4-8899ea88d289" providerId="ADAL" clId="{E3161F74-B0AA-40DC-ADA6-35AF10BC3613}" dt="2024-07-14T07:39:21.367" v="1057" actId="1036"/>
          <ac:spMkLst>
            <pc:docMk/>
            <pc:sldMk cId="1587501498" sldId="2145706287"/>
            <ac:spMk id="18" creationId="{556EC099-FD21-AE64-3C6C-987C8F12E609}"/>
          </ac:spMkLst>
        </pc:spChg>
        <pc:spChg chg="mod">
          <ac:chgData name="Graf Thomas, INI-NET-VNC-HCS" userId="487bc3e3-9ce7-4cdd-b7b4-8899ea88d289" providerId="ADAL" clId="{E3161F74-B0AA-40DC-ADA6-35AF10BC3613}" dt="2024-07-14T07:39:07.275" v="1049" actId="20577"/>
          <ac:spMkLst>
            <pc:docMk/>
            <pc:sldMk cId="1587501498" sldId="2145706287"/>
            <ac:spMk id="48" creationId="{A48B1DB7-BCDC-5D18-F56D-8A1447F1B8BA}"/>
          </ac:spMkLst>
        </pc:spChg>
        <pc:picChg chg="del">
          <ac:chgData name="Graf Thomas, INI-NET-VNC-HCS" userId="487bc3e3-9ce7-4cdd-b7b4-8899ea88d289" providerId="ADAL" clId="{E3161F74-B0AA-40DC-ADA6-35AF10BC3613}" dt="2024-07-14T07:38:11.866" v="980" actId="478"/>
          <ac:picMkLst>
            <pc:docMk/>
            <pc:sldMk cId="1587501498" sldId="2145706287"/>
            <ac:picMk id="2" creationId="{A5C13DB2-576A-627A-2CF0-E34E57ACD645}"/>
          </ac:picMkLst>
        </pc:picChg>
        <pc:picChg chg="del">
          <ac:chgData name="Graf Thomas, INI-NET-VNC-HCS" userId="487bc3e3-9ce7-4cdd-b7b4-8899ea88d289" providerId="ADAL" clId="{E3161F74-B0AA-40DC-ADA6-35AF10BC3613}" dt="2024-07-14T07:38:15.806" v="981" actId="478"/>
          <ac:picMkLst>
            <pc:docMk/>
            <pc:sldMk cId="1587501498" sldId="2145706287"/>
            <ac:picMk id="4" creationId="{5AF1EF20-85A6-C0BB-1636-29832B2C67BB}"/>
          </ac:picMkLst>
        </pc:picChg>
        <pc:picChg chg="del">
          <ac:chgData name="Graf Thomas, INI-NET-VNC-HCS" userId="487bc3e3-9ce7-4cdd-b7b4-8899ea88d289" providerId="ADAL" clId="{E3161F74-B0AA-40DC-ADA6-35AF10BC3613}" dt="2024-07-14T07:38:15.806" v="981" actId="478"/>
          <ac:picMkLst>
            <pc:docMk/>
            <pc:sldMk cId="1587501498" sldId="2145706287"/>
            <ac:picMk id="8" creationId="{8D19947A-144F-1D80-B0F3-67F6872163F8}"/>
          </ac:picMkLst>
        </pc:picChg>
        <pc:picChg chg="del">
          <ac:chgData name="Graf Thomas, INI-NET-VNC-HCS" userId="487bc3e3-9ce7-4cdd-b7b4-8899ea88d289" providerId="ADAL" clId="{E3161F74-B0AA-40DC-ADA6-35AF10BC3613}" dt="2024-07-14T07:38:15.806" v="981" actId="478"/>
          <ac:picMkLst>
            <pc:docMk/>
            <pc:sldMk cId="1587501498" sldId="2145706287"/>
            <ac:picMk id="12" creationId="{6F2C0F71-B41B-ECC1-F60C-F8D3A587CFA6}"/>
          </ac:picMkLst>
        </pc:picChg>
        <pc:picChg chg="del">
          <ac:chgData name="Graf Thomas, INI-NET-VNC-HCS" userId="487bc3e3-9ce7-4cdd-b7b4-8899ea88d289" providerId="ADAL" clId="{E3161F74-B0AA-40DC-ADA6-35AF10BC3613}" dt="2024-07-14T07:38:15.806" v="981" actId="478"/>
          <ac:picMkLst>
            <pc:docMk/>
            <pc:sldMk cId="1587501498" sldId="2145706287"/>
            <ac:picMk id="14" creationId="{0CCB84FC-46E4-E41C-DF7F-CC97564CE789}"/>
          </ac:picMkLst>
        </pc:picChg>
        <pc:picChg chg="add mod">
          <ac:chgData name="Graf Thomas, INI-NET-VNC-HCS" userId="487bc3e3-9ce7-4cdd-b7b4-8899ea88d289" providerId="ADAL" clId="{E3161F74-B0AA-40DC-ADA6-35AF10BC3613}" dt="2024-07-14T07:39:21.367" v="1057" actId="1036"/>
          <ac:picMkLst>
            <pc:docMk/>
            <pc:sldMk cId="1587501498" sldId="2145706287"/>
            <ac:picMk id="17" creationId="{2DFFE5F3-98A9-B901-A816-EFFEF14A5B7E}"/>
          </ac:picMkLst>
        </pc:picChg>
        <pc:cxnChg chg="del">
          <ac:chgData name="Graf Thomas, INI-NET-VNC-HCS" userId="487bc3e3-9ce7-4cdd-b7b4-8899ea88d289" providerId="ADAL" clId="{E3161F74-B0AA-40DC-ADA6-35AF10BC3613}" dt="2024-07-14T07:38:15.806" v="981" actId="478"/>
          <ac:cxnSpMkLst>
            <pc:docMk/>
            <pc:sldMk cId="1587501498" sldId="2145706287"/>
            <ac:cxnSpMk id="7" creationId="{5B3D2B6C-895B-B128-3B64-BE465DF3780C}"/>
          </ac:cxnSpMkLst>
        </pc:cxnChg>
        <pc:cxnChg chg="del">
          <ac:chgData name="Graf Thomas, INI-NET-VNC-HCS" userId="487bc3e3-9ce7-4cdd-b7b4-8899ea88d289" providerId="ADAL" clId="{E3161F74-B0AA-40DC-ADA6-35AF10BC3613}" dt="2024-07-14T07:38:15.806" v="981" actId="478"/>
          <ac:cxnSpMkLst>
            <pc:docMk/>
            <pc:sldMk cId="1587501498" sldId="2145706287"/>
            <ac:cxnSpMk id="13" creationId="{9454752F-262C-79E4-AA8B-1ED9C821AA0C}"/>
          </ac:cxnSpMkLst>
        </pc:cxnChg>
      </pc:sldChg>
      <pc:sldChg chg="addSp delSp modSp add mod">
        <pc:chgData name="Graf Thomas, INI-NET-VNC-HCS" userId="487bc3e3-9ce7-4cdd-b7b4-8899ea88d289" providerId="ADAL" clId="{E3161F74-B0AA-40DC-ADA6-35AF10BC3613}" dt="2024-07-14T08:01:32.901" v="1657" actId="20577"/>
        <pc:sldMkLst>
          <pc:docMk/>
          <pc:sldMk cId="2006087439" sldId="2145706288"/>
        </pc:sldMkLst>
        <pc:spChg chg="add mod">
          <ac:chgData name="Graf Thomas, INI-NET-VNC-HCS" userId="487bc3e3-9ce7-4cdd-b7b4-8899ea88d289" providerId="ADAL" clId="{E3161F74-B0AA-40DC-ADA6-35AF10BC3613}" dt="2024-07-14T07:45:07.572" v="1186" actId="1076"/>
          <ac:spMkLst>
            <pc:docMk/>
            <pc:sldMk cId="2006087439" sldId="2145706288"/>
            <ac:spMk id="2" creationId="{9D61CFC8-455E-F3AD-F115-C08399D2FB3F}"/>
          </ac:spMkLst>
        </pc:spChg>
        <pc:spChg chg="add mod">
          <ac:chgData name="Graf Thomas, INI-NET-VNC-HCS" userId="487bc3e3-9ce7-4cdd-b7b4-8899ea88d289" providerId="ADAL" clId="{E3161F74-B0AA-40DC-ADA6-35AF10BC3613}" dt="2024-07-14T07:40:26.226" v="1063" actId="255"/>
          <ac:spMkLst>
            <pc:docMk/>
            <pc:sldMk cId="2006087439" sldId="2145706288"/>
            <ac:spMk id="3" creationId="{5C6F98D3-4061-4B0E-40E9-0238CE8D501C}"/>
          </ac:spMkLst>
        </pc:spChg>
        <pc:spChg chg="del">
          <ac:chgData name="Graf Thomas, INI-NET-VNC-HCS" userId="487bc3e3-9ce7-4cdd-b7b4-8899ea88d289" providerId="ADAL" clId="{E3161F74-B0AA-40DC-ADA6-35AF10BC3613}" dt="2024-07-14T07:39:54.998" v="1060" actId="478"/>
          <ac:spMkLst>
            <pc:docMk/>
            <pc:sldMk cId="2006087439" sldId="2145706288"/>
            <ac:spMk id="5" creationId="{C6613F22-6DD1-56DE-935E-2C90E8C8CC57}"/>
          </ac:spMkLst>
        </pc:spChg>
        <pc:spChg chg="add mod">
          <ac:chgData name="Graf Thomas, INI-NET-VNC-HCS" userId="487bc3e3-9ce7-4cdd-b7b4-8899ea88d289" providerId="ADAL" clId="{E3161F74-B0AA-40DC-ADA6-35AF10BC3613}" dt="2024-07-14T07:40:12.615" v="1062" actId="1076"/>
          <ac:spMkLst>
            <pc:docMk/>
            <pc:sldMk cId="2006087439" sldId="2145706288"/>
            <ac:spMk id="7" creationId="{DF19F707-B2A2-2A16-6A03-E73BE59795EE}"/>
          </ac:spMkLst>
        </pc:spChg>
        <pc:spChg chg="del">
          <ac:chgData name="Graf Thomas, INI-NET-VNC-HCS" userId="487bc3e3-9ce7-4cdd-b7b4-8899ea88d289" providerId="ADAL" clId="{E3161F74-B0AA-40DC-ADA6-35AF10BC3613}" dt="2024-07-14T07:39:54.998" v="1060" actId="478"/>
          <ac:spMkLst>
            <pc:docMk/>
            <pc:sldMk cId="2006087439" sldId="2145706288"/>
            <ac:spMk id="16" creationId="{AB4CF674-59EF-DF02-1DAC-2E35F9D9BA83}"/>
          </ac:spMkLst>
        </pc:spChg>
        <pc:spChg chg="del">
          <ac:chgData name="Graf Thomas, INI-NET-VNC-HCS" userId="487bc3e3-9ce7-4cdd-b7b4-8899ea88d289" providerId="ADAL" clId="{E3161F74-B0AA-40DC-ADA6-35AF10BC3613}" dt="2024-07-14T07:39:54.998" v="1060" actId="478"/>
          <ac:spMkLst>
            <pc:docMk/>
            <pc:sldMk cId="2006087439" sldId="2145706288"/>
            <ac:spMk id="18" creationId="{556EC099-FD21-AE64-3C6C-987C8F12E609}"/>
          </ac:spMkLst>
        </pc:spChg>
        <pc:spChg chg="mod">
          <ac:chgData name="Graf Thomas, INI-NET-VNC-HCS" userId="487bc3e3-9ce7-4cdd-b7b4-8899ea88d289" providerId="ADAL" clId="{E3161F74-B0AA-40DC-ADA6-35AF10BC3613}" dt="2024-07-14T08:01:32.901" v="1657" actId="20577"/>
          <ac:spMkLst>
            <pc:docMk/>
            <pc:sldMk cId="2006087439" sldId="2145706288"/>
            <ac:spMk id="48" creationId="{A48B1DB7-BCDC-5D18-F56D-8A1447F1B8BA}"/>
          </ac:spMkLst>
        </pc:spChg>
        <pc:picChg chg="add del mod">
          <ac:chgData name="Graf Thomas, INI-NET-VNC-HCS" userId="487bc3e3-9ce7-4cdd-b7b4-8899ea88d289" providerId="ADAL" clId="{E3161F74-B0AA-40DC-ADA6-35AF10BC3613}" dt="2024-07-14T07:45:24.004" v="1189" actId="478"/>
          <ac:picMkLst>
            <pc:docMk/>
            <pc:sldMk cId="2006087439" sldId="2145706288"/>
            <ac:picMk id="4" creationId="{88CC0EE4-B638-3C18-CC5C-48BC53AC5606}"/>
          </ac:picMkLst>
        </pc:picChg>
        <pc:picChg chg="add mod">
          <ac:chgData name="Graf Thomas, INI-NET-VNC-HCS" userId="487bc3e3-9ce7-4cdd-b7b4-8899ea88d289" providerId="ADAL" clId="{E3161F74-B0AA-40DC-ADA6-35AF10BC3613}" dt="2024-07-14T07:45:24.396" v="1190"/>
          <ac:picMkLst>
            <pc:docMk/>
            <pc:sldMk cId="2006087439" sldId="2145706288"/>
            <ac:picMk id="8" creationId="{8A7921E7-2525-34FB-6841-B5F01DECFEB7}"/>
          </ac:picMkLst>
        </pc:picChg>
        <pc:picChg chg="del">
          <ac:chgData name="Graf Thomas, INI-NET-VNC-HCS" userId="487bc3e3-9ce7-4cdd-b7b4-8899ea88d289" providerId="ADAL" clId="{E3161F74-B0AA-40DC-ADA6-35AF10BC3613}" dt="2024-07-14T07:39:54.998" v="1060" actId="478"/>
          <ac:picMkLst>
            <pc:docMk/>
            <pc:sldMk cId="2006087439" sldId="2145706288"/>
            <ac:picMk id="17" creationId="{2DFFE5F3-98A9-B901-A816-EFFEF14A5B7E}"/>
          </ac:picMkLst>
        </pc:picChg>
      </pc:sldChg>
      <pc:sldChg chg="addSp delSp modSp add mod">
        <pc:chgData name="Graf Thomas, INI-NET-VNC-HCS" userId="487bc3e3-9ce7-4cdd-b7b4-8899ea88d289" providerId="ADAL" clId="{E3161F74-B0AA-40DC-ADA6-35AF10BC3613}" dt="2024-07-14T07:58:32.790" v="1619" actId="20577"/>
        <pc:sldMkLst>
          <pc:docMk/>
          <pc:sldMk cId="1265367659" sldId="2145706289"/>
        </pc:sldMkLst>
        <pc:spChg chg="del">
          <ac:chgData name="Graf Thomas, INI-NET-VNC-HCS" userId="487bc3e3-9ce7-4cdd-b7b4-8899ea88d289" providerId="ADAL" clId="{E3161F74-B0AA-40DC-ADA6-35AF10BC3613}" dt="2024-07-14T07:43:02.490" v="1153" actId="478"/>
          <ac:spMkLst>
            <pc:docMk/>
            <pc:sldMk cId="1265367659" sldId="2145706289"/>
            <ac:spMk id="2" creationId="{9D61CFC8-455E-F3AD-F115-C08399D2FB3F}"/>
          </ac:spMkLst>
        </pc:spChg>
        <pc:spChg chg="del">
          <ac:chgData name="Graf Thomas, INI-NET-VNC-HCS" userId="487bc3e3-9ce7-4cdd-b7b4-8899ea88d289" providerId="ADAL" clId="{E3161F74-B0AA-40DC-ADA6-35AF10BC3613}" dt="2024-07-14T07:42:59.857" v="1152" actId="478"/>
          <ac:spMkLst>
            <pc:docMk/>
            <pc:sldMk cId="1265367659" sldId="2145706289"/>
            <ac:spMk id="3" creationId="{5C6F98D3-4061-4B0E-40E9-0238CE8D501C}"/>
          </ac:spMkLst>
        </pc:spChg>
        <pc:spChg chg="add mod">
          <ac:chgData name="Graf Thomas, INI-NET-VNC-HCS" userId="487bc3e3-9ce7-4cdd-b7b4-8899ea88d289" providerId="ADAL" clId="{E3161F74-B0AA-40DC-ADA6-35AF10BC3613}" dt="2024-07-14T07:56:18.788" v="1579" actId="20577"/>
          <ac:spMkLst>
            <pc:docMk/>
            <pc:sldMk cId="1265367659" sldId="2145706289"/>
            <ac:spMk id="5" creationId="{477E3269-AE0B-75EF-0438-609ED261D5F5}"/>
          </ac:spMkLst>
        </pc:spChg>
        <pc:spChg chg="del">
          <ac:chgData name="Graf Thomas, INI-NET-VNC-HCS" userId="487bc3e3-9ce7-4cdd-b7b4-8899ea88d289" providerId="ADAL" clId="{E3161F74-B0AA-40DC-ADA6-35AF10BC3613}" dt="2024-07-14T07:42:59.857" v="1152" actId="478"/>
          <ac:spMkLst>
            <pc:docMk/>
            <pc:sldMk cId="1265367659" sldId="2145706289"/>
            <ac:spMk id="7" creationId="{DF19F707-B2A2-2A16-6A03-E73BE59795EE}"/>
          </ac:spMkLst>
        </pc:spChg>
        <pc:spChg chg="add mod">
          <ac:chgData name="Graf Thomas, INI-NET-VNC-HCS" userId="487bc3e3-9ce7-4cdd-b7b4-8899ea88d289" providerId="ADAL" clId="{E3161F74-B0AA-40DC-ADA6-35AF10BC3613}" dt="2024-07-14T07:58:05.980" v="1600" actId="1076"/>
          <ac:spMkLst>
            <pc:docMk/>
            <pc:sldMk cId="1265367659" sldId="2145706289"/>
            <ac:spMk id="10" creationId="{D5BF30A0-2EDE-D753-5071-EAC623851B2A}"/>
          </ac:spMkLst>
        </pc:spChg>
        <pc:spChg chg="add mod">
          <ac:chgData name="Graf Thomas, INI-NET-VNC-HCS" userId="487bc3e3-9ce7-4cdd-b7b4-8899ea88d289" providerId="ADAL" clId="{E3161F74-B0AA-40DC-ADA6-35AF10BC3613}" dt="2024-07-14T07:57:57.540" v="1599" actId="14100"/>
          <ac:spMkLst>
            <pc:docMk/>
            <pc:sldMk cId="1265367659" sldId="2145706289"/>
            <ac:spMk id="13" creationId="{BB63D1CC-F8AF-E563-C0E8-E96F4B90A8F1}"/>
          </ac:spMkLst>
        </pc:spChg>
        <pc:spChg chg="mod">
          <ac:chgData name="Graf Thomas, INI-NET-VNC-HCS" userId="487bc3e3-9ce7-4cdd-b7b4-8899ea88d289" providerId="ADAL" clId="{E3161F74-B0AA-40DC-ADA6-35AF10BC3613}" dt="2024-07-14T07:58:32.790" v="1619" actId="20577"/>
          <ac:spMkLst>
            <pc:docMk/>
            <pc:sldMk cId="1265367659" sldId="2145706289"/>
            <ac:spMk id="48" creationId="{A48B1DB7-BCDC-5D18-F56D-8A1447F1B8BA}"/>
          </ac:spMkLst>
        </pc:spChg>
        <pc:picChg chg="del">
          <ac:chgData name="Graf Thomas, INI-NET-VNC-HCS" userId="487bc3e3-9ce7-4cdd-b7b4-8899ea88d289" providerId="ADAL" clId="{E3161F74-B0AA-40DC-ADA6-35AF10BC3613}" dt="2024-07-14T07:43:02.490" v="1153" actId="478"/>
          <ac:picMkLst>
            <pc:docMk/>
            <pc:sldMk cId="1265367659" sldId="2145706289"/>
            <ac:picMk id="4" creationId="{88CC0EE4-B638-3C18-CC5C-48BC53AC5606}"/>
          </ac:picMkLst>
        </pc:picChg>
        <pc:picChg chg="add mod">
          <ac:chgData name="Graf Thomas, INI-NET-VNC-HCS" userId="487bc3e3-9ce7-4cdd-b7b4-8899ea88d289" providerId="ADAL" clId="{E3161F74-B0AA-40DC-ADA6-35AF10BC3613}" dt="2024-07-14T07:44:28.465" v="1180" actId="1076"/>
          <ac:picMkLst>
            <pc:docMk/>
            <pc:sldMk cId="1265367659" sldId="2145706289"/>
            <ac:picMk id="8" creationId="{54154485-B928-B492-B0BF-0F2B48285B49}"/>
          </ac:picMkLst>
        </pc:picChg>
        <pc:picChg chg="add mod">
          <ac:chgData name="Graf Thomas, INI-NET-VNC-HCS" userId="487bc3e3-9ce7-4cdd-b7b4-8899ea88d289" providerId="ADAL" clId="{E3161F74-B0AA-40DC-ADA6-35AF10BC3613}" dt="2024-07-14T07:44:29.694" v="1181" actId="1076"/>
          <ac:picMkLst>
            <pc:docMk/>
            <pc:sldMk cId="1265367659" sldId="2145706289"/>
            <ac:picMk id="9" creationId="{2B0ED05A-090F-1833-44DF-BB03C2D98034}"/>
          </ac:picMkLst>
        </pc:picChg>
        <pc:picChg chg="add mod">
          <ac:chgData name="Graf Thomas, INI-NET-VNC-HCS" userId="487bc3e3-9ce7-4cdd-b7b4-8899ea88d289" providerId="ADAL" clId="{E3161F74-B0AA-40DC-ADA6-35AF10BC3613}" dt="2024-07-14T07:44:26.068" v="1179" actId="1076"/>
          <ac:picMkLst>
            <pc:docMk/>
            <pc:sldMk cId="1265367659" sldId="2145706289"/>
            <ac:picMk id="11" creationId="{A016D5FB-2A70-8FB0-B62D-016BEC79DF4B}"/>
          </ac:picMkLst>
        </pc:picChg>
        <pc:picChg chg="add mod">
          <ac:chgData name="Graf Thomas, INI-NET-VNC-HCS" userId="487bc3e3-9ce7-4cdd-b7b4-8899ea88d289" providerId="ADAL" clId="{E3161F74-B0AA-40DC-ADA6-35AF10BC3613}" dt="2024-07-14T07:58:05.980" v="1600" actId="1076"/>
          <ac:picMkLst>
            <pc:docMk/>
            <pc:sldMk cId="1265367659" sldId="2145706289"/>
            <ac:picMk id="12" creationId="{53FBDF35-349F-4A69-857C-9D3F5A1A82DE}"/>
          </ac:picMkLst>
        </pc:picChg>
        <pc:picChg chg="add mod">
          <ac:chgData name="Graf Thomas, INI-NET-VNC-HCS" userId="487bc3e3-9ce7-4cdd-b7b4-8899ea88d289" providerId="ADAL" clId="{E3161F74-B0AA-40DC-ADA6-35AF10BC3613}" dt="2024-07-14T07:57:54.766" v="1598" actId="1076"/>
          <ac:picMkLst>
            <pc:docMk/>
            <pc:sldMk cId="1265367659" sldId="2145706289"/>
            <ac:picMk id="14" creationId="{BD2E6EE8-E200-90CF-5E2F-040788DDDF24}"/>
          </ac:picMkLst>
        </pc:picChg>
      </pc:sldChg>
      <pc:sldChg chg="addSp delSp modSp add mod">
        <pc:chgData name="Graf Thomas, INI-NET-VNC-HCS" userId="487bc3e3-9ce7-4cdd-b7b4-8899ea88d289" providerId="ADAL" clId="{E3161F74-B0AA-40DC-ADA6-35AF10BC3613}" dt="2024-07-14T08:15:45.807" v="1669" actId="167"/>
        <pc:sldMkLst>
          <pc:docMk/>
          <pc:sldMk cId="9902367" sldId="2145706290"/>
        </pc:sldMkLst>
        <pc:spChg chg="add del mod">
          <ac:chgData name="Graf Thomas, INI-NET-VNC-HCS" userId="487bc3e3-9ce7-4cdd-b7b4-8899ea88d289" providerId="ADAL" clId="{E3161F74-B0AA-40DC-ADA6-35AF10BC3613}" dt="2024-07-14T08:15:32.048" v="1666" actId="478"/>
          <ac:spMkLst>
            <pc:docMk/>
            <pc:sldMk cId="9902367" sldId="2145706290"/>
            <ac:spMk id="3" creationId="{F687C8DA-194B-BC48-FDDD-1D97BA642BFB}"/>
          </ac:spMkLst>
        </pc:spChg>
        <pc:spChg chg="add mod">
          <ac:chgData name="Graf Thomas, INI-NET-VNC-HCS" userId="487bc3e3-9ce7-4cdd-b7b4-8899ea88d289" providerId="ADAL" clId="{E3161F74-B0AA-40DC-ADA6-35AF10BC3613}" dt="2024-07-14T08:15:32.962" v="1667"/>
          <ac:spMkLst>
            <pc:docMk/>
            <pc:sldMk cId="9902367" sldId="2145706290"/>
            <ac:spMk id="4" creationId="{94D1457C-AEF2-95BD-FBF7-B63B661B23C4}"/>
          </ac:spMkLst>
        </pc:spChg>
        <pc:spChg chg="del">
          <ac:chgData name="Graf Thomas, INI-NET-VNC-HCS" userId="487bc3e3-9ce7-4cdd-b7b4-8899ea88d289" providerId="ADAL" clId="{E3161F74-B0AA-40DC-ADA6-35AF10BC3613}" dt="2024-07-14T08:15:29.508" v="1665" actId="478"/>
          <ac:spMkLst>
            <pc:docMk/>
            <pc:sldMk cId="9902367" sldId="2145706290"/>
            <ac:spMk id="8" creationId="{E5677CA3-B23A-E701-471E-B07D77B4E223}"/>
          </ac:spMkLst>
        </pc:spChg>
        <pc:spChg chg="del">
          <ac:chgData name="Graf Thomas, INI-NET-VNC-HCS" userId="487bc3e3-9ce7-4cdd-b7b4-8899ea88d289" providerId="ADAL" clId="{E3161F74-B0AA-40DC-ADA6-35AF10BC3613}" dt="2024-07-14T08:15:29.508" v="1665" actId="478"/>
          <ac:spMkLst>
            <pc:docMk/>
            <pc:sldMk cId="9902367" sldId="2145706290"/>
            <ac:spMk id="9" creationId="{B670DE5F-A5F9-23E7-3050-437A93C6F879}"/>
          </ac:spMkLst>
        </pc:spChg>
        <pc:spChg chg="del">
          <ac:chgData name="Graf Thomas, INI-NET-VNC-HCS" userId="487bc3e3-9ce7-4cdd-b7b4-8899ea88d289" providerId="ADAL" clId="{E3161F74-B0AA-40DC-ADA6-35AF10BC3613}" dt="2024-07-14T08:15:29.508" v="1665" actId="478"/>
          <ac:spMkLst>
            <pc:docMk/>
            <pc:sldMk cId="9902367" sldId="2145706290"/>
            <ac:spMk id="10" creationId="{D349DEB3-4D3A-5208-B274-3EDB4A2B18F4}"/>
          </ac:spMkLst>
        </pc:spChg>
        <pc:spChg chg="del">
          <ac:chgData name="Graf Thomas, INI-NET-VNC-HCS" userId="487bc3e3-9ce7-4cdd-b7b4-8899ea88d289" providerId="ADAL" clId="{E3161F74-B0AA-40DC-ADA6-35AF10BC3613}" dt="2024-07-14T08:15:29.508" v="1665" actId="478"/>
          <ac:spMkLst>
            <pc:docMk/>
            <pc:sldMk cId="9902367" sldId="2145706290"/>
            <ac:spMk id="11" creationId="{8D3FA8E1-4837-ED42-27D3-F4F2A40BAC04}"/>
          </ac:spMkLst>
        </pc:spChg>
        <pc:spChg chg="del">
          <ac:chgData name="Graf Thomas, INI-NET-VNC-HCS" userId="487bc3e3-9ce7-4cdd-b7b4-8899ea88d289" providerId="ADAL" clId="{E3161F74-B0AA-40DC-ADA6-35AF10BC3613}" dt="2024-07-14T08:15:29.508" v="1665" actId="478"/>
          <ac:spMkLst>
            <pc:docMk/>
            <pc:sldMk cId="9902367" sldId="2145706290"/>
            <ac:spMk id="12" creationId="{BB2371D0-B9FE-D913-1ABB-EE7D8DF2A325}"/>
          </ac:spMkLst>
        </pc:spChg>
        <pc:spChg chg="del">
          <ac:chgData name="Graf Thomas, INI-NET-VNC-HCS" userId="487bc3e3-9ce7-4cdd-b7b4-8899ea88d289" providerId="ADAL" clId="{E3161F74-B0AA-40DC-ADA6-35AF10BC3613}" dt="2024-07-14T08:15:29.508" v="1665" actId="478"/>
          <ac:spMkLst>
            <pc:docMk/>
            <pc:sldMk cId="9902367" sldId="2145706290"/>
            <ac:spMk id="13" creationId="{509802C0-BFFB-9B0F-A529-E60CDD518439}"/>
          </ac:spMkLst>
        </pc:spChg>
        <pc:spChg chg="del">
          <ac:chgData name="Graf Thomas, INI-NET-VNC-HCS" userId="487bc3e3-9ce7-4cdd-b7b4-8899ea88d289" providerId="ADAL" clId="{E3161F74-B0AA-40DC-ADA6-35AF10BC3613}" dt="2024-07-14T08:15:29.508" v="1665" actId="478"/>
          <ac:spMkLst>
            <pc:docMk/>
            <pc:sldMk cId="9902367" sldId="2145706290"/>
            <ac:spMk id="18" creationId="{7FEC644C-5BBA-9D8A-F77B-29E3C855E4BF}"/>
          </ac:spMkLst>
        </pc:spChg>
        <pc:picChg chg="add mod">
          <ac:chgData name="Graf Thomas, INI-NET-VNC-HCS" userId="487bc3e3-9ce7-4cdd-b7b4-8899ea88d289" providerId="ADAL" clId="{E3161F74-B0AA-40DC-ADA6-35AF10BC3613}" dt="2024-07-14T08:15:32.962" v="1667"/>
          <ac:picMkLst>
            <pc:docMk/>
            <pc:sldMk cId="9902367" sldId="2145706290"/>
            <ac:picMk id="5" creationId="{61C68E00-6D94-F42D-C3EE-88A0B5A5937D}"/>
          </ac:picMkLst>
        </pc:picChg>
        <pc:picChg chg="add mod">
          <ac:chgData name="Graf Thomas, INI-NET-VNC-HCS" userId="487bc3e3-9ce7-4cdd-b7b4-8899ea88d289" providerId="ADAL" clId="{E3161F74-B0AA-40DC-ADA6-35AF10BC3613}" dt="2024-07-14T08:15:45.807" v="1669" actId="167"/>
          <ac:picMkLst>
            <pc:docMk/>
            <pc:sldMk cId="9902367" sldId="2145706290"/>
            <ac:picMk id="17" creationId="{F0F1E9D6-10B1-F83D-34D5-27D029B3114F}"/>
          </ac:picMkLst>
        </pc:picChg>
        <pc:picChg chg="del">
          <ac:chgData name="Graf Thomas, INI-NET-VNC-HCS" userId="487bc3e3-9ce7-4cdd-b7b4-8899ea88d289" providerId="ADAL" clId="{E3161F74-B0AA-40DC-ADA6-35AF10BC3613}" dt="2024-07-14T08:15:29.508" v="1665" actId="478"/>
          <ac:picMkLst>
            <pc:docMk/>
            <pc:sldMk cId="9902367" sldId="2145706290"/>
            <ac:picMk id="20" creationId="{308323BF-D73B-AF00-8DDF-30CFCC18A6A6}"/>
          </ac:picMkLst>
        </pc:picChg>
        <pc:picChg chg="del">
          <ac:chgData name="Graf Thomas, INI-NET-VNC-HCS" userId="487bc3e3-9ce7-4cdd-b7b4-8899ea88d289" providerId="ADAL" clId="{E3161F74-B0AA-40DC-ADA6-35AF10BC3613}" dt="2024-07-14T08:15:29.508" v="1665" actId="478"/>
          <ac:picMkLst>
            <pc:docMk/>
            <pc:sldMk cId="9902367" sldId="2145706290"/>
            <ac:picMk id="22" creationId="{3135CB06-6366-E8A5-0C19-26F32ED0F61C}"/>
          </ac:picMkLst>
        </pc:picChg>
        <pc:picChg chg="del">
          <ac:chgData name="Graf Thomas, INI-NET-VNC-HCS" userId="487bc3e3-9ce7-4cdd-b7b4-8899ea88d289" providerId="ADAL" clId="{E3161F74-B0AA-40DC-ADA6-35AF10BC3613}" dt="2024-07-14T08:15:29.508" v="1665" actId="478"/>
          <ac:picMkLst>
            <pc:docMk/>
            <pc:sldMk cId="9902367" sldId="2145706290"/>
            <ac:picMk id="23" creationId="{63747016-76D5-353E-8259-8DF586E7D8ED}"/>
          </ac:picMkLst>
        </pc:picChg>
        <pc:cxnChg chg="add mod">
          <ac:chgData name="Graf Thomas, INI-NET-VNC-HCS" userId="487bc3e3-9ce7-4cdd-b7b4-8899ea88d289" providerId="ADAL" clId="{E3161F74-B0AA-40DC-ADA6-35AF10BC3613}" dt="2024-07-14T08:15:32.962" v="1667"/>
          <ac:cxnSpMkLst>
            <pc:docMk/>
            <pc:sldMk cId="9902367" sldId="2145706290"/>
            <ac:cxnSpMk id="7" creationId="{B36ECB33-A792-C7CE-A3DA-9B928204F1D8}"/>
          </ac:cxnSpMkLst>
        </pc:cxnChg>
        <pc:cxnChg chg="add mod">
          <ac:chgData name="Graf Thomas, INI-NET-VNC-HCS" userId="487bc3e3-9ce7-4cdd-b7b4-8899ea88d289" providerId="ADAL" clId="{E3161F74-B0AA-40DC-ADA6-35AF10BC3613}" dt="2024-07-14T08:15:32.962" v="1667"/>
          <ac:cxnSpMkLst>
            <pc:docMk/>
            <pc:sldMk cId="9902367" sldId="2145706290"/>
            <ac:cxnSpMk id="14" creationId="{DF8FFC08-AD32-126D-410C-DE1D65099B3F}"/>
          </ac:cxnSpMkLst>
        </pc:cxnChg>
        <pc:cxnChg chg="add mod">
          <ac:chgData name="Graf Thomas, INI-NET-VNC-HCS" userId="487bc3e3-9ce7-4cdd-b7b4-8899ea88d289" providerId="ADAL" clId="{E3161F74-B0AA-40DC-ADA6-35AF10BC3613}" dt="2024-07-14T08:15:32.962" v="1667"/>
          <ac:cxnSpMkLst>
            <pc:docMk/>
            <pc:sldMk cId="9902367" sldId="2145706290"/>
            <ac:cxnSpMk id="15" creationId="{3AB90515-8012-B50E-1F7E-08EFEAD19B7A}"/>
          </ac:cxnSpMkLst>
        </pc:cxnChg>
        <pc:cxnChg chg="add mod">
          <ac:chgData name="Graf Thomas, INI-NET-VNC-HCS" userId="487bc3e3-9ce7-4cdd-b7b4-8899ea88d289" providerId="ADAL" clId="{E3161F74-B0AA-40DC-ADA6-35AF10BC3613}" dt="2024-07-14T08:15:32.962" v="1667"/>
          <ac:cxnSpMkLst>
            <pc:docMk/>
            <pc:sldMk cId="9902367" sldId="2145706290"/>
            <ac:cxnSpMk id="16" creationId="{8BAB2A93-1FD4-1171-26E5-EFE2B463BEA8}"/>
          </ac:cxnSpMkLst>
        </pc:cxnChg>
      </pc:sldChg>
      <pc:sldChg chg="addSp delSp modSp add del mod">
        <pc:chgData name="Graf Thomas, INI-NET-VNC-HCS" userId="487bc3e3-9ce7-4cdd-b7b4-8899ea88d289" providerId="ADAL" clId="{E3161F74-B0AA-40DC-ADA6-35AF10BC3613}" dt="2024-07-14T07:58:07.858" v="1601" actId="47"/>
        <pc:sldMkLst>
          <pc:docMk/>
          <pc:sldMk cId="1748831945" sldId="2145706290"/>
        </pc:sldMkLst>
        <pc:spChg chg="add mod">
          <ac:chgData name="Graf Thomas, INI-NET-VNC-HCS" userId="487bc3e3-9ce7-4cdd-b7b4-8899ea88d289" providerId="ADAL" clId="{E3161F74-B0AA-40DC-ADA6-35AF10BC3613}" dt="2024-07-14T07:47:08.185" v="1276" actId="1076"/>
          <ac:spMkLst>
            <pc:docMk/>
            <pc:sldMk cId="1748831945" sldId="2145706290"/>
            <ac:spMk id="2" creationId="{9FA702A3-8518-A717-191D-7D623BAEBED3}"/>
          </ac:spMkLst>
        </pc:spChg>
        <pc:spChg chg="add mod">
          <ac:chgData name="Graf Thomas, INI-NET-VNC-HCS" userId="487bc3e3-9ce7-4cdd-b7b4-8899ea88d289" providerId="ADAL" clId="{E3161F74-B0AA-40DC-ADA6-35AF10BC3613}" dt="2024-07-14T07:56:53.493" v="1581" actId="20577"/>
          <ac:spMkLst>
            <pc:docMk/>
            <pc:sldMk cId="1748831945" sldId="2145706290"/>
            <ac:spMk id="4" creationId="{EC752D94-E12C-312B-9BC1-608CE54EF71C}"/>
          </ac:spMkLst>
        </pc:spChg>
        <pc:spChg chg="del">
          <ac:chgData name="Graf Thomas, INI-NET-VNC-HCS" userId="487bc3e3-9ce7-4cdd-b7b4-8899ea88d289" providerId="ADAL" clId="{E3161F74-B0AA-40DC-ADA6-35AF10BC3613}" dt="2024-07-14T07:46:33.656" v="1237" actId="478"/>
          <ac:spMkLst>
            <pc:docMk/>
            <pc:sldMk cId="1748831945" sldId="2145706290"/>
            <ac:spMk id="5" creationId="{477E3269-AE0B-75EF-0438-609ED261D5F5}"/>
          </ac:spMkLst>
        </pc:spChg>
        <pc:spChg chg="del">
          <ac:chgData name="Graf Thomas, INI-NET-VNC-HCS" userId="487bc3e3-9ce7-4cdd-b7b4-8899ea88d289" providerId="ADAL" clId="{E3161F74-B0AA-40DC-ADA6-35AF10BC3613}" dt="2024-07-14T07:46:30.673" v="1236" actId="478"/>
          <ac:spMkLst>
            <pc:docMk/>
            <pc:sldMk cId="1748831945" sldId="2145706290"/>
            <ac:spMk id="10" creationId="{D5BF30A0-2EDE-D753-5071-EAC623851B2A}"/>
          </ac:spMkLst>
        </pc:spChg>
        <pc:spChg chg="mod">
          <ac:chgData name="Graf Thomas, INI-NET-VNC-HCS" userId="487bc3e3-9ce7-4cdd-b7b4-8899ea88d289" providerId="ADAL" clId="{E3161F74-B0AA-40DC-ADA6-35AF10BC3613}" dt="2024-07-14T07:48:44.673" v="1335" actId="20577"/>
          <ac:spMkLst>
            <pc:docMk/>
            <pc:sldMk cId="1748831945" sldId="2145706290"/>
            <ac:spMk id="48" creationId="{A48B1DB7-BCDC-5D18-F56D-8A1447F1B8BA}"/>
          </ac:spMkLst>
        </pc:spChg>
        <pc:picChg chg="add mod">
          <ac:chgData name="Graf Thomas, INI-NET-VNC-HCS" userId="487bc3e3-9ce7-4cdd-b7b4-8899ea88d289" providerId="ADAL" clId="{E3161F74-B0AA-40DC-ADA6-35AF10BC3613}" dt="2024-07-14T07:47:08.185" v="1276" actId="1076"/>
          <ac:picMkLst>
            <pc:docMk/>
            <pc:sldMk cId="1748831945" sldId="2145706290"/>
            <ac:picMk id="3" creationId="{63CB4813-A67A-3E27-9952-F919B3DA76B2}"/>
          </ac:picMkLst>
        </pc:picChg>
        <pc:picChg chg="add mod">
          <ac:chgData name="Graf Thomas, INI-NET-VNC-HCS" userId="487bc3e3-9ce7-4cdd-b7b4-8899ea88d289" providerId="ADAL" clId="{E3161F74-B0AA-40DC-ADA6-35AF10BC3613}" dt="2024-07-14T07:48:08.082" v="1280" actId="1076"/>
          <ac:picMkLst>
            <pc:docMk/>
            <pc:sldMk cId="1748831945" sldId="2145706290"/>
            <ac:picMk id="7" creationId="{12B96E1F-D705-5FC0-450E-3620E4FEBB77}"/>
          </ac:picMkLst>
        </pc:picChg>
        <pc:picChg chg="del">
          <ac:chgData name="Graf Thomas, INI-NET-VNC-HCS" userId="487bc3e3-9ce7-4cdd-b7b4-8899ea88d289" providerId="ADAL" clId="{E3161F74-B0AA-40DC-ADA6-35AF10BC3613}" dt="2024-07-14T07:46:33.656" v="1237" actId="478"/>
          <ac:picMkLst>
            <pc:docMk/>
            <pc:sldMk cId="1748831945" sldId="2145706290"/>
            <ac:picMk id="8" creationId="{54154485-B928-B492-B0BF-0F2B48285B49}"/>
          </ac:picMkLst>
        </pc:picChg>
        <pc:picChg chg="del">
          <ac:chgData name="Graf Thomas, INI-NET-VNC-HCS" userId="487bc3e3-9ce7-4cdd-b7b4-8899ea88d289" providerId="ADAL" clId="{E3161F74-B0AA-40DC-ADA6-35AF10BC3613}" dt="2024-07-14T07:46:33.656" v="1237" actId="478"/>
          <ac:picMkLst>
            <pc:docMk/>
            <pc:sldMk cId="1748831945" sldId="2145706290"/>
            <ac:picMk id="9" creationId="{2B0ED05A-090F-1833-44DF-BB03C2D98034}"/>
          </ac:picMkLst>
        </pc:picChg>
        <pc:picChg chg="del">
          <ac:chgData name="Graf Thomas, INI-NET-VNC-HCS" userId="487bc3e3-9ce7-4cdd-b7b4-8899ea88d289" providerId="ADAL" clId="{E3161F74-B0AA-40DC-ADA6-35AF10BC3613}" dt="2024-07-14T07:46:33.656" v="1237" actId="478"/>
          <ac:picMkLst>
            <pc:docMk/>
            <pc:sldMk cId="1748831945" sldId="2145706290"/>
            <ac:picMk id="11" creationId="{A016D5FB-2A70-8FB0-B62D-016BEC79DF4B}"/>
          </ac:picMkLst>
        </pc:picChg>
        <pc:picChg chg="del">
          <ac:chgData name="Graf Thomas, INI-NET-VNC-HCS" userId="487bc3e3-9ce7-4cdd-b7b4-8899ea88d289" providerId="ADAL" clId="{E3161F74-B0AA-40DC-ADA6-35AF10BC3613}" dt="2024-07-14T07:46:30.673" v="1236" actId="478"/>
          <ac:picMkLst>
            <pc:docMk/>
            <pc:sldMk cId="1748831945" sldId="2145706290"/>
            <ac:picMk id="12" creationId="{53FBDF35-349F-4A69-857C-9D3F5A1A82DE}"/>
          </ac:picMkLst>
        </pc:picChg>
        <pc:picChg chg="add mod">
          <ac:chgData name="Graf Thomas, INI-NET-VNC-HCS" userId="487bc3e3-9ce7-4cdd-b7b4-8899ea88d289" providerId="ADAL" clId="{E3161F74-B0AA-40DC-ADA6-35AF10BC3613}" dt="2024-07-14T07:48:20.513" v="1282" actId="1076"/>
          <ac:picMkLst>
            <pc:docMk/>
            <pc:sldMk cId="1748831945" sldId="2145706290"/>
            <ac:picMk id="13" creationId="{1AA75656-8F22-C0C8-37FD-75C251944640}"/>
          </ac:picMkLst>
        </pc:picChg>
        <pc:picChg chg="add mod">
          <ac:chgData name="Graf Thomas, INI-NET-VNC-HCS" userId="487bc3e3-9ce7-4cdd-b7b4-8899ea88d289" providerId="ADAL" clId="{E3161F74-B0AA-40DC-ADA6-35AF10BC3613}" dt="2024-07-14T07:48:11.474" v="1281" actId="1076"/>
          <ac:picMkLst>
            <pc:docMk/>
            <pc:sldMk cId="1748831945" sldId="2145706290"/>
            <ac:picMk id="14" creationId="{34254934-04FD-BAED-1B10-986ECFCF2320}"/>
          </ac:picMkLst>
        </pc:picChg>
      </pc:sldChg>
      <pc:sldMasterChg chg="delSldLayout">
        <pc:chgData name="Graf Thomas, INI-NET-VNC-HCS" userId="487bc3e3-9ce7-4cdd-b7b4-8899ea88d289" providerId="ADAL" clId="{E3161F74-B0AA-40DC-ADA6-35AF10BC3613}" dt="2024-07-14T07:28:16.212" v="691" actId="47"/>
        <pc:sldMasterMkLst>
          <pc:docMk/>
          <pc:sldMasterMk cId="1575956613" sldId="2147483648"/>
        </pc:sldMasterMkLst>
        <pc:sldLayoutChg chg="del">
          <pc:chgData name="Graf Thomas, INI-NET-VNC-HCS" userId="487bc3e3-9ce7-4cdd-b7b4-8899ea88d289" providerId="ADAL" clId="{E3161F74-B0AA-40DC-ADA6-35AF10BC3613}" dt="2024-07-14T07:28:16.212" v="691" actId="47"/>
          <pc:sldLayoutMkLst>
            <pc:docMk/>
            <pc:sldMasterMk cId="1575956613" sldId="2147483648"/>
            <pc:sldLayoutMk cId="1134800388" sldId="2147483662"/>
          </pc:sldLayoutMkLst>
        </pc:sldLayoutChg>
        <pc:sldLayoutChg chg="del">
          <pc:chgData name="Graf Thomas, INI-NET-VNC-HCS" userId="487bc3e3-9ce7-4cdd-b7b4-8899ea88d289" providerId="ADAL" clId="{E3161F74-B0AA-40DC-ADA6-35AF10BC3613}" dt="2024-07-14T07:28:16.212" v="691" actId="47"/>
          <pc:sldLayoutMkLst>
            <pc:docMk/>
            <pc:sldMasterMk cId="1575956613" sldId="2147483648"/>
            <pc:sldLayoutMk cId="34337616" sldId="2147483663"/>
          </pc:sldLayoutMkLst>
        </pc:sldLayoutChg>
      </pc:sldMasterChg>
      <pc:sldMasterChg chg="del delSldLayout">
        <pc:chgData name="Graf Thomas, INI-NET-VNC-HCS" userId="487bc3e3-9ce7-4cdd-b7b4-8899ea88d289" providerId="ADAL" clId="{E3161F74-B0AA-40DC-ADA6-35AF10BC3613}" dt="2024-07-14T08:15:52.498" v="1670" actId="47"/>
        <pc:sldMasterMkLst>
          <pc:docMk/>
          <pc:sldMasterMk cId="1757921049" sldId="2147483662"/>
        </pc:sldMasterMkLst>
        <pc:sldLayoutChg chg="del">
          <pc:chgData name="Graf Thomas, INI-NET-VNC-HCS" userId="487bc3e3-9ce7-4cdd-b7b4-8899ea88d289" providerId="ADAL" clId="{E3161F74-B0AA-40DC-ADA6-35AF10BC3613}" dt="2024-07-14T08:15:52.498" v="1670" actId="47"/>
          <pc:sldLayoutMkLst>
            <pc:docMk/>
            <pc:sldMasterMk cId="1757921049" sldId="2147483662"/>
            <pc:sldLayoutMk cId="2898300191" sldId="2147483663"/>
          </pc:sldLayoutMkLst>
        </pc:sldLayoutChg>
        <pc:sldLayoutChg chg="del">
          <pc:chgData name="Graf Thomas, INI-NET-VNC-HCS" userId="487bc3e3-9ce7-4cdd-b7b4-8899ea88d289" providerId="ADAL" clId="{E3161F74-B0AA-40DC-ADA6-35AF10BC3613}" dt="2024-07-14T08:15:52.498" v="1670" actId="47"/>
          <pc:sldLayoutMkLst>
            <pc:docMk/>
            <pc:sldMasterMk cId="1757921049" sldId="2147483662"/>
            <pc:sldLayoutMk cId="464070142" sldId="2147483664"/>
          </pc:sldLayoutMkLst>
        </pc:sldLayoutChg>
        <pc:sldLayoutChg chg="del">
          <pc:chgData name="Graf Thomas, INI-NET-VNC-HCS" userId="487bc3e3-9ce7-4cdd-b7b4-8899ea88d289" providerId="ADAL" clId="{E3161F74-B0AA-40DC-ADA6-35AF10BC3613}" dt="2024-07-14T08:15:52.498" v="1670" actId="47"/>
          <pc:sldLayoutMkLst>
            <pc:docMk/>
            <pc:sldMasterMk cId="1757921049" sldId="2147483662"/>
            <pc:sldLayoutMk cId="2538067406" sldId="2147483665"/>
          </pc:sldLayoutMkLst>
        </pc:sldLayoutChg>
        <pc:sldLayoutChg chg="del">
          <pc:chgData name="Graf Thomas, INI-NET-VNC-HCS" userId="487bc3e3-9ce7-4cdd-b7b4-8899ea88d289" providerId="ADAL" clId="{E3161F74-B0AA-40DC-ADA6-35AF10BC3613}" dt="2024-07-14T08:15:52.498" v="1670" actId="47"/>
          <pc:sldLayoutMkLst>
            <pc:docMk/>
            <pc:sldMasterMk cId="1757921049" sldId="2147483662"/>
            <pc:sldLayoutMk cId="3824125499" sldId="2147483666"/>
          </pc:sldLayoutMkLst>
        </pc:sldLayoutChg>
        <pc:sldLayoutChg chg="del">
          <pc:chgData name="Graf Thomas, INI-NET-VNC-HCS" userId="487bc3e3-9ce7-4cdd-b7b4-8899ea88d289" providerId="ADAL" clId="{E3161F74-B0AA-40DC-ADA6-35AF10BC3613}" dt="2024-07-14T08:15:52.498" v="1670" actId="47"/>
          <pc:sldLayoutMkLst>
            <pc:docMk/>
            <pc:sldMasterMk cId="1757921049" sldId="2147483662"/>
            <pc:sldLayoutMk cId="826083309" sldId="2147483667"/>
          </pc:sldLayoutMkLst>
        </pc:sldLayoutChg>
        <pc:sldLayoutChg chg="del">
          <pc:chgData name="Graf Thomas, INI-NET-VNC-HCS" userId="487bc3e3-9ce7-4cdd-b7b4-8899ea88d289" providerId="ADAL" clId="{E3161F74-B0AA-40DC-ADA6-35AF10BC3613}" dt="2024-07-14T08:15:52.498" v="1670" actId="47"/>
          <pc:sldLayoutMkLst>
            <pc:docMk/>
            <pc:sldMasterMk cId="1757921049" sldId="2147483662"/>
            <pc:sldLayoutMk cId="2306171648" sldId="2147483668"/>
          </pc:sldLayoutMkLst>
        </pc:sldLayoutChg>
        <pc:sldLayoutChg chg="del">
          <pc:chgData name="Graf Thomas, INI-NET-VNC-HCS" userId="487bc3e3-9ce7-4cdd-b7b4-8899ea88d289" providerId="ADAL" clId="{E3161F74-B0AA-40DC-ADA6-35AF10BC3613}" dt="2024-07-14T08:15:52.498" v="1670" actId="47"/>
          <pc:sldLayoutMkLst>
            <pc:docMk/>
            <pc:sldMasterMk cId="1757921049" sldId="2147483662"/>
            <pc:sldLayoutMk cId="672757821" sldId="2147483669"/>
          </pc:sldLayoutMkLst>
        </pc:sldLayoutChg>
        <pc:sldLayoutChg chg="del">
          <pc:chgData name="Graf Thomas, INI-NET-VNC-HCS" userId="487bc3e3-9ce7-4cdd-b7b4-8899ea88d289" providerId="ADAL" clId="{E3161F74-B0AA-40DC-ADA6-35AF10BC3613}" dt="2024-07-14T08:15:52.498" v="1670" actId="47"/>
          <pc:sldLayoutMkLst>
            <pc:docMk/>
            <pc:sldMasterMk cId="1757921049" sldId="2147483662"/>
            <pc:sldLayoutMk cId="3655085904" sldId="2147483670"/>
          </pc:sldLayoutMkLst>
        </pc:sldLayoutChg>
        <pc:sldLayoutChg chg="del">
          <pc:chgData name="Graf Thomas, INI-NET-VNC-HCS" userId="487bc3e3-9ce7-4cdd-b7b4-8899ea88d289" providerId="ADAL" clId="{E3161F74-B0AA-40DC-ADA6-35AF10BC3613}" dt="2024-07-14T08:15:52.498" v="1670" actId="47"/>
          <pc:sldLayoutMkLst>
            <pc:docMk/>
            <pc:sldMasterMk cId="1757921049" sldId="2147483662"/>
            <pc:sldLayoutMk cId="3639303314" sldId="2147483671"/>
          </pc:sldLayoutMkLst>
        </pc:sldLayoutChg>
        <pc:sldLayoutChg chg="del">
          <pc:chgData name="Graf Thomas, INI-NET-VNC-HCS" userId="487bc3e3-9ce7-4cdd-b7b4-8899ea88d289" providerId="ADAL" clId="{E3161F74-B0AA-40DC-ADA6-35AF10BC3613}" dt="2024-07-14T08:15:52.498" v="1670" actId="47"/>
          <pc:sldLayoutMkLst>
            <pc:docMk/>
            <pc:sldMasterMk cId="1757921049" sldId="2147483662"/>
            <pc:sldLayoutMk cId="1802992599" sldId="2147483672"/>
          </pc:sldLayoutMkLst>
        </pc:sldLayoutChg>
        <pc:sldLayoutChg chg="del">
          <pc:chgData name="Graf Thomas, INI-NET-VNC-HCS" userId="487bc3e3-9ce7-4cdd-b7b4-8899ea88d289" providerId="ADAL" clId="{E3161F74-B0AA-40DC-ADA6-35AF10BC3613}" dt="2024-07-14T08:15:52.498" v="1670" actId="47"/>
          <pc:sldLayoutMkLst>
            <pc:docMk/>
            <pc:sldMasterMk cId="1757921049" sldId="2147483662"/>
            <pc:sldLayoutMk cId="702871820" sldId="2147483673"/>
          </pc:sldLayoutMkLst>
        </pc:sldLayoutChg>
        <pc:sldLayoutChg chg="del">
          <pc:chgData name="Graf Thomas, INI-NET-VNC-HCS" userId="487bc3e3-9ce7-4cdd-b7b4-8899ea88d289" providerId="ADAL" clId="{E3161F74-B0AA-40DC-ADA6-35AF10BC3613}" dt="2024-07-14T08:15:52.498" v="1670" actId="47"/>
          <pc:sldLayoutMkLst>
            <pc:docMk/>
            <pc:sldMasterMk cId="1757921049" sldId="2147483662"/>
            <pc:sldLayoutMk cId="3294083474" sldId="2147483674"/>
          </pc:sldLayoutMkLst>
        </pc:sldLayoutChg>
        <pc:sldLayoutChg chg="del">
          <pc:chgData name="Graf Thomas, INI-NET-VNC-HCS" userId="487bc3e3-9ce7-4cdd-b7b4-8899ea88d289" providerId="ADAL" clId="{E3161F74-B0AA-40DC-ADA6-35AF10BC3613}" dt="2024-07-14T08:15:52.498" v="1670" actId="47"/>
          <pc:sldLayoutMkLst>
            <pc:docMk/>
            <pc:sldMasterMk cId="1757921049" sldId="2147483662"/>
            <pc:sldLayoutMk cId="5992461" sldId="2147483675"/>
          </pc:sldLayoutMkLst>
        </pc:sldLayoutChg>
        <pc:sldLayoutChg chg="del">
          <pc:chgData name="Graf Thomas, INI-NET-VNC-HCS" userId="487bc3e3-9ce7-4cdd-b7b4-8899ea88d289" providerId="ADAL" clId="{E3161F74-B0AA-40DC-ADA6-35AF10BC3613}" dt="2024-07-14T08:15:52.498" v="1670" actId="47"/>
          <pc:sldLayoutMkLst>
            <pc:docMk/>
            <pc:sldMasterMk cId="1757921049" sldId="2147483662"/>
            <pc:sldLayoutMk cId="2172621788" sldId="2147483676"/>
          </pc:sldLayoutMkLst>
        </pc:sldLayoutChg>
        <pc:sldLayoutChg chg="del">
          <pc:chgData name="Graf Thomas, INI-NET-VNC-HCS" userId="487bc3e3-9ce7-4cdd-b7b4-8899ea88d289" providerId="ADAL" clId="{E3161F74-B0AA-40DC-ADA6-35AF10BC3613}" dt="2024-07-14T08:15:52.498" v="1670" actId="47"/>
          <pc:sldLayoutMkLst>
            <pc:docMk/>
            <pc:sldMasterMk cId="1757921049" sldId="2147483662"/>
            <pc:sldLayoutMk cId="1575070959" sldId="2147483677"/>
          </pc:sldLayoutMkLst>
        </pc:sldLayoutChg>
        <pc:sldLayoutChg chg="del">
          <pc:chgData name="Graf Thomas, INI-NET-VNC-HCS" userId="487bc3e3-9ce7-4cdd-b7b4-8899ea88d289" providerId="ADAL" clId="{E3161F74-B0AA-40DC-ADA6-35AF10BC3613}" dt="2024-07-14T08:15:52.498" v="1670" actId="47"/>
          <pc:sldLayoutMkLst>
            <pc:docMk/>
            <pc:sldMasterMk cId="1757921049" sldId="2147483662"/>
            <pc:sldLayoutMk cId="2328002019" sldId="2147483678"/>
          </pc:sldLayoutMkLst>
        </pc:sldLayoutChg>
        <pc:sldLayoutChg chg="del">
          <pc:chgData name="Graf Thomas, INI-NET-VNC-HCS" userId="487bc3e3-9ce7-4cdd-b7b4-8899ea88d289" providerId="ADAL" clId="{E3161F74-B0AA-40DC-ADA6-35AF10BC3613}" dt="2024-07-14T08:15:52.498" v="1670" actId="47"/>
          <pc:sldLayoutMkLst>
            <pc:docMk/>
            <pc:sldMasterMk cId="1757921049" sldId="2147483662"/>
            <pc:sldLayoutMk cId="839323466" sldId="2147483679"/>
          </pc:sldLayoutMkLst>
        </pc:sldLayoutChg>
        <pc:sldLayoutChg chg="del">
          <pc:chgData name="Graf Thomas, INI-NET-VNC-HCS" userId="487bc3e3-9ce7-4cdd-b7b4-8899ea88d289" providerId="ADAL" clId="{E3161F74-B0AA-40DC-ADA6-35AF10BC3613}" dt="2024-07-14T08:15:52.498" v="1670" actId="47"/>
          <pc:sldLayoutMkLst>
            <pc:docMk/>
            <pc:sldMasterMk cId="1757921049" sldId="2147483662"/>
            <pc:sldLayoutMk cId="2554417616" sldId="2147483680"/>
          </pc:sldLayoutMkLst>
        </pc:sldLayoutChg>
        <pc:sldLayoutChg chg="del">
          <pc:chgData name="Graf Thomas, INI-NET-VNC-HCS" userId="487bc3e3-9ce7-4cdd-b7b4-8899ea88d289" providerId="ADAL" clId="{E3161F74-B0AA-40DC-ADA6-35AF10BC3613}" dt="2024-07-14T08:15:52.498" v="1670" actId="47"/>
          <pc:sldLayoutMkLst>
            <pc:docMk/>
            <pc:sldMasterMk cId="1757921049" sldId="2147483662"/>
            <pc:sldLayoutMk cId="3805185303" sldId="2147483681"/>
          </pc:sldLayoutMkLst>
        </pc:sldLayoutChg>
        <pc:sldLayoutChg chg="del">
          <pc:chgData name="Graf Thomas, INI-NET-VNC-HCS" userId="487bc3e3-9ce7-4cdd-b7b4-8899ea88d289" providerId="ADAL" clId="{E3161F74-B0AA-40DC-ADA6-35AF10BC3613}" dt="2024-07-14T08:15:52.498" v="1670" actId="47"/>
          <pc:sldLayoutMkLst>
            <pc:docMk/>
            <pc:sldMasterMk cId="1757921049" sldId="2147483662"/>
            <pc:sldLayoutMk cId="2790935120" sldId="2147483682"/>
          </pc:sldLayoutMkLst>
        </pc:sldLayoutChg>
      </pc:sldMasterChg>
      <pc:sldMasterChg chg="del delSldLayout">
        <pc:chgData name="Graf Thomas, INI-NET-VNC-HCS" userId="487bc3e3-9ce7-4cdd-b7b4-8899ea88d289" providerId="ADAL" clId="{E3161F74-B0AA-40DC-ADA6-35AF10BC3613}" dt="2024-07-14T07:54:55.461" v="1524" actId="47"/>
        <pc:sldMasterMkLst>
          <pc:docMk/>
          <pc:sldMasterMk cId="2545086823" sldId="2147483662"/>
        </pc:sldMasterMkLst>
        <pc:sldLayoutChg chg="del">
          <pc:chgData name="Graf Thomas, INI-NET-VNC-HCS" userId="487bc3e3-9ce7-4cdd-b7b4-8899ea88d289" providerId="ADAL" clId="{E3161F74-B0AA-40DC-ADA6-35AF10BC3613}" dt="2024-07-14T07:54:55.461" v="1524" actId="47"/>
          <pc:sldLayoutMkLst>
            <pc:docMk/>
            <pc:sldMasterMk cId="2545086823" sldId="2147483662"/>
            <pc:sldLayoutMk cId="3183092593" sldId="2147483663"/>
          </pc:sldLayoutMkLst>
        </pc:sldLayoutChg>
        <pc:sldLayoutChg chg="del">
          <pc:chgData name="Graf Thomas, INI-NET-VNC-HCS" userId="487bc3e3-9ce7-4cdd-b7b4-8899ea88d289" providerId="ADAL" clId="{E3161F74-B0AA-40DC-ADA6-35AF10BC3613}" dt="2024-07-14T07:54:55.461" v="1524" actId="47"/>
          <pc:sldLayoutMkLst>
            <pc:docMk/>
            <pc:sldMasterMk cId="2545086823" sldId="2147483662"/>
            <pc:sldLayoutMk cId="3431865408" sldId="2147483664"/>
          </pc:sldLayoutMkLst>
        </pc:sldLayoutChg>
        <pc:sldLayoutChg chg="del">
          <pc:chgData name="Graf Thomas, INI-NET-VNC-HCS" userId="487bc3e3-9ce7-4cdd-b7b4-8899ea88d289" providerId="ADAL" clId="{E3161F74-B0AA-40DC-ADA6-35AF10BC3613}" dt="2024-07-14T07:54:55.461" v="1524" actId="47"/>
          <pc:sldLayoutMkLst>
            <pc:docMk/>
            <pc:sldMasterMk cId="2545086823" sldId="2147483662"/>
            <pc:sldLayoutMk cId="1912152914" sldId="2147483665"/>
          </pc:sldLayoutMkLst>
        </pc:sldLayoutChg>
        <pc:sldLayoutChg chg="del">
          <pc:chgData name="Graf Thomas, INI-NET-VNC-HCS" userId="487bc3e3-9ce7-4cdd-b7b4-8899ea88d289" providerId="ADAL" clId="{E3161F74-B0AA-40DC-ADA6-35AF10BC3613}" dt="2024-07-14T07:54:55.461" v="1524" actId="47"/>
          <pc:sldLayoutMkLst>
            <pc:docMk/>
            <pc:sldMasterMk cId="2545086823" sldId="2147483662"/>
            <pc:sldLayoutMk cId="2938781674" sldId="2147483666"/>
          </pc:sldLayoutMkLst>
        </pc:sldLayoutChg>
        <pc:sldLayoutChg chg="del">
          <pc:chgData name="Graf Thomas, INI-NET-VNC-HCS" userId="487bc3e3-9ce7-4cdd-b7b4-8899ea88d289" providerId="ADAL" clId="{E3161F74-B0AA-40DC-ADA6-35AF10BC3613}" dt="2024-07-14T07:54:55.461" v="1524" actId="47"/>
          <pc:sldLayoutMkLst>
            <pc:docMk/>
            <pc:sldMasterMk cId="2545086823" sldId="2147483662"/>
            <pc:sldLayoutMk cId="1919241615" sldId="2147483667"/>
          </pc:sldLayoutMkLst>
        </pc:sldLayoutChg>
        <pc:sldLayoutChg chg="del">
          <pc:chgData name="Graf Thomas, INI-NET-VNC-HCS" userId="487bc3e3-9ce7-4cdd-b7b4-8899ea88d289" providerId="ADAL" clId="{E3161F74-B0AA-40DC-ADA6-35AF10BC3613}" dt="2024-07-14T07:54:55.461" v="1524" actId="47"/>
          <pc:sldLayoutMkLst>
            <pc:docMk/>
            <pc:sldMasterMk cId="2545086823" sldId="2147483662"/>
            <pc:sldLayoutMk cId="3147272679" sldId="2147483668"/>
          </pc:sldLayoutMkLst>
        </pc:sldLayoutChg>
        <pc:sldLayoutChg chg="del">
          <pc:chgData name="Graf Thomas, INI-NET-VNC-HCS" userId="487bc3e3-9ce7-4cdd-b7b4-8899ea88d289" providerId="ADAL" clId="{E3161F74-B0AA-40DC-ADA6-35AF10BC3613}" dt="2024-07-14T07:54:55.461" v="1524" actId="47"/>
          <pc:sldLayoutMkLst>
            <pc:docMk/>
            <pc:sldMasterMk cId="2545086823" sldId="2147483662"/>
            <pc:sldLayoutMk cId="39497090" sldId="2147483669"/>
          </pc:sldLayoutMkLst>
        </pc:sldLayoutChg>
        <pc:sldLayoutChg chg="del">
          <pc:chgData name="Graf Thomas, INI-NET-VNC-HCS" userId="487bc3e3-9ce7-4cdd-b7b4-8899ea88d289" providerId="ADAL" clId="{E3161F74-B0AA-40DC-ADA6-35AF10BC3613}" dt="2024-07-14T07:54:55.461" v="1524" actId="47"/>
          <pc:sldLayoutMkLst>
            <pc:docMk/>
            <pc:sldMasterMk cId="2545086823" sldId="2147483662"/>
            <pc:sldLayoutMk cId="4073284834" sldId="2147483670"/>
          </pc:sldLayoutMkLst>
        </pc:sldLayoutChg>
        <pc:sldLayoutChg chg="del">
          <pc:chgData name="Graf Thomas, INI-NET-VNC-HCS" userId="487bc3e3-9ce7-4cdd-b7b4-8899ea88d289" providerId="ADAL" clId="{E3161F74-B0AA-40DC-ADA6-35AF10BC3613}" dt="2024-07-14T07:54:55.461" v="1524" actId="47"/>
          <pc:sldLayoutMkLst>
            <pc:docMk/>
            <pc:sldMasterMk cId="2545086823" sldId="2147483662"/>
            <pc:sldLayoutMk cId="1370275604" sldId="2147483671"/>
          </pc:sldLayoutMkLst>
        </pc:sldLayoutChg>
        <pc:sldLayoutChg chg="del">
          <pc:chgData name="Graf Thomas, INI-NET-VNC-HCS" userId="487bc3e3-9ce7-4cdd-b7b4-8899ea88d289" providerId="ADAL" clId="{E3161F74-B0AA-40DC-ADA6-35AF10BC3613}" dt="2024-07-14T07:54:55.461" v="1524" actId="47"/>
          <pc:sldLayoutMkLst>
            <pc:docMk/>
            <pc:sldMasterMk cId="2545086823" sldId="2147483662"/>
            <pc:sldLayoutMk cId="202351251" sldId="2147483672"/>
          </pc:sldLayoutMkLst>
        </pc:sldLayoutChg>
        <pc:sldLayoutChg chg="del">
          <pc:chgData name="Graf Thomas, INI-NET-VNC-HCS" userId="487bc3e3-9ce7-4cdd-b7b4-8899ea88d289" providerId="ADAL" clId="{E3161F74-B0AA-40DC-ADA6-35AF10BC3613}" dt="2024-07-14T07:54:55.461" v="1524" actId="47"/>
          <pc:sldLayoutMkLst>
            <pc:docMk/>
            <pc:sldMasterMk cId="2545086823" sldId="2147483662"/>
            <pc:sldLayoutMk cId="1185650037" sldId="2147483673"/>
          </pc:sldLayoutMkLst>
        </pc:sldLayoutChg>
        <pc:sldLayoutChg chg="del">
          <pc:chgData name="Graf Thomas, INI-NET-VNC-HCS" userId="487bc3e3-9ce7-4cdd-b7b4-8899ea88d289" providerId="ADAL" clId="{E3161F74-B0AA-40DC-ADA6-35AF10BC3613}" dt="2024-07-14T07:54:55.461" v="1524" actId="47"/>
          <pc:sldLayoutMkLst>
            <pc:docMk/>
            <pc:sldMasterMk cId="2545086823" sldId="2147483662"/>
            <pc:sldLayoutMk cId="3035918076" sldId="2147483674"/>
          </pc:sldLayoutMkLst>
        </pc:sldLayoutChg>
        <pc:sldLayoutChg chg="del">
          <pc:chgData name="Graf Thomas, INI-NET-VNC-HCS" userId="487bc3e3-9ce7-4cdd-b7b4-8899ea88d289" providerId="ADAL" clId="{E3161F74-B0AA-40DC-ADA6-35AF10BC3613}" dt="2024-07-14T07:54:55.461" v="1524" actId="47"/>
          <pc:sldLayoutMkLst>
            <pc:docMk/>
            <pc:sldMasterMk cId="2545086823" sldId="2147483662"/>
            <pc:sldLayoutMk cId="2582357164" sldId="2147483675"/>
          </pc:sldLayoutMkLst>
        </pc:sldLayoutChg>
        <pc:sldLayoutChg chg="del">
          <pc:chgData name="Graf Thomas, INI-NET-VNC-HCS" userId="487bc3e3-9ce7-4cdd-b7b4-8899ea88d289" providerId="ADAL" clId="{E3161F74-B0AA-40DC-ADA6-35AF10BC3613}" dt="2024-07-14T07:54:55.461" v="1524" actId="47"/>
          <pc:sldLayoutMkLst>
            <pc:docMk/>
            <pc:sldMasterMk cId="2545086823" sldId="2147483662"/>
            <pc:sldLayoutMk cId="152445552" sldId="2147483676"/>
          </pc:sldLayoutMkLst>
        </pc:sldLayoutChg>
        <pc:sldLayoutChg chg="del">
          <pc:chgData name="Graf Thomas, INI-NET-VNC-HCS" userId="487bc3e3-9ce7-4cdd-b7b4-8899ea88d289" providerId="ADAL" clId="{E3161F74-B0AA-40DC-ADA6-35AF10BC3613}" dt="2024-07-14T07:54:55.461" v="1524" actId="47"/>
          <pc:sldLayoutMkLst>
            <pc:docMk/>
            <pc:sldMasterMk cId="2545086823" sldId="2147483662"/>
            <pc:sldLayoutMk cId="1702470056" sldId="2147483677"/>
          </pc:sldLayoutMkLst>
        </pc:sldLayoutChg>
        <pc:sldLayoutChg chg="del">
          <pc:chgData name="Graf Thomas, INI-NET-VNC-HCS" userId="487bc3e3-9ce7-4cdd-b7b4-8899ea88d289" providerId="ADAL" clId="{E3161F74-B0AA-40DC-ADA6-35AF10BC3613}" dt="2024-07-14T07:54:55.461" v="1524" actId="47"/>
          <pc:sldLayoutMkLst>
            <pc:docMk/>
            <pc:sldMasterMk cId="2545086823" sldId="2147483662"/>
            <pc:sldLayoutMk cId="3334645053" sldId="2147483678"/>
          </pc:sldLayoutMkLst>
        </pc:sldLayoutChg>
        <pc:sldLayoutChg chg="del">
          <pc:chgData name="Graf Thomas, INI-NET-VNC-HCS" userId="487bc3e3-9ce7-4cdd-b7b4-8899ea88d289" providerId="ADAL" clId="{E3161F74-B0AA-40DC-ADA6-35AF10BC3613}" dt="2024-07-14T07:54:55.461" v="1524" actId="47"/>
          <pc:sldLayoutMkLst>
            <pc:docMk/>
            <pc:sldMasterMk cId="2545086823" sldId="2147483662"/>
            <pc:sldLayoutMk cId="3692442835" sldId="2147483679"/>
          </pc:sldLayoutMkLst>
        </pc:sldLayoutChg>
        <pc:sldLayoutChg chg="del">
          <pc:chgData name="Graf Thomas, INI-NET-VNC-HCS" userId="487bc3e3-9ce7-4cdd-b7b4-8899ea88d289" providerId="ADAL" clId="{E3161F74-B0AA-40DC-ADA6-35AF10BC3613}" dt="2024-07-14T07:54:55.461" v="1524" actId="47"/>
          <pc:sldLayoutMkLst>
            <pc:docMk/>
            <pc:sldMasterMk cId="2545086823" sldId="2147483662"/>
            <pc:sldLayoutMk cId="2321864609" sldId="2147483680"/>
          </pc:sldLayoutMkLst>
        </pc:sldLayoutChg>
      </pc:sldMasterChg>
    </pc:docChg>
  </pc:docChgLst>
  <pc:docChgLst>
    <pc:chgData name="Graf Thomas, INI-NET-VNC-HCS" userId="487bc3e3-9ce7-4cdd-b7b4-8899ea88d289" providerId="ADAL" clId="{D5F81756-EA00-4B65-9234-A0FB2F3D032D}"/>
    <pc:docChg chg="undo custSel addSld delSld modSld sldOrd delMainMaster">
      <pc:chgData name="Graf Thomas, INI-NET-VNC-HCS" userId="487bc3e3-9ce7-4cdd-b7b4-8899ea88d289" providerId="ADAL" clId="{D5F81756-EA00-4B65-9234-A0FB2F3D032D}" dt="2024-07-13T16:18:17.736" v="601" actId="20577"/>
      <pc:docMkLst>
        <pc:docMk/>
      </pc:docMkLst>
      <pc:sldChg chg="modSp del mod">
        <pc:chgData name="Graf Thomas, INI-NET-VNC-HCS" userId="487bc3e3-9ce7-4cdd-b7b4-8899ea88d289" providerId="ADAL" clId="{D5F81756-EA00-4B65-9234-A0FB2F3D032D}" dt="2024-07-13T15:46:30.021" v="77" actId="47"/>
        <pc:sldMkLst>
          <pc:docMk/>
          <pc:sldMk cId="692774623" sldId="952"/>
        </pc:sldMkLst>
        <pc:spChg chg="mod">
          <ac:chgData name="Graf Thomas, INI-NET-VNC-HCS" userId="487bc3e3-9ce7-4cdd-b7b4-8899ea88d289" providerId="ADAL" clId="{D5F81756-EA00-4B65-9234-A0FB2F3D032D}" dt="2024-07-13T15:41:55.414" v="59" actId="20577"/>
          <ac:spMkLst>
            <pc:docMk/>
            <pc:sldMk cId="692774623" sldId="952"/>
            <ac:spMk id="5" creationId="{AE0C8B0E-A4DE-0F83-CE09-A20D71FC3655}"/>
          </ac:spMkLst>
        </pc:spChg>
        <pc:spChg chg="mod">
          <ac:chgData name="Graf Thomas, INI-NET-VNC-HCS" userId="487bc3e3-9ce7-4cdd-b7b4-8899ea88d289" providerId="ADAL" clId="{D5F81756-EA00-4B65-9234-A0FB2F3D032D}" dt="2024-07-13T15:39:04.108" v="2" actId="20577"/>
          <ac:spMkLst>
            <pc:docMk/>
            <pc:sldMk cId="692774623" sldId="952"/>
            <ac:spMk id="25" creationId="{6DC81F34-7EA9-C84D-D7BC-2F5514AC4CE4}"/>
          </ac:spMkLst>
        </pc:spChg>
      </pc:sldChg>
      <pc:sldChg chg="modSp mod">
        <pc:chgData name="Graf Thomas, INI-NET-VNC-HCS" userId="487bc3e3-9ce7-4cdd-b7b4-8899ea88d289" providerId="ADAL" clId="{D5F81756-EA00-4B65-9234-A0FB2F3D032D}" dt="2024-07-13T16:11:15.469" v="599" actId="20577"/>
        <pc:sldMkLst>
          <pc:docMk/>
          <pc:sldMk cId="3578665336" sldId="1041"/>
        </pc:sldMkLst>
        <pc:spChg chg="mod">
          <ac:chgData name="Graf Thomas, INI-NET-VNC-HCS" userId="487bc3e3-9ce7-4cdd-b7b4-8899ea88d289" providerId="ADAL" clId="{D5F81756-EA00-4B65-9234-A0FB2F3D032D}" dt="2024-07-13T16:11:15.469" v="599" actId="20577"/>
          <ac:spMkLst>
            <pc:docMk/>
            <pc:sldMk cId="3578665336" sldId="1041"/>
            <ac:spMk id="6" creationId="{6CAA0765-1318-4A03-8F91-D3ECC43D8FA7}"/>
          </ac:spMkLst>
        </pc:spChg>
      </pc:sldChg>
      <pc:sldChg chg="modSp mod">
        <pc:chgData name="Graf Thomas, INI-NET-VNC-HCS" userId="487bc3e3-9ce7-4cdd-b7b4-8899ea88d289" providerId="ADAL" clId="{D5F81756-EA00-4B65-9234-A0FB2F3D032D}" dt="2024-07-13T16:07:59.264" v="587" actId="20577"/>
        <pc:sldMkLst>
          <pc:docMk/>
          <pc:sldMk cId="2617504443" sldId="2145706242"/>
        </pc:sldMkLst>
        <pc:spChg chg="mod">
          <ac:chgData name="Graf Thomas, INI-NET-VNC-HCS" userId="487bc3e3-9ce7-4cdd-b7b4-8899ea88d289" providerId="ADAL" clId="{D5F81756-EA00-4B65-9234-A0FB2F3D032D}" dt="2024-07-13T16:07:59.264" v="587" actId="20577"/>
          <ac:spMkLst>
            <pc:docMk/>
            <pc:sldMk cId="2617504443" sldId="2145706242"/>
            <ac:spMk id="3" creationId="{29C0DFD4-432D-4B0C-93DF-790441DCF5B9}"/>
          </ac:spMkLst>
        </pc:spChg>
      </pc:sldChg>
      <pc:sldChg chg="modSp del mod">
        <pc:chgData name="Graf Thomas, INI-NET-VNC-HCS" userId="487bc3e3-9ce7-4cdd-b7b4-8899ea88d289" providerId="ADAL" clId="{D5F81756-EA00-4B65-9234-A0FB2F3D032D}" dt="2024-07-13T15:49:07.497" v="91" actId="47"/>
        <pc:sldMkLst>
          <pc:docMk/>
          <pc:sldMk cId="2058983617" sldId="2145706281"/>
        </pc:sldMkLst>
        <pc:spChg chg="mod">
          <ac:chgData name="Graf Thomas, INI-NET-VNC-HCS" userId="487bc3e3-9ce7-4cdd-b7b4-8899ea88d289" providerId="ADAL" clId="{D5F81756-EA00-4B65-9234-A0FB2F3D032D}" dt="2024-07-13T15:41:19.683" v="45" actId="6549"/>
          <ac:spMkLst>
            <pc:docMk/>
            <pc:sldMk cId="2058983617" sldId="2145706281"/>
            <ac:spMk id="25" creationId="{6DC81F34-7EA9-C84D-D7BC-2F5514AC4CE4}"/>
          </ac:spMkLst>
        </pc:spChg>
      </pc:sldChg>
      <pc:sldChg chg="addSp delSp modSp add mod ord">
        <pc:chgData name="Graf Thomas, INI-NET-VNC-HCS" userId="487bc3e3-9ce7-4cdd-b7b4-8899ea88d289" providerId="ADAL" clId="{D5F81756-EA00-4B65-9234-A0FB2F3D032D}" dt="2024-07-13T16:18:17.736" v="601" actId="20577"/>
        <pc:sldMkLst>
          <pc:docMk/>
          <pc:sldMk cId="492372888" sldId="2145706282"/>
        </pc:sldMkLst>
        <pc:spChg chg="add del mod">
          <ac:chgData name="Graf Thomas, INI-NET-VNC-HCS" userId="487bc3e3-9ce7-4cdd-b7b4-8899ea88d289" providerId="ADAL" clId="{D5F81756-EA00-4B65-9234-A0FB2F3D032D}" dt="2024-07-13T15:42:40.903" v="64" actId="478"/>
          <ac:spMkLst>
            <pc:docMk/>
            <pc:sldMk cId="492372888" sldId="2145706282"/>
            <ac:spMk id="3" creationId="{D099B97B-EFDF-7A8B-15ED-4422F65B415B}"/>
          </ac:spMkLst>
        </pc:spChg>
        <pc:spChg chg="add del mod">
          <ac:chgData name="Graf Thomas, INI-NET-VNC-HCS" userId="487bc3e3-9ce7-4cdd-b7b4-8899ea88d289" providerId="ADAL" clId="{D5F81756-EA00-4B65-9234-A0FB2F3D032D}" dt="2024-07-13T15:42:51.299" v="66"/>
          <ac:spMkLst>
            <pc:docMk/>
            <pc:sldMk cId="492372888" sldId="2145706282"/>
            <ac:spMk id="4" creationId="{8748F633-411F-6C4B-5820-5D1591D0E5E7}"/>
          </ac:spMkLst>
        </pc:spChg>
        <pc:spChg chg="add del mod">
          <ac:chgData name="Graf Thomas, INI-NET-VNC-HCS" userId="487bc3e3-9ce7-4cdd-b7b4-8899ea88d289" providerId="ADAL" clId="{D5F81756-EA00-4B65-9234-A0FB2F3D032D}" dt="2024-07-13T15:42:51.299" v="66"/>
          <ac:spMkLst>
            <pc:docMk/>
            <pc:sldMk cId="492372888" sldId="2145706282"/>
            <ac:spMk id="8" creationId="{E6A51280-FDCD-6D74-B080-283B20F77985}"/>
          </ac:spMkLst>
        </pc:spChg>
        <pc:spChg chg="add del mod">
          <ac:chgData name="Graf Thomas, INI-NET-VNC-HCS" userId="487bc3e3-9ce7-4cdd-b7b4-8899ea88d289" providerId="ADAL" clId="{D5F81756-EA00-4B65-9234-A0FB2F3D032D}" dt="2024-07-13T15:42:51.299" v="66"/>
          <ac:spMkLst>
            <pc:docMk/>
            <pc:sldMk cId="492372888" sldId="2145706282"/>
            <ac:spMk id="9" creationId="{868ED622-EB69-8FA0-3C05-15EF02533CA1}"/>
          </ac:spMkLst>
        </pc:spChg>
        <pc:spChg chg="add del mod">
          <ac:chgData name="Graf Thomas, INI-NET-VNC-HCS" userId="487bc3e3-9ce7-4cdd-b7b4-8899ea88d289" providerId="ADAL" clId="{D5F81756-EA00-4B65-9234-A0FB2F3D032D}" dt="2024-07-13T15:42:51.299" v="66"/>
          <ac:spMkLst>
            <pc:docMk/>
            <pc:sldMk cId="492372888" sldId="2145706282"/>
            <ac:spMk id="10" creationId="{8FC984B8-604A-0AC4-59A3-B1AFAFCC1867}"/>
          </ac:spMkLst>
        </pc:spChg>
        <pc:spChg chg="add del mod">
          <ac:chgData name="Graf Thomas, INI-NET-VNC-HCS" userId="487bc3e3-9ce7-4cdd-b7b4-8899ea88d289" providerId="ADAL" clId="{D5F81756-EA00-4B65-9234-A0FB2F3D032D}" dt="2024-07-13T15:42:51.299" v="66"/>
          <ac:spMkLst>
            <pc:docMk/>
            <pc:sldMk cId="492372888" sldId="2145706282"/>
            <ac:spMk id="12" creationId="{11A74DC7-D2F9-8B53-D072-B3DC5954EA5F}"/>
          </ac:spMkLst>
        </pc:spChg>
        <pc:spChg chg="add del mod">
          <ac:chgData name="Graf Thomas, INI-NET-VNC-HCS" userId="487bc3e3-9ce7-4cdd-b7b4-8899ea88d289" providerId="ADAL" clId="{D5F81756-EA00-4B65-9234-A0FB2F3D032D}" dt="2024-07-13T15:42:51.299" v="66"/>
          <ac:spMkLst>
            <pc:docMk/>
            <pc:sldMk cId="492372888" sldId="2145706282"/>
            <ac:spMk id="13" creationId="{8D3181D0-0454-74AD-4A03-6F2B89E06545}"/>
          </ac:spMkLst>
        </pc:spChg>
        <pc:spChg chg="add mod">
          <ac:chgData name="Graf Thomas, INI-NET-VNC-HCS" userId="487bc3e3-9ce7-4cdd-b7b4-8899ea88d289" providerId="ADAL" clId="{D5F81756-EA00-4B65-9234-A0FB2F3D032D}" dt="2024-07-13T15:43:15.123" v="68" actId="2711"/>
          <ac:spMkLst>
            <pc:docMk/>
            <pc:sldMk cId="492372888" sldId="2145706282"/>
            <ac:spMk id="14" creationId="{46649985-4213-9CB3-CD81-79D4DB248DAF}"/>
          </ac:spMkLst>
        </pc:spChg>
        <pc:spChg chg="add mod">
          <ac:chgData name="Graf Thomas, INI-NET-VNC-HCS" userId="487bc3e3-9ce7-4cdd-b7b4-8899ea88d289" providerId="ADAL" clId="{D5F81756-EA00-4B65-9234-A0FB2F3D032D}" dt="2024-07-13T15:43:15.123" v="68" actId="2711"/>
          <ac:spMkLst>
            <pc:docMk/>
            <pc:sldMk cId="492372888" sldId="2145706282"/>
            <ac:spMk id="18" creationId="{076CE855-379A-5BE7-9E3E-05D784B2CF9D}"/>
          </ac:spMkLst>
        </pc:spChg>
        <pc:spChg chg="add mod">
          <ac:chgData name="Graf Thomas, INI-NET-VNC-HCS" userId="487bc3e3-9ce7-4cdd-b7b4-8899ea88d289" providerId="ADAL" clId="{D5F81756-EA00-4B65-9234-A0FB2F3D032D}" dt="2024-07-13T15:43:15.123" v="68" actId="2711"/>
          <ac:spMkLst>
            <pc:docMk/>
            <pc:sldMk cId="492372888" sldId="2145706282"/>
            <ac:spMk id="20" creationId="{6DEE297B-FA92-D4CB-4DB8-B62139988C22}"/>
          </ac:spMkLst>
        </pc:spChg>
        <pc:spChg chg="add mod">
          <ac:chgData name="Graf Thomas, INI-NET-VNC-HCS" userId="487bc3e3-9ce7-4cdd-b7b4-8899ea88d289" providerId="ADAL" clId="{D5F81756-EA00-4B65-9234-A0FB2F3D032D}" dt="2024-07-13T15:43:15.123" v="68" actId="2711"/>
          <ac:spMkLst>
            <pc:docMk/>
            <pc:sldMk cId="492372888" sldId="2145706282"/>
            <ac:spMk id="21" creationId="{85D4E516-F628-FE69-DA43-10B3210E9A28}"/>
          </ac:spMkLst>
        </pc:spChg>
        <pc:spChg chg="add mod">
          <ac:chgData name="Graf Thomas, INI-NET-VNC-HCS" userId="487bc3e3-9ce7-4cdd-b7b4-8899ea88d289" providerId="ADAL" clId="{D5F81756-EA00-4B65-9234-A0FB2F3D032D}" dt="2024-07-13T15:43:15.123" v="68" actId="2711"/>
          <ac:spMkLst>
            <pc:docMk/>
            <pc:sldMk cId="492372888" sldId="2145706282"/>
            <ac:spMk id="23" creationId="{91B0341B-389C-4CE5-4F90-6C77E3EDD7E5}"/>
          </ac:spMkLst>
        </pc:spChg>
        <pc:spChg chg="add mod">
          <ac:chgData name="Graf Thomas, INI-NET-VNC-HCS" userId="487bc3e3-9ce7-4cdd-b7b4-8899ea88d289" providerId="ADAL" clId="{D5F81756-EA00-4B65-9234-A0FB2F3D032D}" dt="2024-07-13T16:18:17.736" v="601" actId="20577"/>
          <ac:spMkLst>
            <pc:docMk/>
            <pc:sldMk cId="492372888" sldId="2145706282"/>
            <ac:spMk id="24" creationId="{F74844DB-3C3D-6251-630D-7240D0A70D82}"/>
          </ac:spMkLst>
        </pc:spChg>
        <pc:spChg chg="del">
          <ac:chgData name="Graf Thomas, INI-NET-VNC-HCS" userId="487bc3e3-9ce7-4cdd-b7b4-8899ea88d289" providerId="ADAL" clId="{D5F81756-EA00-4B65-9234-A0FB2F3D032D}" dt="2024-07-13T15:42:38.707" v="63" actId="478"/>
          <ac:spMkLst>
            <pc:docMk/>
            <pc:sldMk cId="492372888" sldId="2145706282"/>
            <ac:spMk id="226" creationId="{00000000-0000-0000-0000-000000000000}"/>
          </ac:spMkLst>
        </pc:spChg>
        <pc:spChg chg="del">
          <ac:chgData name="Graf Thomas, INI-NET-VNC-HCS" userId="487bc3e3-9ce7-4cdd-b7b4-8899ea88d289" providerId="ADAL" clId="{D5F81756-EA00-4B65-9234-A0FB2F3D032D}" dt="2024-07-13T15:42:38.707" v="63" actId="478"/>
          <ac:spMkLst>
            <pc:docMk/>
            <pc:sldMk cId="492372888" sldId="2145706282"/>
            <ac:spMk id="227" creationId="{00000000-0000-0000-0000-000000000000}"/>
          </ac:spMkLst>
        </pc:spChg>
        <pc:spChg chg="del">
          <ac:chgData name="Graf Thomas, INI-NET-VNC-HCS" userId="487bc3e3-9ce7-4cdd-b7b4-8899ea88d289" providerId="ADAL" clId="{D5F81756-EA00-4B65-9234-A0FB2F3D032D}" dt="2024-07-13T15:42:38.707" v="63" actId="478"/>
          <ac:spMkLst>
            <pc:docMk/>
            <pc:sldMk cId="492372888" sldId="2145706282"/>
            <ac:spMk id="228" creationId="{00000000-0000-0000-0000-000000000000}"/>
          </ac:spMkLst>
        </pc:spChg>
        <pc:spChg chg="mod">
          <ac:chgData name="Graf Thomas, INI-NET-VNC-HCS" userId="487bc3e3-9ce7-4cdd-b7b4-8899ea88d289" providerId="ADAL" clId="{D5F81756-EA00-4B65-9234-A0FB2F3D032D}" dt="2024-07-13T16:10:57.757" v="597" actId="20577"/>
          <ac:spMkLst>
            <pc:docMk/>
            <pc:sldMk cId="492372888" sldId="2145706282"/>
            <ac:spMk id="231" creationId="{00000000-0000-0000-0000-000000000000}"/>
          </ac:spMkLst>
        </pc:spChg>
        <pc:spChg chg="del">
          <ac:chgData name="Graf Thomas, INI-NET-VNC-HCS" userId="487bc3e3-9ce7-4cdd-b7b4-8899ea88d289" providerId="ADAL" clId="{D5F81756-EA00-4B65-9234-A0FB2F3D032D}" dt="2024-07-13T15:42:38.707" v="63" actId="478"/>
          <ac:spMkLst>
            <pc:docMk/>
            <pc:sldMk cId="492372888" sldId="2145706282"/>
            <ac:spMk id="232" creationId="{00000000-0000-0000-0000-000000000000}"/>
          </ac:spMkLst>
        </pc:spChg>
        <pc:spChg chg="del">
          <ac:chgData name="Graf Thomas, INI-NET-VNC-HCS" userId="487bc3e3-9ce7-4cdd-b7b4-8899ea88d289" providerId="ADAL" clId="{D5F81756-EA00-4B65-9234-A0FB2F3D032D}" dt="2024-07-13T15:42:38.707" v="63" actId="478"/>
          <ac:spMkLst>
            <pc:docMk/>
            <pc:sldMk cId="492372888" sldId="2145706282"/>
            <ac:spMk id="234" creationId="{00000000-0000-0000-0000-000000000000}"/>
          </ac:spMkLst>
        </pc:spChg>
        <pc:spChg chg="del">
          <ac:chgData name="Graf Thomas, INI-NET-VNC-HCS" userId="487bc3e3-9ce7-4cdd-b7b4-8899ea88d289" providerId="ADAL" clId="{D5F81756-EA00-4B65-9234-A0FB2F3D032D}" dt="2024-07-13T15:42:38.707" v="63" actId="478"/>
          <ac:spMkLst>
            <pc:docMk/>
            <pc:sldMk cId="492372888" sldId="2145706282"/>
            <ac:spMk id="235" creationId="{00000000-0000-0000-0000-000000000000}"/>
          </ac:spMkLst>
        </pc:spChg>
        <pc:graphicFrameChg chg="add mod">
          <ac:chgData name="Graf Thomas, INI-NET-VNC-HCS" userId="487bc3e3-9ce7-4cdd-b7b4-8899ea88d289" providerId="ADAL" clId="{D5F81756-EA00-4B65-9234-A0FB2F3D032D}" dt="2024-07-13T15:42:59.419" v="67"/>
          <ac:graphicFrameMkLst>
            <pc:docMk/>
            <pc:sldMk cId="492372888" sldId="2145706282"/>
            <ac:graphicFrameMk id="19" creationId="{A546FED3-E59F-243C-BAB2-70CE2751222B}"/>
          </ac:graphicFrameMkLst>
        </pc:graphicFrameChg>
        <pc:cxnChg chg="add del mod">
          <ac:chgData name="Graf Thomas, INI-NET-VNC-HCS" userId="487bc3e3-9ce7-4cdd-b7b4-8899ea88d289" providerId="ADAL" clId="{D5F81756-EA00-4B65-9234-A0FB2F3D032D}" dt="2024-07-13T15:42:51.299" v="66"/>
          <ac:cxnSpMkLst>
            <pc:docMk/>
            <pc:sldMk cId="492372888" sldId="2145706282"/>
            <ac:cxnSpMk id="5" creationId="{CFED5EEF-A24D-2EC1-E7C6-6BD6F36F592F}"/>
          </ac:cxnSpMkLst>
        </pc:cxnChg>
        <pc:cxnChg chg="add del mod">
          <ac:chgData name="Graf Thomas, INI-NET-VNC-HCS" userId="487bc3e3-9ce7-4cdd-b7b4-8899ea88d289" providerId="ADAL" clId="{D5F81756-EA00-4B65-9234-A0FB2F3D032D}" dt="2024-07-13T15:42:51.299" v="66"/>
          <ac:cxnSpMkLst>
            <pc:docMk/>
            <pc:sldMk cId="492372888" sldId="2145706282"/>
            <ac:cxnSpMk id="6" creationId="{13607882-6C1A-8940-9D55-D4E6DCE1513B}"/>
          </ac:cxnSpMkLst>
        </pc:cxnChg>
        <pc:cxnChg chg="add del mod">
          <ac:chgData name="Graf Thomas, INI-NET-VNC-HCS" userId="487bc3e3-9ce7-4cdd-b7b4-8899ea88d289" providerId="ADAL" clId="{D5F81756-EA00-4B65-9234-A0FB2F3D032D}" dt="2024-07-13T15:42:51.299" v="66"/>
          <ac:cxnSpMkLst>
            <pc:docMk/>
            <pc:sldMk cId="492372888" sldId="2145706282"/>
            <ac:cxnSpMk id="7" creationId="{2B8EBC6D-12EF-A0DA-AB94-467C7F7C5037}"/>
          </ac:cxnSpMkLst>
        </pc:cxnChg>
        <pc:cxnChg chg="add del mod">
          <ac:chgData name="Graf Thomas, INI-NET-VNC-HCS" userId="487bc3e3-9ce7-4cdd-b7b4-8899ea88d289" providerId="ADAL" clId="{D5F81756-EA00-4B65-9234-A0FB2F3D032D}" dt="2024-07-13T15:42:51.299" v="66"/>
          <ac:cxnSpMkLst>
            <pc:docMk/>
            <pc:sldMk cId="492372888" sldId="2145706282"/>
            <ac:cxnSpMk id="11" creationId="{585C6FE7-44D1-C925-9320-6E4605858B32}"/>
          </ac:cxnSpMkLst>
        </pc:cxnChg>
        <pc:cxnChg chg="add mod">
          <ac:chgData name="Graf Thomas, INI-NET-VNC-HCS" userId="487bc3e3-9ce7-4cdd-b7b4-8899ea88d289" providerId="ADAL" clId="{D5F81756-EA00-4B65-9234-A0FB2F3D032D}" dt="2024-07-13T15:42:59.419" v="67"/>
          <ac:cxnSpMkLst>
            <pc:docMk/>
            <pc:sldMk cId="492372888" sldId="2145706282"/>
            <ac:cxnSpMk id="15" creationId="{CEF6A92B-B282-4279-BF45-3D3805A69CFD}"/>
          </ac:cxnSpMkLst>
        </pc:cxnChg>
        <pc:cxnChg chg="add mod">
          <ac:chgData name="Graf Thomas, INI-NET-VNC-HCS" userId="487bc3e3-9ce7-4cdd-b7b4-8899ea88d289" providerId="ADAL" clId="{D5F81756-EA00-4B65-9234-A0FB2F3D032D}" dt="2024-07-13T15:42:59.419" v="67"/>
          <ac:cxnSpMkLst>
            <pc:docMk/>
            <pc:sldMk cId="492372888" sldId="2145706282"/>
            <ac:cxnSpMk id="16" creationId="{1DCCF47F-8DC3-9197-7101-4DE7468021A8}"/>
          </ac:cxnSpMkLst>
        </pc:cxnChg>
        <pc:cxnChg chg="add mod">
          <ac:chgData name="Graf Thomas, INI-NET-VNC-HCS" userId="487bc3e3-9ce7-4cdd-b7b4-8899ea88d289" providerId="ADAL" clId="{D5F81756-EA00-4B65-9234-A0FB2F3D032D}" dt="2024-07-13T15:42:59.419" v="67"/>
          <ac:cxnSpMkLst>
            <pc:docMk/>
            <pc:sldMk cId="492372888" sldId="2145706282"/>
            <ac:cxnSpMk id="17" creationId="{CA870199-91A5-610F-5CB6-418A1191A95D}"/>
          </ac:cxnSpMkLst>
        </pc:cxnChg>
        <pc:cxnChg chg="add mod">
          <ac:chgData name="Graf Thomas, INI-NET-VNC-HCS" userId="487bc3e3-9ce7-4cdd-b7b4-8899ea88d289" providerId="ADAL" clId="{D5F81756-EA00-4B65-9234-A0FB2F3D032D}" dt="2024-07-13T15:42:59.419" v="67"/>
          <ac:cxnSpMkLst>
            <pc:docMk/>
            <pc:sldMk cId="492372888" sldId="2145706282"/>
            <ac:cxnSpMk id="22" creationId="{FBEAF735-DF81-0A3B-9CB7-88B14D0CC205}"/>
          </ac:cxnSpMkLst>
        </pc:cxnChg>
        <pc:cxnChg chg="del mod">
          <ac:chgData name="Graf Thomas, INI-NET-VNC-HCS" userId="487bc3e3-9ce7-4cdd-b7b4-8899ea88d289" providerId="ADAL" clId="{D5F81756-EA00-4B65-9234-A0FB2F3D032D}" dt="2024-07-13T15:42:38.707" v="63" actId="478"/>
          <ac:cxnSpMkLst>
            <pc:docMk/>
            <pc:sldMk cId="492372888" sldId="2145706282"/>
            <ac:cxnSpMk id="229" creationId="{00000000-0000-0000-0000-000000000000}"/>
          </ac:cxnSpMkLst>
        </pc:cxnChg>
        <pc:cxnChg chg="del mod">
          <ac:chgData name="Graf Thomas, INI-NET-VNC-HCS" userId="487bc3e3-9ce7-4cdd-b7b4-8899ea88d289" providerId="ADAL" clId="{D5F81756-EA00-4B65-9234-A0FB2F3D032D}" dt="2024-07-13T15:42:38.707" v="63" actId="478"/>
          <ac:cxnSpMkLst>
            <pc:docMk/>
            <pc:sldMk cId="492372888" sldId="2145706282"/>
            <ac:cxnSpMk id="233" creationId="{00000000-0000-0000-0000-000000000000}"/>
          </ac:cxnSpMkLst>
        </pc:cxnChg>
        <pc:cxnChg chg="del mod">
          <ac:chgData name="Graf Thomas, INI-NET-VNC-HCS" userId="487bc3e3-9ce7-4cdd-b7b4-8899ea88d289" providerId="ADAL" clId="{D5F81756-EA00-4B65-9234-A0FB2F3D032D}" dt="2024-07-13T15:42:38.707" v="63" actId="478"/>
          <ac:cxnSpMkLst>
            <pc:docMk/>
            <pc:sldMk cId="492372888" sldId="2145706282"/>
            <ac:cxnSpMk id="236" creationId="{00000000-0000-0000-0000-000000000000}"/>
          </ac:cxnSpMkLst>
        </pc:cxnChg>
        <pc:cxnChg chg="del mod">
          <ac:chgData name="Graf Thomas, INI-NET-VNC-HCS" userId="487bc3e3-9ce7-4cdd-b7b4-8899ea88d289" providerId="ADAL" clId="{D5F81756-EA00-4B65-9234-A0FB2F3D032D}" dt="2024-07-13T15:42:38.707" v="63" actId="478"/>
          <ac:cxnSpMkLst>
            <pc:docMk/>
            <pc:sldMk cId="492372888" sldId="2145706282"/>
            <ac:cxnSpMk id="237" creationId="{00000000-0000-0000-0000-000000000000}"/>
          </ac:cxnSpMkLst>
        </pc:cxnChg>
      </pc:sldChg>
      <pc:sldChg chg="addSp delSp modSp add mod">
        <pc:chgData name="Graf Thomas, INI-NET-VNC-HCS" userId="487bc3e3-9ce7-4cdd-b7b4-8899ea88d289" providerId="ADAL" clId="{D5F81756-EA00-4B65-9234-A0FB2F3D032D}" dt="2024-07-13T15:58:35.681" v="276" actId="20577"/>
        <pc:sldMkLst>
          <pc:docMk/>
          <pc:sldMk cId="1108719720" sldId="2145706283"/>
        </pc:sldMkLst>
        <pc:spChg chg="add del mod">
          <ac:chgData name="Graf Thomas, INI-NET-VNC-HCS" userId="487bc3e3-9ce7-4cdd-b7b4-8899ea88d289" providerId="ADAL" clId="{D5F81756-EA00-4B65-9234-A0FB2F3D032D}" dt="2024-07-13T15:47:23.241" v="81"/>
          <ac:spMkLst>
            <pc:docMk/>
            <pc:sldMk cId="1108719720" sldId="2145706283"/>
            <ac:spMk id="3" creationId="{0100B90D-F460-5A0A-24D1-D29B6E2D0FB2}"/>
          </ac:spMkLst>
        </pc:spChg>
        <pc:spChg chg="add del mod">
          <ac:chgData name="Graf Thomas, INI-NET-VNC-HCS" userId="487bc3e3-9ce7-4cdd-b7b4-8899ea88d289" providerId="ADAL" clId="{D5F81756-EA00-4B65-9234-A0FB2F3D032D}" dt="2024-07-13T15:47:23.241" v="81"/>
          <ac:spMkLst>
            <pc:docMk/>
            <pc:sldMk cId="1108719720" sldId="2145706283"/>
            <ac:spMk id="7" creationId="{339B05DA-E142-B0D1-30FA-2B0A78AE648F}"/>
          </ac:spMkLst>
        </pc:spChg>
        <pc:spChg chg="add del mod">
          <ac:chgData name="Graf Thomas, INI-NET-VNC-HCS" userId="487bc3e3-9ce7-4cdd-b7b4-8899ea88d289" providerId="ADAL" clId="{D5F81756-EA00-4B65-9234-A0FB2F3D032D}" dt="2024-07-13T15:47:23.241" v="81"/>
          <ac:spMkLst>
            <pc:docMk/>
            <pc:sldMk cId="1108719720" sldId="2145706283"/>
            <ac:spMk id="8" creationId="{3C4DD14F-D5F7-106A-E69C-446BB91F75DD}"/>
          </ac:spMkLst>
        </pc:spChg>
        <pc:spChg chg="add del mod">
          <ac:chgData name="Graf Thomas, INI-NET-VNC-HCS" userId="487bc3e3-9ce7-4cdd-b7b4-8899ea88d289" providerId="ADAL" clId="{D5F81756-EA00-4B65-9234-A0FB2F3D032D}" dt="2024-07-13T15:47:23.241" v="81"/>
          <ac:spMkLst>
            <pc:docMk/>
            <pc:sldMk cId="1108719720" sldId="2145706283"/>
            <ac:spMk id="9" creationId="{E08498DF-5D5E-9733-E373-63463ABC80E0}"/>
          </ac:spMkLst>
        </pc:spChg>
        <pc:spChg chg="add del mod">
          <ac:chgData name="Graf Thomas, INI-NET-VNC-HCS" userId="487bc3e3-9ce7-4cdd-b7b4-8899ea88d289" providerId="ADAL" clId="{D5F81756-EA00-4B65-9234-A0FB2F3D032D}" dt="2024-07-13T15:47:23.241" v="81"/>
          <ac:spMkLst>
            <pc:docMk/>
            <pc:sldMk cId="1108719720" sldId="2145706283"/>
            <ac:spMk id="10" creationId="{FCE5642A-0F6A-9531-73FF-ED1885B60AAB}"/>
          </ac:spMkLst>
        </pc:spChg>
        <pc:spChg chg="add mod">
          <ac:chgData name="Graf Thomas, INI-NET-VNC-HCS" userId="487bc3e3-9ce7-4cdd-b7b4-8899ea88d289" providerId="ADAL" clId="{D5F81756-EA00-4B65-9234-A0FB2F3D032D}" dt="2024-07-13T15:56:12.819" v="230" actId="255"/>
          <ac:spMkLst>
            <pc:docMk/>
            <pc:sldMk cId="1108719720" sldId="2145706283"/>
            <ac:spMk id="12" creationId="{AD9C517B-83D2-54B1-E453-87AB53D758AC}"/>
          </ac:spMkLst>
        </pc:spChg>
        <pc:spChg chg="del">
          <ac:chgData name="Graf Thomas, INI-NET-VNC-HCS" userId="487bc3e3-9ce7-4cdd-b7b4-8899ea88d289" providerId="ADAL" clId="{D5F81756-EA00-4B65-9234-A0FB2F3D032D}" dt="2024-07-13T15:47:13.984" v="78" actId="478"/>
          <ac:spMkLst>
            <pc:docMk/>
            <pc:sldMk cId="1108719720" sldId="2145706283"/>
            <ac:spMk id="14" creationId="{46649985-4213-9CB3-CD81-79D4DB248DAF}"/>
          </ac:spMkLst>
        </pc:spChg>
        <pc:spChg chg="del">
          <ac:chgData name="Graf Thomas, INI-NET-VNC-HCS" userId="487bc3e3-9ce7-4cdd-b7b4-8899ea88d289" providerId="ADAL" clId="{D5F81756-EA00-4B65-9234-A0FB2F3D032D}" dt="2024-07-13T15:47:13.984" v="78" actId="478"/>
          <ac:spMkLst>
            <pc:docMk/>
            <pc:sldMk cId="1108719720" sldId="2145706283"/>
            <ac:spMk id="18" creationId="{076CE855-379A-5BE7-9E3E-05D784B2CF9D}"/>
          </ac:spMkLst>
        </pc:spChg>
        <pc:spChg chg="del">
          <ac:chgData name="Graf Thomas, INI-NET-VNC-HCS" userId="487bc3e3-9ce7-4cdd-b7b4-8899ea88d289" providerId="ADAL" clId="{D5F81756-EA00-4B65-9234-A0FB2F3D032D}" dt="2024-07-13T15:47:13.984" v="78" actId="478"/>
          <ac:spMkLst>
            <pc:docMk/>
            <pc:sldMk cId="1108719720" sldId="2145706283"/>
            <ac:spMk id="20" creationId="{6DEE297B-FA92-D4CB-4DB8-B62139988C22}"/>
          </ac:spMkLst>
        </pc:spChg>
        <pc:spChg chg="del">
          <ac:chgData name="Graf Thomas, INI-NET-VNC-HCS" userId="487bc3e3-9ce7-4cdd-b7b4-8899ea88d289" providerId="ADAL" clId="{D5F81756-EA00-4B65-9234-A0FB2F3D032D}" dt="2024-07-13T15:47:13.984" v="78" actId="478"/>
          <ac:spMkLst>
            <pc:docMk/>
            <pc:sldMk cId="1108719720" sldId="2145706283"/>
            <ac:spMk id="21" creationId="{85D4E516-F628-FE69-DA43-10B3210E9A28}"/>
          </ac:spMkLst>
        </pc:spChg>
        <pc:spChg chg="del">
          <ac:chgData name="Graf Thomas, INI-NET-VNC-HCS" userId="487bc3e3-9ce7-4cdd-b7b4-8899ea88d289" providerId="ADAL" clId="{D5F81756-EA00-4B65-9234-A0FB2F3D032D}" dt="2024-07-13T15:47:13.984" v="78" actId="478"/>
          <ac:spMkLst>
            <pc:docMk/>
            <pc:sldMk cId="1108719720" sldId="2145706283"/>
            <ac:spMk id="23" creationId="{91B0341B-389C-4CE5-4F90-6C77E3EDD7E5}"/>
          </ac:spMkLst>
        </pc:spChg>
        <pc:spChg chg="mod">
          <ac:chgData name="Graf Thomas, INI-NET-VNC-HCS" userId="487bc3e3-9ce7-4cdd-b7b4-8899ea88d289" providerId="ADAL" clId="{D5F81756-EA00-4B65-9234-A0FB2F3D032D}" dt="2024-07-13T15:58:35.681" v="276" actId="20577"/>
          <ac:spMkLst>
            <pc:docMk/>
            <pc:sldMk cId="1108719720" sldId="2145706283"/>
            <ac:spMk id="24" creationId="{F74844DB-3C3D-6251-630D-7240D0A70D82}"/>
          </ac:spMkLst>
        </pc:spChg>
        <pc:spChg chg="add mod">
          <ac:chgData name="Graf Thomas, INI-NET-VNC-HCS" userId="487bc3e3-9ce7-4cdd-b7b4-8899ea88d289" providerId="ADAL" clId="{D5F81756-EA00-4B65-9234-A0FB2F3D032D}" dt="2024-07-13T15:56:12.819" v="230" actId="255"/>
          <ac:spMkLst>
            <pc:docMk/>
            <pc:sldMk cId="1108719720" sldId="2145706283"/>
            <ac:spMk id="27" creationId="{A0A23C6E-629E-964B-D209-55C41415F495}"/>
          </ac:spMkLst>
        </pc:spChg>
        <pc:spChg chg="add mod">
          <ac:chgData name="Graf Thomas, INI-NET-VNC-HCS" userId="487bc3e3-9ce7-4cdd-b7b4-8899ea88d289" providerId="ADAL" clId="{D5F81756-EA00-4B65-9234-A0FB2F3D032D}" dt="2024-07-13T15:56:12.819" v="230" actId="255"/>
          <ac:spMkLst>
            <pc:docMk/>
            <pc:sldMk cId="1108719720" sldId="2145706283"/>
            <ac:spMk id="29" creationId="{809AFD71-3FC6-697F-22C0-8EC176FB8038}"/>
          </ac:spMkLst>
        </pc:spChg>
        <pc:spChg chg="add mod">
          <ac:chgData name="Graf Thomas, INI-NET-VNC-HCS" userId="487bc3e3-9ce7-4cdd-b7b4-8899ea88d289" providerId="ADAL" clId="{D5F81756-EA00-4B65-9234-A0FB2F3D032D}" dt="2024-07-13T15:56:12.819" v="230" actId="255"/>
          <ac:spMkLst>
            <pc:docMk/>
            <pc:sldMk cId="1108719720" sldId="2145706283"/>
            <ac:spMk id="30" creationId="{004890FF-C65E-F04C-7769-5B2592C0DF5A}"/>
          </ac:spMkLst>
        </pc:spChg>
        <pc:spChg chg="add mod">
          <ac:chgData name="Graf Thomas, INI-NET-VNC-HCS" userId="487bc3e3-9ce7-4cdd-b7b4-8899ea88d289" providerId="ADAL" clId="{D5F81756-EA00-4B65-9234-A0FB2F3D032D}" dt="2024-07-13T15:56:12.819" v="230" actId="255"/>
          <ac:spMkLst>
            <pc:docMk/>
            <pc:sldMk cId="1108719720" sldId="2145706283"/>
            <ac:spMk id="31" creationId="{6A6F152D-314F-BC9C-874B-092EFB581BAC}"/>
          </ac:spMkLst>
        </pc:spChg>
        <pc:spChg chg="mod">
          <ac:chgData name="Graf Thomas, INI-NET-VNC-HCS" userId="487bc3e3-9ce7-4cdd-b7b4-8899ea88d289" providerId="ADAL" clId="{D5F81756-EA00-4B65-9234-A0FB2F3D032D}" dt="2024-07-13T15:55:50.133" v="228" actId="20577"/>
          <ac:spMkLst>
            <pc:docMk/>
            <pc:sldMk cId="1108719720" sldId="2145706283"/>
            <ac:spMk id="231" creationId="{00000000-0000-0000-0000-000000000000}"/>
          </ac:spMkLst>
        </pc:spChg>
        <pc:graphicFrameChg chg="del">
          <ac:chgData name="Graf Thomas, INI-NET-VNC-HCS" userId="487bc3e3-9ce7-4cdd-b7b4-8899ea88d289" providerId="ADAL" clId="{D5F81756-EA00-4B65-9234-A0FB2F3D032D}" dt="2024-07-13T15:47:18.845" v="79" actId="478"/>
          <ac:graphicFrameMkLst>
            <pc:docMk/>
            <pc:sldMk cId="1108719720" sldId="2145706283"/>
            <ac:graphicFrameMk id="19" creationId="{A546FED3-E59F-243C-BAB2-70CE2751222B}"/>
          </ac:graphicFrameMkLst>
        </pc:graphicFrameChg>
        <pc:graphicFrameChg chg="add mod">
          <ac:chgData name="Graf Thomas, INI-NET-VNC-HCS" userId="487bc3e3-9ce7-4cdd-b7b4-8899ea88d289" providerId="ADAL" clId="{D5F81756-EA00-4B65-9234-A0FB2F3D032D}" dt="2024-07-13T15:47:32.435" v="82"/>
          <ac:graphicFrameMkLst>
            <pc:docMk/>
            <pc:sldMk cId="1108719720" sldId="2145706283"/>
            <ac:graphicFrameMk id="28" creationId="{E462DE10-6669-9C49-0CAA-BEE5932E0368}"/>
          </ac:graphicFrameMkLst>
        </pc:graphicFrameChg>
        <pc:cxnChg chg="add del mod">
          <ac:chgData name="Graf Thomas, INI-NET-VNC-HCS" userId="487bc3e3-9ce7-4cdd-b7b4-8899ea88d289" providerId="ADAL" clId="{D5F81756-EA00-4B65-9234-A0FB2F3D032D}" dt="2024-07-13T15:47:23.241" v="81"/>
          <ac:cxnSpMkLst>
            <pc:docMk/>
            <pc:sldMk cId="1108719720" sldId="2145706283"/>
            <ac:cxnSpMk id="2" creationId="{91BF4AF3-83FF-48F0-5F61-F2C3AF6C8B90}"/>
          </ac:cxnSpMkLst>
        </pc:cxnChg>
        <pc:cxnChg chg="add del mod">
          <ac:chgData name="Graf Thomas, INI-NET-VNC-HCS" userId="487bc3e3-9ce7-4cdd-b7b4-8899ea88d289" providerId="ADAL" clId="{D5F81756-EA00-4B65-9234-A0FB2F3D032D}" dt="2024-07-13T15:47:23.241" v="81"/>
          <ac:cxnSpMkLst>
            <pc:docMk/>
            <pc:sldMk cId="1108719720" sldId="2145706283"/>
            <ac:cxnSpMk id="4" creationId="{DB7C81B7-5B7A-C5E8-0CC4-59BEC3F63339}"/>
          </ac:cxnSpMkLst>
        </pc:cxnChg>
        <pc:cxnChg chg="add del mod">
          <ac:chgData name="Graf Thomas, INI-NET-VNC-HCS" userId="487bc3e3-9ce7-4cdd-b7b4-8899ea88d289" providerId="ADAL" clId="{D5F81756-EA00-4B65-9234-A0FB2F3D032D}" dt="2024-07-13T15:47:23.241" v="81"/>
          <ac:cxnSpMkLst>
            <pc:docMk/>
            <pc:sldMk cId="1108719720" sldId="2145706283"/>
            <ac:cxnSpMk id="5" creationId="{34C9EB8B-6A2D-BCAC-E7D4-33FDD74CAAE4}"/>
          </ac:cxnSpMkLst>
        </pc:cxnChg>
        <pc:cxnChg chg="add del mod">
          <ac:chgData name="Graf Thomas, INI-NET-VNC-HCS" userId="487bc3e3-9ce7-4cdd-b7b4-8899ea88d289" providerId="ADAL" clId="{D5F81756-EA00-4B65-9234-A0FB2F3D032D}" dt="2024-07-13T15:47:23.241" v="81"/>
          <ac:cxnSpMkLst>
            <pc:docMk/>
            <pc:sldMk cId="1108719720" sldId="2145706283"/>
            <ac:cxnSpMk id="6" creationId="{6713B1AC-ED37-5018-7B79-0B935CE84417}"/>
          </ac:cxnSpMkLst>
        </pc:cxnChg>
        <pc:cxnChg chg="add mod">
          <ac:chgData name="Graf Thomas, INI-NET-VNC-HCS" userId="487bc3e3-9ce7-4cdd-b7b4-8899ea88d289" providerId="ADAL" clId="{D5F81756-EA00-4B65-9234-A0FB2F3D032D}" dt="2024-07-13T15:47:32.435" v="82"/>
          <ac:cxnSpMkLst>
            <pc:docMk/>
            <pc:sldMk cId="1108719720" sldId="2145706283"/>
            <ac:cxnSpMk id="11" creationId="{062C5BA3-5F91-9A56-0FB2-A157ECDE4645}"/>
          </ac:cxnSpMkLst>
        </pc:cxnChg>
        <pc:cxnChg chg="add mod">
          <ac:chgData name="Graf Thomas, INI-NET-VNC-HCS" userId="487bc3e3-9ce7-4cdd-b7b4-8899ea88d289" providerId="ADAL" clId="{D5F81756-EA00-4B65-9234-A0FB2F3D032D}" dt="2024-07-13T15:47:32.435" v="82"/>
          <ac:cxnSpMkLst>
            <pc:docMk/>
            <pc:sldMk cId="1108719720" sldId="2145706283"/>
            <ac:cxnSpMk id="13" creationId="{CEF329FF-9858-805F-3FE2-E6ED779C859D}"/>
          </ac:cxnSpMkLst>
        </pc:cxnChg>
        <pc:cxnChg chg="del">
          <ac:chgData name="Graf Thomas, INI-NET-VNC-HCS" userId="487bc3e3-9ce7-4cdd-b7b4-8899ea88d289" providerId="ADAL" clId="{D5F81756-EA00-4B65-9234-A0FB2F3D032D}" dt="2024-07-13T15:47:13.984" v="78" actId="478"/>
          <ac:cxnSpMkLst>
            <pc:docMk/>
            <pc:sldMk cId="1108719720" sldId="2145706283"/>
            <ac:cxnSpMk id="15" creationId="{CEF6A92B-B282-4279-BF45-3D3805A69CFD}"/>
          </ac:cxnSpMkLst>
        </pc:cxnChg>
        <pc:cxnChg chg="del">
          <ac:chgData name="Graf Thomas, INI-NET-VNC-HCS" userId="487bc3e3-9ce7-4cdd-b7b4-8899ea88d289" providerId="ADAL" clId="{D5F81756-EA00-4B65-9234-A0FB2F3D032D}" dt="2024-07-13T15:47:13.984" v="78" actId="478"/>
          <ac:cxnSpMkLst>
            <pc:docMk/>
            <pc:sldMk cId="1108719720" sldId="2145706283"/>
            <ac:cxnSpMk id="16" creationId="{1DCCF47F-8DC3-9197-7101-4DE7468021A8}"/>
          </ac:cxnSpMkLst>
        </pc:cxnChg>
        <pc:cxnChg chg="del">
          <ac:chgData name="Graf Thomas, INI-NET-VNC-HCS" userId="487bc3e3-9ce7-4cdd-b7b4-8899ea88d289" providerId="ADAL" clId="{D5F81756-EA00-4B65-9234-A0FB2F3D032D}" dt="2024-07-13T15:47:13.984" v="78" actId="478"/>
          <ac:cxnSpMkLst>
            <pc:docMk/>
            <pc:sldMk cId="1108719720" sldId="2145706283"/>
            <ac:cxnSpMk id="17" creationId="{CA870199-91A5-610F-5CB6-418A1191A95D}"/>
          </ac:cxnSpMkLst>
        </pc:cxnChg>
        <pc:cxnChg chg="del">
          <ac:chgData name="Graf Thomas, INI-NET-VNC-HCS" userId="487bc3e3-9ce7-4cdd-b7b4-8899ea88d289" providerId="ADAL" clId="{D5F81756-EA00-4B65-9234-A0FB2F3D032D}" dt="2024-07-13T15:47:13.984" v="78" actId="478"/>
          <ac:cxnSpMkLst>
            <pc:docMk/>
            <pc:sldMk cId="1108719720" sldId="2145706283"/>
            <ac:cxnSpMk id="22" creationId="{FBEAF735-DF81-0A3B-9CB7-88B14D0CC205}"/>
          </ac:cxnSpMkLst>
        </pc:cxnChg>
        <pc:cxnChg chg="add mod">
          <ac:chgData name="Graf Thomas, INI-NET-VNC-HCS" userId="487bc3e3-9ce7-4cdd-b7b4-8899ea88d289" providerId="ADAL" clId="{D5F81756-EA00-4B65-9234-A0FB2F3D032D}" dt="2024-07-13T15:47:32.435" v="82"/>
          <ac:cxnSpMkLst>
            <pc:docMk/>
            <pc:sldMk cId="1108719720" sldId="2145706283"/>
            <ac:cxnSpMk id="25" creationId="{AF5E5FD4-37C3-D6F8-F40D-7E093B667EC3}"/>
          </ac:cxnSpMkLst>
        </pc:cxnChg>
        <pc:cxnChg chg="add mod">
          <ac:chgData name="Graf Thomas, INI-NET-VNC-HCS" userId="487bc3e3-9ce7-4cdd-b7b4-8899ea88d289" providerId="ADAL" clId="{D5F81756-EA00-4B65-9234-A0FB2F3D032D}" dt="2024-07-13T15:47:32.435" v="82"/>
          <ac:cxnSpMkLst>
            <pc:docMk/>
            <pc:sldMk cId="1108719720" sldId="2145706283"/>
            <ac:cxnSpMk id="26" creationId="{FC2ED9A3-59E2-4C02-0C42-7DF18209075A}"/>
          </ac:cxnSpMkLst>
        </pc:cxnChg>
      </pc:sldChg>
      <pc:sldMasterChg chg="del delSldLayout">
        <pc:chgData name="Graf Thomas, INI-NET-VNC-HCS" userId="487bc3e3-9ce7-4cdd-b7b4-8899ea88d289" providerId="ADAL" clId="{D5F81756-EA00-4B65-9234-A0FB2F3D032D}" dt="2024-07-13T15:49:07.497" v="91" actId="47"/>
        <pc:sldMasterMkLst>
          <pc:docMk/>
          <pc:sldMasterMk cId="199130848" sldId="2147483661"/>
        </pc:sldMasterMkLst>
        <pc:sldLayoutChg chg="del">
          <pc:chgData name="Graf Thomas, INI-NET-VNC-HCS" userId="487bc3e3-9ce7-4cdd-b7b4-8899ea88d289" providerId="ADAL" clId="{D5F81756-EA00-4B65-9234-A0FB2F3D032D}" dt="2024-07-13T15:49:07.497" v="91" actId="47"/>
          <pc:sldLayoutMkLst>
            <pc:docMk/>
            <pc:sldMasterMk cId="199130848" sldId="2147483661"/>
            <pc:sldLayoutMk cId="1681043081" sldId="2147483662"/>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2977211289" sldId="2147483663"/>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243128613" sldId="2147483664"/>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2963072395" sldId="2147483665"/>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1090302247" sldId="2147483666"/>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389885364" sldId="2147483667"/>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2449008765" sldId="2147483668"/>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2646644082" sldId="2147483669"/>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2784012227" sldId="2147483670"/>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4016650525" sldId="2147483671"/>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2538429098" sldId="2147483672"/>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582256069" sldId="2147483673"/>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129671145" sldId="2147483674"/>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3821018312" sldId="2147483675"/>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3076956421" sldId="2147483676"/>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1408353582" sldId="2147483677"/>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3406652537" sldId="2147483678"/>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4120502027" sldId="2147483679"/>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896036100" sldId="2147483680"/>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2984139602" sldId="2147483681"/>
          </pc:sldLayoutMkLst>
        </pc:sldLayoutChg>
      </pc:sldMaster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2089569160997734E-2"/>
          <c:y val="3.2089852607709753E-2"/>
          <c:w val="0.9358205782312925"/>
          <c:h val="0.9358205782312925"/>
        </c:manualLayout>
      </c:layout>
      <c:doughnutChart>
        <c:varyColors val="1"/>
        <c:ser>
          <c:idx val="0"/>
          <c:order val="0"/>
          <c:tx>
            <c:strRef>
              <c:f>Tabelle1!$B$1</c:f>
              <c:strCache>
                <c:ptCount val="1"/>
                <c:pt idx="0">
                  <c:v>Spalte1</c:v>
                </c:pt>
              </c:strCache>
            </c:strRef>
          </c:tx>
          <c:spPr>
            <a:ln w="28575">
              <a:solidFill>
                <a:schemeClr val="bg1"/>
              </a:solidFill>
            </a:ln>
          </c:spPr>
          <c:dPt>
            <c:idx val="0"/>
            <c:bubble3D val="0"/>
            <c:spPr>
              <a:solidFill>
                <a:srgbClr val="00B050"/>
              </a:solidFill>
              <a:ln w="28575">
                <a:solidFill>
                  <a:schemeClr val="bg1"/>
                </a:solidFill>
              </a:ln>
            </c:spPr>
            <c:extLst>
              <c:ext xmlns:c16="http://schemas.microsoft.com/office/drawing/2014/chart" uri="{C3380CC4-5D6E-409C-BE32-E72D297353CC}">
                <c16:uniqueId val="{00000001-7078-4526-9CAC-793690511593}"/>
              </c:ext>
            </c:extLst>
          </c:dPt>
          <c:dPt>
            <c:idx val="1"/>
            <c:bubble3D val="0"/>
            <c:spPr>
              <a:solidFill>
                <a:srgbClr val="FF0000"/>
              </a:solidFill>
              <a:ln w="28575">
                <a:solidFill>
                  <a:schemeClr val="bg1"/>
                </a:solidFill>
              </a:ln>
            </c:spPr>
            <c:extLst>
              <c:ext xmlns:c16="http://schemas.microsoft.com/office/drawing/2014/chart" uri="{C3380CC4-5D6E-409C-BE32-E72D297353CC}">
                <c16:uniqueId val="{00000003-7078-4526-9CAC-793690511593}"/>
              </c:ext>
            </c:extLst>
          </c:dPt>
          <c:dPt>
            <c:idx val="2"/>
            <c:bubble3D val="0"/>
            <c:spPr>
              <a:solidFill>
                <a:srgbClr val="FFC000"/>
              </a:solidFill>
              <a:ln w="28575">
                <a:solidFill>
                  <a:schemeClr val="bg1"/>
                </a:solidFill>
              </a:ln>
            </c:spPr>
            <c:extLst>
              <c:ext xmlns:c16="http://schemas.microsoft.com/office/drawing/2014/chart" uri="{C3380CC4-5D6E-409C-BE32-E72D297353CC}">
                <c16:uniqueId val="{00000005-7078-4526-9CAC-793690511593}"/>
              </c:ext>
            </c:extLst>
          </c:dPt>
          <c:dPt>
            <c:idx val="3"/>
            <c:bubble3D val="0"/>
            <c:spPr>
              <a:solidFill>
                <a:srgbClr val="92D050"/>
              </a:solidFill>
              <a:ln w="28575">
                <a:solidFill>
                  <a:schemeClr val="bg1"/>
                </a:solidFill>
              </a:ln>
            </c:spPr>
            <c:extLst>
              <c:ext xmlns:c16="http://schemas.microsoft.com/office/drawing/2014/chart" uri="{C3380CC4-5D6E-409C-BE32-E72D297353CC}">
                <c16:uniqueId val="{00000007-7078-4526-9CAC-793690511593}"/>
              </c:ext>
            </c:extLst>
          </c:dPt>
          <c:cat>
            <c:strRef>
              <c:f>Tabelle1!$A$2:$A$5</c:f>
              <c:strCache>
                <c:ptCount val="4"/>
                <c:pt idx="0">
                  <c:v>Realtime</c:v>
                </c:pt>
                <c:pt idx="1">
                  <c:v>Replay</c:v>
                </c:pt>
                <c:pt idx="2">
                  <c:v>Falls Delay</c:v>
                </c:pt>
                <c:pt idx="3">
                  <c:v>Falls Previous</c:v>
                </c:pt>
              </c:strCache>
            </c:strRef>
          </c:cat>
          <c:val>
            <c:numRef>
              <c:f>Tabelle1!$B$2:$B$5</c:f>
              <c:numCache>
                <c:formatCode>General</c:formatCode>
                <c:ptCount val="4"/>
                <c:pt idx="0">
                  <c:v>7</c:v>
                </c:pt>
                <c:pt idx="1">
                  <c:v>3</c:v>
                </c:pt>
                <c:pt idx="2">
                  <c:v>11</c:v>
                </c:pt>
                <c:pt idx="3">
                  <c:v>3</c:v>
                </c:pt>
              </c:numCache>
            </c:numRef>
          </c:val>
          <c:extLst>
            <c:ext xmlns:c16="http://schemas.microsoft.com/office/drawing/2014/chart" uri="{C3380CC4-5D6E-409C-BE32-E72D297353CC}">
              <c16:uniqueId val="{00000008-7078-4526-9CAC-793690511593}"/>
            </c:ext>
          </c:extLst>
        </c:ser>
        <c:dLbls>
          <c:showLegendKey val="0"/>
          <c:showVal val="0"/>
          <c:showCatName val="0"/>
          <c:showSerName val="0"/>
          <c:showPercent val="0"/>
          <c:showBubbleSize val="0"/>
          <c:showLeaderLines val="1"/>
        </c:dLbls>
        <c:firstSliceAng val="0"/>
        <c:holeSize val="64"/>
      </c:doughnutChart>
    </c:plotArea>
    <c:plotVisOnly val="1"/>
    <c:dispBlanksAs val="gap"/>
    <c:showDLblsOverMax val="0"/>
  </c:chart>
  <c:txPr>
    <a:bodyPr/>
    <a:lstStyle/>
    <a:p>
      <a:pPr>
        <a:defRPr sz="1800"/>
      </a:pPr>
      <a:endParaRPr lang="de-DE"/>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2089569160997734E-2"/>
          <c:y val="3.2089852607709753E-2"/>
          <c:w val="0.9358205782312925"/>
          <c:h val="0.9358205782312925"/>
        </c:manualLayout>
      </c:layout>
      <c:doughnutChart>
        <c:varyColors val="1"/>
        <c:ser>
          <c:idx val="0"/>
          <c:order val="0"/>
          <c:tx>
            <c:strRef>
              <c:f>Tabelle1!$B$1</c:f>
              <c:strCache>
                <c:ptCount val="1"/>
                <c:pt idx="0">
                  <c:v>Spalte1</c:v>
                </c:pt>
              </c:strCache>
            </c:strRef>
          </c:tx>
          <c:spPr>
            <a:ln w="28575">
              <a:solidFill>
                <a:schemeClr val="bg1"/>
              </a:solidFill>
            </a:ln>
          </c:spPr>
          <c:dPt>
            <c:idx val="0"/>
            <c:bubble3D val="0"/>
            <c:spPr>
              <a:solidFill>
                <a:srgbClr val="FFFF00"/>
              </a:solidFill>
              <a:ln w="28575">
                <a:solidFill>
                  <a:schemeClr val="bg1"/>
                </a:solidFill>
              </a:ln>
            </c:spPr>
            <c:extLst>
              <c:ext xmlns:c16="http://schemas.microsoft.com/office/drawing/2014/chart" uri="{C3380CC4-5D6E-409C-BE32-E72D297353CC}">
                <c16:uniqueId val="{00000001-2861-456B-B7E3-5C063004379B}"/>
              </c:ext>
            </c:extLst>
          </c:dPt>
          <c:dPt>
            <c:idx val="1"/>
            <c:bubble3D val="0"/>
            <c:spPr>
              <a:solidFill>
                <a:srgbClr val="00B050"/>
              </a:solidFill>
              <a:ln w="28575">
                <a:solidFill>
                  <a:schemeClr val="bg1"/>
                </a:solidFill>
              </a:ln>
            </c:spPr>
            <c:extLst>
              <c:ext xmlns:c16="http://schemas.microsoft.com/office/drawing/2014/chart" uri="{C3380CC4-5D6E-409C-BE32-E72D297353CC}">
                <c16:uniqueId val="{00000003-2861-456B-B7E3-5C063004379B}"/>
              </c:ext>
            </c:extLst>
          </c:dPt>
          <c:dPt>
            <c:idx val="2"/>
            <c:bubble3D val="0"/>
            <c:spPr>
              <a:solidFill>
                <a:srgbClr val="92D050"/>
              </a:solidFill>
              <a:ln w="28575">
                <a:solidFill>
                  <a:schemeClr val="bg1"/>
                </a:solidFill>
              </a:ln>
            </c:spPr>
            <c:extLst>
              <c:ext xmlns:c16="http://schemas.microsoft.com/office/drawing/2014/chart" uri="{C3380CC4-5D6E-409C-BE32-E72D297353CC}">
                <c16:uniqueId val="{00000005-2861-456B-B7E3-5C063004379B}"/>
              </c:ext>
            </c:extLst>
          </c:dPt>
          <c:dPt>
            <c:idx val="3"/>
            <c:bubble3D val="0"/>
            <c:spPr>
              <a:solidFill>
                <a:srgbClr val="FFC000"/>
              </a:solidFill>
              <a:ln w="28575">
                <a:solidFill>
                  <a:schemeClr val="bg1"/>
                </a:solidFill>
              </a:ln>
            </c:spPr>
            <c:extLst>
              <c:ext xmlns:c16="http://schemas.microsoft.com/office/drawing/2014/chart" uri="{C3380CC4-5D6E-409C-BE32-E72D297353CC}">
                <c16:uniqueId val="{00000007-2861-456B-B7E3-5C063004379B}"/>
              </c:ext>
            </c:extLst>
          </c:dPt>
          <c:cat>
            <c:strRef>
              <c:f>Tabelle1!$A$2:$A$5</c:f>
              <c:strCache>
                <c:ptCount val="4"/>
                <c:pt idx="0">
                  <c:v>One</c:v>
                </c:pt>
                <c:pt idx="1">
                  <c:v>Two</c:v>
                </c:pt>
                <c:pt idx="2">
                  <c:v>Three</c:v>
                </c:pt>
                <c:pt idx="3">
                  <c:v>Four</c:v>
                </c:pt>
              </c:strCache>
            </c:strRef>
          </c:cat>
          <c:val>
            <c:numRef>
              <c:f>Tabelle1!$B$2:$B$5</c:f>
              <c:numCache>
                <c:formatCode>General</c:formatCode>
                <c:ptCount val="4"/>
                <c:pt idx="0">
                  <c:v>3</c:v>
                </c:pt>
                <c:pt idx="1">
                  <c:v>8</c:v>
                </c:pt>
                <c:pt idx="2">
                  <c:v>6</c:v>
                </c:pt>
                <c:pt idx="3">
                  <c:v>2</c:v>
                </c:pt>
              </c:numCache>
            </c:numRef>
          </c:val>
          <c:extLst>
            <c:ext xmlns:c16="http://schemas.microsoft.com/office/drawing/2014/chart" uri="{C3380CC4-5D6E-409C-BE32-E72D297353CC}">
              <c16:uniqueId val="{00000008-2861-456B-B7E3-5C063004379B}"/>
            </c:ext>
          </c:extLst>
        </c:ser>
        <c:dLbls>
          <c:showLegendKey val="0"/>
          <c:showVal val="0"/>
          <c:showCatName val="0"/>
          <c:showSerName val="0"/>
          <c:showPercent val="0"/>
          <c:showBubbleSize val="0"/>
          <c:showLeaderLines val="1"/>
        </c:dLbls>
        <c:firstSliceAng val="0"/>
        <c:holeSize val="64"/>
      </c:doughnutChart>
    </c:plotArea>
    <c:plotVisOnly val="1"/>
    <c:dispBlanksAs val="gap"/>
    <c:showDLblsOverMax val="0"/>
  </c:chart>
  <c:txPr>
    <a:bodyPr/>
    <a:lstStyle/>
    <a:p>
      <a:pPr>
        <a:defRPr sz="1800"/>
      </a:pPr>
      <a:endParaRPr lang="de-DE"/>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E705E9-673F-4AC4-B29E-A7B26F3B8523}" type="datetimeFigureOut">
              <a:rPr lang="de-CH" smtClean="0"/>
              <a:t>14.07.2024</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BC52A0-2F3F-497F-8536-39D60282E9C2}" type="slidenum">
              <a:rPr lang="de-CH" smtClean="0"/>
              <a:t>‹#›</a:t>
            </a:fld>
            <a:endParaRPr lang="de-CH"/>
          </a:p>
        </p:txBody>
      </p:sp>
    </p:spTree>
    <p:extLst>
      <p:ext uri="{BB962C8B-B14F-4D97-AF65-F5344CB8AC3E}">
        <p14:creationId xmlns:p14="http://schemas.microsoft.com/office/powerpoint/2010/main" val="231673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a:p>
        </p:txBody>
      </p:sp>
      <p:sp>
        <p:nvSpPr>
          <p:cNvPr id="4" name="Slide Number Placeholder 3"/>
          <p:cNvSpPr>
            <a:spLocks noGrp="1"/>
          </p:cNvSpPr>
          <p:nvPr>
            <p:ph type="sldNum" sz="quarter" idx="5"/>
          </p:nvPr>
        </p:nvSpPr>
        <p:spPr/>
        <p:txBody>
          <a:bodyPr/>
          <a:lstStyle/>
          <a:p>
            <a:fld id="{574FFD1E-068C-4775-AB61-A06ECF97265E}" type="slidenum">
              <a:rPr lang="de-CH" smtClean="0"/>
              <a:t>2</a:t>
            </a:fld>
            <a:endParaRPr lang="de-CH"/>
          </a:p>
        </p:txBody>
      </p:sp>
    </p:spTree>
    <p:extLst>
      <p:ext uri="{BB962C8B-B14F-4D97-AF65-F5344CB8AC3E}">
        <p14:creationId xmlns:p14="http://schemas.microsoft.com/office/powerpoint/2010/main" val="30425536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24" name="Google Shape;22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26233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17</a:t>
            </a:fld>
            <a:endParaRPr lang="de-CH"/>
          </a:p>
        </p:txBody>
      </p:sp>
    </p:spTree>
    <p:extLst>
      <p:ext uri="{BB962C8B-B14F-4D97-AF65-F5344CB8AC3E}">
        <p14:creationId xmlns:p14="http://schemas.microsoft.com/office/powerpoint/2010/main" val="16784561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18</a:t>
            </a:fld>
            <a:endParaRPr lang="de-CH"/>
          </a:p>
        </p:txBody>
      </p:sp>
    </p:spTree>
    <p:extLst>
      <p:ext uri="{BB962C8B-B14F-4D97-AF65-F5344CB8AC3E}">
        <p14:creationId xmlns:p14="http://schemas.microsoft.com/office/powerpoint/2010/main" val="5198955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19</a:t>
            </a:fld>
            <a:endParaRPr lang="de-CH"/>
          </a:p>
        </p:txBody>
      </p:sp>
    </p:spTree>
    <p:extLst>
      <p:ext uri="{BB962C8B-B14F-4D97-AF65-F5344CB8AC3E}">
        <p14:creationId xmlns:p14="http://schemas.microsoft.com/office/powerpoint/2010/main" val="38826651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20</a:t>
            </a:fld>
            <a:endParaRPr lang="de-CH"/>
          </a:p>
        </p:txBody>
      </p:sp>
    </p:spTree>
    <p:extLst>
      <p:ext uri="{BB962C8B-B14F-4D97-AF65-F5344CB8AC3E}">
        <p14:creationId xmlns:p14="http://schemas.microsoft.com/office/powerpoint/2010/main" val="13605637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21</a:t>
            </a:fld>
            <a:endParaRPr lang="de-CH"/>
          </a:p>
        </p:txBody>
      </p:sp>
    </p:spTree>
    <p:extLst>
      <p:ext uri="{BB962C8B-B14F-4D97-AF65-F5344CB8AC3E}">
        <p14:creationId xmlns:p14="http://schemas.microsoft.com/office/powerpoint/2010/main" val="11685922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24" name="Google Shape;22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74860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24" name="Google Shape;22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77625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a:p>
        </p:txBody>
      </p:sp>
      <p:sp>
        <p:nvSpPr>
          <p:cNvPr id="4" name="Slide Number Placeholder 3"/>
          <p:cNvSpPr>
            <a:spLocks noGrp="1"/>
          </p:cNvSpPr>
          <p:nvPr>
            <p:ph type="sldNum" sz="quarter" idx="5"/>
          </p:nvPr>
        </p:nvSpPr>
        <p:spPr/>
        <p:txBody>
          <a:bodyPr/>
          <a:lstStyle/>
          <a:p>
            <a:fld id="{574FFD1E-068C-4775-AB61-A06ECF97265E}" type="slidenum">
              <a:rPr lang="de-CH" smtClean="0"/>
              <a:t>4</a:t>
            </a:fld>
            <a:endParaRPr lang="de-CH"/>
          </a:p>
        </p:txBody>
      </p:sp>
    </p:spTree>
    <p:extLst>
      <p:ext uri="{BB962C8B-B14F-4D97-AF65-F5344CB8AC3E}">
        <p14:creationId xmlns:p14="http://schemas.microsoft.com/office/powerpoint/2010/main" val="35228048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25</a:t>
            </a:fld>
            <a:endParaRPr lang="de-CH"/>
          </a:p>
        </p:txBody>
      </p:sp>
    </p:spTree>
    <p:extLst>
      <p:ext uri="{BB962C8B-B14F-4D97-AF65-F5344CB8AC3E}">
        <p14:creationId xmlns:p14="http://schemas.microsoft.com/office/powerpoint/2010/main" val="38063927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4FFD1E-068C-4775-AB61-A06ECF97265E}" type="slidenum">
              <a:rPr lang="de-CH" smtClean="0"/>
              <a:t>26</a:t>
            </a:fld>
            <a:endParaRPr lang="de-CH"/>
          </a:p>
        </p:txBody>
      </p:sp>
    </p:spTree>
    <p:extLst>
      <p:ext uri="{BB962C8B-B14F-4D97-AF65-F5344CB8AC3E}">
        <p14:creationId xmlns:p14="http://schemas.microsoft.com/office/powerpoint/2010/main" val="8995480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476250" y="611188"/>
            <a:ext cx="5903913" cy="3321050"/>
          </a:xfrm>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E5BBCCF6-F8A8-4C49-BF3D-CA1AA74CA975}" type="slidenum">
              <a:rPr lang="de-DE" sz="1000" smtClean="0"/>
              <a:t>27</a:t>
            </a:fld>
            <a:endParaRPr lang="de-DE" sz="1000"/>
          </a:p>
        </p:txBody>
      </p:sp>
    </p:spTree>
    <p:extLst>
      <p:ext uri="{BB962C8B-B14F-4D97-AF65-F5344CB8AC3E}">
        <p14:creationId xmlns:p14="http://schemas.microsoft.com/office/powerpoint/2010/main" val="1352971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30</a:t>
            </a:fld>
            <a:endParaRPr lang="de-CH"/>
          </a:p>
        </p:txBody>
      </p:sp>
    </p:spTree>
    <p:extLst>
      <p:ext uri="{BB962C8B-B14F-4D97-AF65-F5344CB8AC3E}">
        <p14:creationId xmlns:p14="http://schemas.microsoft.com/office/powerpoint/2010/main" val="22610277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31</a:t>
            </a:fld>
            <a:endParaRPr lang="de-CH"/>
          </a:p>
        </p:txBody>
      </p:sp>
    </p:spTree>
    <p:extLst>
      <p:ext uri="{BB962C8B-B14F-4D97-AF65-F5344CB8AC3E}">
        <p14:creationId xmlns:p14="http://schemas.microsoft.com/office/powerpoint/2010/main" val="22758900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a:p>
        </p:txBody>
      </p:sp>
      <p:sp>
        <p:nvSpPr>
          <p:cNvPr id="4" name="Slide Number Placeholder 3"/>
          <p:cNvSpPr>
            <a:spLocks noGrp="1"/>
          </p:cNvSpPr>
          <p:nvPr>
            <p:ph type="sldNum" sz="quarter" idx="5"/>
          </p:nvPr>
        </p:nvSpPr>
        <p:spPr/>
        <p:txBody>
          <a:bodyPr/>
          <a:lstStyle/>
          <a:p>
            <a:fld id="{574FFD1E-068C-4775-AB61-A06ECF97265E}" type="slidenum">
              <a:rPr lang="de-CH" smtClean="0"/>
              <a:t>5</a:t>
            </a:fld>
            <a:endParaRPr lang="de-CH"/>
          </a:p>
        </p:txBody>
      </p:sp>
    </p:spTree>
    <p:extLst>
      <p:ext uri="{BB962C8B-B14F-4D97-AF65-F5344CB8AC3E}">
        <p14:creationId xmlns:p14="http://schemas.microsoft.com/office/powerpoint/2010/main" val="2625848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noProof="0" dirty="0"/>
          </a:p>
        </p:txBody>
      </p:sp>
      <p:sp>
        <p:nvSpPr>
          <p:cNvPr id="4" name="Slide Number Placeholder 3"/>
          <p:cNvSpPr>
            <a:spLocks noGrp="1"/>
          </p:cNvSpPr>
          <p:nvPr>
            <p:ph type="sldNum" sz="quarter" idx="5"/>
          </p:nvPr>
        </p:nvSpPr>
        <p:spPr/>
        <p:txBody>
          <a:bodyPr/>
          <a:lstStyle/>
          <a:p>
            <a:fld id="{574FFD1E-068C-4775-AB61-A06ECF97265E}" type="slidenum">
              <a:rPr lang="de-CH" smtClean="0"/>
              <a:t>6</a:t>
            </a:fld>
            <a:endParaRPr lang="de-CH"/>
          </a:p>
        </p:txBody>
      </p:sp>
    </p:spTree>
    <p:extLst>
      <p:ext uri="{BB962C8B-B14F-4D97-AF65-F5344CB8AC3E}">
        <p14:creationId xmlns:p14="http://schemas.microsoft.com/office/powerpoint/2010/main" val="555727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a:p>
        </p:txBody>
      </p:sp>
      <p:sp>
        <p:nvSpPr>
          <p:cNvPr id="4" name="Slide Number Placeholder 3"/>
          <p:cNvSpPr>
            <a:spLocks noGrp="1"/>
          </p:cNvSpPr>
          <p:nvPr>
            <p:ph type="sldNum" sz="quarter" idx="5"/>
          </p:nvPr>
        </p:nvSpPr>
        <p:spPr/>
        <p:txBody>
          <a:bodyPr/>
          <a:lstStyle/>
          <a:p>
            <a:fld id="{574FFD1E-068C-4775-AB61-A06ECF97265E}" type="slidenum">
              <a:rPr lang="de-CH" smtClean="0"/>
              <a:t>7</a:t>
            </a:fld>
            <a:endParaRPr lang="de-CH"/>
          </a:p>
        </p:txBody>
      </p:sp>
    </p:spTree>
    <p:extLst>
      <p:ext uri="{BB962C8B-B14F-4D97-AF65-F5344CB8AC3E}">
        <p14:creationId xmlns:p14="http://schemas.microsoft.com/office/powerpoint/2010/main" val="17320585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a:p>
        </p:txBody>
      </p:sp>
      <p:sp>
        <p:nvSpPr>
          <p:cNvPr id="4" name="Slide Number Placeholder 3"/>
          <p:cNvSpPr>
            <a:spLocks noGrp="1"/>
          </p:cNvSpPr>
          <p:nvPr>
            <p:ph type="sldNum" sz="quarter" idx="5"/>
          </p:nvPr>
        </p:nvSpPr>
        <p:spPr/>
        <p:txBody>
          <a:bodyPr/>
          <a:lstStyle/>
          <a:p>
            <a:fld id="{574FFD1E-068C-4775-AB61-A06ECF97265E}" type="slidenum">
              <a:rPr lang="de-CH" smtClean="0"/>
              <a:t>8</a:t>
            </a:fld>
            <a:endParaRPr lang="de-CH"/>
          </a:p>
        </p:txBody>
      </p:sp>
    </p:spTree>
    <p:extLst>
      <p:ext uri="{BB962C8B-B14F-4D97-AF65-F5344CB8AC3E}">
        <p14:creationId xmlns:p14="http://schemas.microsoft.com/office/powerpoint/2010/main" val="20083253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a:p>
        </p:txBody>
      </p:sp>
      <p:sp>
        <p:nvSpPr>
          <p:cNvPr id="4" name="Slide Number Placeholder 3"/>
          <p:cNvSpPr>
            <a:spLocks noGrp="1"/>
          </p:cNvSpPr>
          <p:nvPr>
            <p:ph type="sldNum" sz="quarter" idx="5"/>
          </p:nvPr>
        </p:nvSpPr>
        <p:spPr/>
        <p:txBody>
          <a:bodyPr/>
          <a:lstStyle/>
          <a:p>
            <a:fld id="{574FFD1E-068C-4775-AB61-A06ECF97265E}" type="slidenum">
              <a:rPr lang="de-CH" smtClean="0"/>
              <a:t>9</a:t>
            </a:fld>
            <a:endParaRPr lang="de-CH"/>
          </a:p>
        </p:txBody>
      </p:sp>
    </p:spTree>
    <p:extLst>
      <p:ext uri="{BB962C8B-B14F-4D97-AF65-F5344CB8AC3E}">
        <p14:creationId xmlns:p14="http://schemas.microsoft.com/office/powerpoint/2010/main" val="29121166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a:p>
        </p:txBody>
      </p:sp>
      <p:sp>
        <p:nvSpPr>
          <p:cNvPr id="4" name="Slide Number Placeholder 3"/>
          <p:cNvSpPr>
            <a:spLocks noGrp="1"/>
          </p:cNvSpPr>
          <p:nvPr>
            <p:ph type="sldNum" sz="quarter" idx="5"/>
          </p:nvPr>
        </p:nvSpPr>
        <p:spPr/>
        <p:txBody>
          <a:bodyPr/>
          <a:lstStyle/>
          <a:p>
            <a:fld id="{574FFD1E-068C-4775-AB61-A06ECF97265E}" type="slidenum">
              <a:rPr lang="de-CH" smtClean="0"/>
              <a:t>10</a:t>
            </a:fld>
            <a:endParaRPr lang="de-CH"/>
          </a:p>
        </p:txBody>
      </p:sp>
    </p:spTree>
    <p:extLst>
      <p:ext uri="{BB962C8B-B14F-4D97-AF65-F5344CB8AC3E}">
        <p14:creationId xmlns:p14="http://schemas.microsoft.com/office/powerpoint/2010/main" val="1676153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12</a:t>
            </a:fld>
            <a:endParaRPr lang="de-CH"/>
          </a:p>
        </p:txBody>
      </p:sp>
    </p:spTree>
    <p:extLst>
      <p:ext uri="{BB962C8B-B14F-4D97-AF65-F5344CB8AC3E}">
        <p14:creationId xmlns:p14="http://schemas.microsoft.com/office/powerpoint/2010/main" val="2261027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E4512-1D3B-4B73-B042-476E6184E8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CH"/>
          </a:p>
        </p:txBody>
      </p:sp>
      <p:sp>
        <p:nvSpPr>
          <p:cNvPr id="3" name="Subtitle 2">
            <a:extLst>
              <a:ext uri="{FF2B5EF4-FFF2-40B4-BE49-F238E27FC236}">
                <a16:creationId xmlns:a16="http://schemas.microsoft.com/office/drawing/2014/main" id="{14168D7F-8149-41A1-BACA-3AE93B5EBA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CH"/>
          </a:p>
        </p:txBody>
      </p:sp>
      <p:sp>
        <p:nvSpPr>
          <p:cNvPr id="4" name="Date Placeholder 3">
            <a:extLst>
              <a:ext uri="{FF2B5EF4-FFF2-40B4-BE49-F238E27FC236}">
                <a16:creationId xmlns:a16="http://schemas.microsoft.com/office/drawing/2014/main" id="{2F31F274-2081-4043-A760-EBE78731B51B}"/>
              </a:ext>
            </a:extLst>
          </p:cNvPr>
          <p:cNvSpPr>
            <a:spLocks noGrp="1"/>
          </p:cNvSpPr>
          <p:nvPr>
            <p:ph type="dt" sz="half" idx="10"/>
          </p:nvPr>
        </p:nvSpPr>
        <p:spPr/>
        <p:txBody>
          <a:bodyPr/>
          <a:lstStyle/>
          <a:p>
            <a:fld id="{9E9B238C-2335-4007-98C9-471C02CC43B6}" type="datetimeFigureOut">
              <a:rPr lang="de-CH" smtClean="0"/>
              <a:t>14.07.2024</a:t>
            </a:fld>
            <a:endParaRPr lang="de-CH"/>
          </a:p>
        </p:txBody>
      </p:sp>
      <p:sp>
        <p:nvSpPr>
          <p:cNvPr id="5" name="Footer Placeholder 4">
            <a:extLst>
              <a:ext uri="{FF2B5EF4-FFF2-40B4-BE49-F238E27FC236}">
                <a16:creationId xmlns:a16="http://schemas.microsoft.com/office/drawing/2014/main" id="{06F4A492-DE76-49D9-B2D6-119D939A640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8F859CCC-4F98-451F-BD3B-E72AFDCA696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785822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7D866-2D41-48BC-9DC3-7FEE77BA7CD7}"/>
              </a:ext>
            </a:extLst>
          </p:cNvPr>
          <p:cNvSpPr>
            <a:spLocks noGrp="1"/>
          </p:cNvSpPr>
          <p:nvPr>
            <p:ph type="title"/>
          </p:nvPr>
        </p:nvSpPr>
        <p:spPr/>
        <p:txBody>
          <a:bodyPr/>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7477519-4E02-40D8-8B6A-3A512977D4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56831AF6-5DD6-4C3B-B500-F46F75D54246}"/>
              </a:ext>
            </a:extLst>
          </p:cNvPr>
          <p:cNvSpPr>
            <a:spLocks noGrp="1"/>
          </p:cNvSpPr>
          <p:nvPr>
            <p:ph type="dt" sz="half" idx="10"/>
          </p:nvPr>
        </p:nvSpPr>
        <p:spPr/>
        <p:txBody>
          <a:bodyPr/>
          <a:lstStyle/>
          <a:p>
            <a:fld id="{9E9B238C-2335-4007-98C9-471C02CC43B6}" type="datetimeFigureOut">
              <a:rPr lang="de-CH" smtClean="0"/>
              <a:t>14.07.2024</a:t>
            </a:fld>
            <a:endParaRPr lang="de-CH"/>
          </a:p>
        </p:txBody>
      </p:sp>
      <p:sp>
        <p:nvSpPr>
          <p:cNvPr id="5" name="Footer Placeholder 4">
            <a:extLst>
              <a:ext uri="{FF2B5EF4-FFF2-40B4-BE49-F238E27FC236}">
                <a16:creationId xmlns:a16="http://schemas.microsoft.com/office/drawing/2014/main" id="{A75992F3-29F5-4955-B2D5-391EC52DB76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DBDB107A-54F3-441F-911A-3CD57FDE6E72}"/>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94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349AB2-2AB2-43A7-8656-1622691F72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E3361E9-F971-441C-8CE6-36B5044224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18CF5765-AAA1-4EBA-9889-B58751F154F4}"/>
              </a:ext>
            </a:extLst>
          </p:cNvPr>
          <p:cNvSpPr>
            <a:spLocks noGrp="1"/>
          </p:cNvSpPr>
          <p:nvPr>
            <p:ph type="dt" sz="half" idx="10"/>
          </p:nvPr>
        </p:nvSpPr>
        <p:spPr/>
        <p:txBody>
          <a:bodyPr/>
          <a:lstStyle/>
          <a:p>
            <a:fld id="{9E9B238C-2335-4007-98C9-471C02CC43B6}" type="datetimeFigureOut">
              <a:rPr lang="de-CH" smtClean="0"/>
              <a:t>14.07.2024</a:t>
            </a:fld>
            <a:endParaRPr lang="de-CH"/>
          </a:p>
        </p:txBody>
      </p:sp>
      <p:sp>
        <p:nvSpPr>
          <p:cNvPr id="5" name="Footer Placeholder 4">
            <a:extLst>
              <a:ext uri="{FF2B5EF4-FFF2-40B4-BE49-F238E27FC236}">
                <a16:creationId xmlns:a16="http://schemas.microsoft.com/office/drawing/2014/main" id="{71F360DF-246C-4E18-B36B-0922733683DC}"/>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F8C95E4A-A865-4DAD-8AEC-EE7D584D640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55912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ne Conten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bwMode="black">
          <a:xfrm>
            <a:off x="1199456" y="1484784"/>
            <a:ext cx="10512000" cy="489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GB"/>
              <a:t>Click to edit text. Use the buttons “Increase List Level” and “Decrease List Level” for copytext or bullet levels.</a:t>
            </a:r>
          </a:p>
          <a:p>
            <a:pPr lvl="1"/>
            <a:r>
              <a:rPr lang="en-GB"/>
              <a:t>Level 2</a:t>
            </a:r>
          </a:p>
          <a:p>
            <a:pPr lvl="2"/>
            <a:r>
              <a:rPr lang="en-GB"/>
              <a:t>Level 3</a:t>
            </a:r>
          </a:p>
          <a:p>
            <a:pPr lvl="3"/>
            <a:r>
              <a:rPr lang="en-GB"/>
              <a:t>Level 4</a:t>
            </a:r>
          </a:p>
          <a:p>
            <a:pPr lvl="4"/>
            <a:r>
              <a:rPr lang="en-GB"/>
              <a:t>Level 5</a:t>
            </a:r>
          </a:p>
          <a:p>
            <a:pPr lvl="5"/>
            <a:r>
              <a:rPr lang="en-GB"/>
              <a:t>Level 6</a:t>
            </a:r>
          </a:p>
          <a:p>
            <a:pPr lvl="6"/>
            <a:r>
              <a:rPr lang="en-GB"/>
              <a:t>Level 7</a:t>
            </a:r>
          </a:p>
          <a:p>
            <a:pPr lvl="7"/>
            <a:r>
              <a:rPr lang="en-GB"/>
              <a:t>Level 8</a:t>
            </a:r>
          </a:p>
          <a:p>
            <a:pPr lvl="8"/>
            <a:r>
              <a:rPr lang="en-GB"/>
              <a:t>Level 9</a:t>
            </a:r>
          </a:p>
        </p:txBody>
      </p:sp>
      <p:sp>
        <p:nvSpPr>
          <p:cNvPr id="5" name="Fußzeilenplatzhalter 4"/>
          <p:cNvSpPr>
            <a:spLocks noGrp="1"/>
          </p:cNvSpPr>
          <p:nvPr>
            <p:ph type="ftr" sz="quarter" idx="11"/>
          </p:nvPr>
        </p:nvSpPr>
        <p:spPr bwMode="black">
          <a:xfrm rot="16200000">
            <a:off x="-1645334" y="3392999"/>
            <a:ext cx="4105278" cy="287903"/>
          </a:xfrm>
        </p:spPr>
        <p:txBody>
          <a:bodyPr/>
          <a:lstStyle/>
          <a:p>
            <a:r>
              <a:rPr lang="en-US"/>
              <a:t>Introduction to Telemetry </a:t>
            </a:r>
            <a:endParaRPr lang="en-GB"/>
          </a:p>
        </p:txBody>
      </p:sp>
      <p:sp>
        <p:nvSpPr>
          <p:cNvPr id="6" name="Foliennummernplatzhalter 5"/>
          <p:cNvSpPr>
            <a:spLocks noGrp="1"/>
          </p:cNvSpPr>
          <p:nvPr>
            <p:ph type="sldNum" sz="quarter" idx="12"/>
          </p:nvPr>
        </p:nvSpPr>
        <p:spPr bwMode="black"/>
        <p:txBody>
          <a:bodyPr/>
          <a:lstStyle/>
          <a:p>
            <a:fld id="{8FF9B0DE-3FEB-4AA0-B465-B80EF7C1333D}" type="slidenum">
              <a:rPr lang="en-GB" smtClean="0"/>
              <a:t>‹#›</a:t>
            </a:fld>
            <a:endParaRPr lang="en-GB"/>
          </a:p>
        </p:txBody>
      </p:sp>
      <p:sp>
        <p:nvSpPr>
          <p:cNvPr id="12" name="Titel 11"/>
          <p:cNvSpPr>
            <a:spLocks noGrp="1"/>
          </p:cNvSpPr>
          <p:nvPr>
            <p:ph type="title" hasCustomPrompt="1"/>
          </p:nvPr>
        </p:nvSpPr>
        <p:spPr bwMode="black">
          <a:xfrm>
            <a:off x="1199456" y="332656"/>
            <a:ext cx="10512000" cy="720000"/>
          </a:xfrm>
        </p:spPr>
        <p:txBody>
          <a:bodyPr/>
          <a:lstStyle>
            <a:lvl1pPr>
              <a:defRPr/>
            </a:lvl1pPr>
          </a:lstStyle>
          <a:p>
            <a:r>
              <a:rPr lang="en-GB"/>
              <a:t>Click to edit title</a:t>
            </a:r>
          </a:p>
        </p:txBody>
      </p:sp>
    </p:spTree>
    <p:extLst>
      <p:ext uri="{BB962C8B-B14F-4D97-AF65-F5344CB8AC3E}">
        <p14:creationId xmlns:p14="http://schemas.microsoft.com/office/powerpoint/2010/main" val="1005672142"/>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Picture | Negative">
    <p:spTree>
      <p:nvGrpSpPr>
        <p:cNvPr id="1" name=""/>
        <p:cNvGrpSpPr/>
        <p:nvPr/>
      </p:nvGrpSpPr>
      <p:grpSpPr>
        <a:xfrm>
          <a:off x="0" y="0"/>
          <a:ext cx="0" cy="0"/>
          <a:chOff x="0" y="0"/>
          <a:chExt cx="0" cy="0"/>
        </a:xfrm>
      </p:grpSpPr>
      <p:sp>
        <p:nvSpPr>
          <p:cNvPr id="8" name="Bildplatzhalter 8">
            <a:extLst>
              <a:ext uri="{FF2B5EF4-FFF2-40B4-BE49-F238E27FC236}">
                <a16:creationId xmlns:a16="http://schemas.microsoft.com/office/drawing/2014/main" id="{4CAA1A37-9204-4A25-9054-31917E425592}"/>
              </a:ext>
            </a:extLst>
          </p:cNvPr>
          <p:cNvSpPr>
            <a:spLocks noGrp="1"/>
          </p:cNvSpPr>
          <p:nvPr>
            <p:ph type="pic" sz="quarter" idx="13" hasCustomPrompt="1"/>
          </p:nvPr>
        </p:nvSpPr>
        <p:spPr bwMode="gray">
          <a:xfrm>
            <a:off x="0" y="0"/>
            <a:ext cx="12191999" cy="6858000"/>
          </a:xfrm>
          <a:solidFill>
            <a:srgbClr val="DDE3E7"/>
          </a:solidFill>
        </p:spPr>
        <p:txBody>
          <a:bodyPr lIns="9432000" rIns="504000" bIns="0" anchor="ctr"/>
          <a:lstStyle>
            <a:lvl1pPr marL="0" indent="0" algn="l">
              <a:lnSpc>
                <a:spcPct val="100000"/>
              </a:lnSpc>
              <a:spcBef>
                <a:spcPts val="0"/>
              </a:spcBef>
              <a:spcAft>
                <a:spcPts val="0"/>
              </a:spcAft>
              <a:buFont typeface="Arial" panose="020B0604020202020204" pitchFamily="34" charset="0"/>
              <a:buNone/>
              <a:defRPr sz="1200" b="0">
                <a:latin typeface="+mn-lt"/>
              </a:defRPr>
            </a:lvl1pPr>
            <a:lvl2pPr marL="0" indent="0" algn="ctr">
              <a:lnSpc>
                <a:spcPct val="100000"/>
              </a:lnSpc>
              <a:spcBef>
                <a:spcPts val="0"/>
              </a:spcBef>
              <a:spcAft>
                <a:spcPts val="0"/>
              </a:spcAft>
              <a:buNone/>
              <a:defRPr sz="1200"/>
            </a:lvl2pPr>
            <a:lvl3pPr marL="0" indent="0" algn="ctr">
              <a:lnSpc>
                <a:spcPct val="100000"/>
              </a:lnSpc>
              <a:spcBef>
                <a:spcPts val="0"/>
              </a:spcBef>
              <a:spcAft>
                <a:spcPts val="0"/>
              </a:spcAft>
              <a:buNone/>
              <a:defRPr sz="1200"/>
            </a:lvl3pPr>
            <a:lvl4pPr marL="0" indent="0" algn="ctr">
              <a:lnSpc>
                <a:spcPct val="100000"/>
              </a:lnSpc>
              <a:spcBef>
                <a:spcPts val="0"/>
              </a:spcBef>
              <a:spcAft>
                <a:spcPts val="0"/>
              </a:spcAft>
              <a:buNone/>
              <a:defRPr sz="1200"/>
            </a:lvl4pPr>
            <a:lvl5pPr marL="0" indent="0" algn="ctr">
              <a:lnSpc>
                <a:spcPct val="100000"/>
              </a:lnSpc>
              <a:spcBef>
                <a:spcPts val="0"/>
              </a:spcBef>
              <a:spcAft>
                <a:spcPts val="0"/>
              </a:spcAft>
              <a:buNone/>
              <a:defRPr sz="1200"/>
            </a:lvl5pPr>
            <a:lvl6pPr marL="0" indent="0" algn="ctr">
              <a:lnSpc>
                <a:spcPct val="100000"/>
              </a:lnSpc>
              <a:spcBef>
                <a:spcPts val="0"/>
              </a:spcBef>
              <a:spcAft>
                <a:spcPts val="0"/>
              </a:spcAft>
              <a:buNone/>
              <a:defRPr sz="1200"/>
            </a:lvl6pPr>
            <a:lvl7pPr marL="0" indent="0" algn="ctr">
              <a:lnSpc>
                <a:spcPct val="100000"/>
              </a:lnSpc>
              <a:spcBef>
                <a:spcPts val="0"/>
              </a:spcBef>
              <a:spcAft>
                <a:spcPts val="0"/>
              </a:spcAft>
              <a:buNone/>
              <a:defRPr sz="1200"/>
            </a:lvl7pPr>
            <a:lvl8pPr marL="0" indent="0" algn="ctr">
              <a:lnSpc>
                <a:spcPct val="100000"/>
              </a:lnSpc>
              <a:spcBef>
                <a:spcPts val="0"/>
              </a:spcBef>
              <a:spcAft>
                <a:spcPts val="0"/>
              </a:spcAft>
              <a:buNone/>
              <a:defRPr sz="1200"/>
            </a:lvl8pPr>
            <a:lvl9pPr marL="0" indent="0" algn="ctr">
              <a:lnSpc>
                <a:spcPct val="100000"/>
              </a:lnSpc>
              <a:spcBef>
                <a:spcPts val="0"/>
              </a:spcBef>
              <a:spcAft>
                <a:spcPts val="0"/>
              </a:spcAft>
              <a:buNone/>
              <a:defRPr sz="1200"/>
            </a:lvl9pPr>
          </a:lstStyle>
          <a:p>
            <a:pPr lvl="0"/>
            <a:r>
              <a:rPr lang="en-GB"/>
              <a:t>To add a picture, please right click the image placeholder and bring it to front. </a:t>
            </a:r>
            <a:br>
              <a:rPr lang="en-GB"/>
            </a:br>
            <a:br>
              <a:rPr lang="en-GB"/>
            </a:br>
            <a:r>
              <a:rPr lang="en-GB"/>
              <a:t>You can now insert a picture by clicking on the placeholder image icon. Then click the Reset button on the Home menu tab to send the picture to background.</a:t>
            </a:r>
          </a:p>
        </p:txBody>
      </p:sp>
      <p:sp>
        <p:nvSpPr>
          <p:cNvPr id="10" name="Text Placeholder 5">
            <a:extLst>
              <a:ext uri="{FF2B5EF4-FFF2-40B4-BE49-F238E27FC236}">
                <a16:creationId xmlns:a16="http://schemas.microsoft.com/office/drawing/2014/main" id="{CDB9E957-3F55-4CEB-ABFA-916F4BB161AA}"/>
              </a:ext>
            </a:extLst>
          </p:cNvPr>
          <p:cNvSpPr>
            <a:spLocks noGrp="1" noChangeAspect="1"/>
          </p:cNvSpPr>
          <p:nvPr>
            <p:ph type="body" sz="quarter" idx="15" hasCustomPrompt="1"/>
          </p:nvPr>
        </p:nvSpPr>
        <p:spPr bwMode="gray">
          <a:xfrm>
            <a:off x="263352" y="5120522"/>
            <a:ext cx="234000" cy="1260806"/>
          </a:xfrm>
          <a:blipFill>
            <a:blip r:embed="rId2" cstate="print">
              <a:extLst>
                <a:ext uri="{28A0092B-C50C-407E-A947-70E740481C1C}">
                  <a14:useLocalDpi xmlns:a14="http://schemas.microsoft.com/office/drawing/2010/main"/>
                </a:ext>
              </a:extLst>
            </a:blip>
            <a:stretch>
              <a:fillRect/>
            </a:stretch>
          </a:blipFill>
        </p:spPr>
        <p:txBody>
          <a:bodyPr/>
          <a:lstStyle>
            <a:lvl1pPr marL="0" indent="0">
              <a:lnSpc>
                <a:spcPct val="100000"/>
              </a:lnSpc>
              <a:spcBef>
                <a:spcPts val="0"/>
              </a:spcBef>
              <a:spcAft>
                <a:spcPts val="0"/>
              </a:spcAft>
              <a:buFont typeface="Arial" panose="020B0604020202020204" pitchFamily="34" charset="0"/>
              <a:buNone/>
              <a:defRPr sz="100">
                <a:solidFill>
                  <a:schemeClr val="bg1"/>
                </a:solidFill>
              </a:defRPr>
            </a:lvl1pPr>
            <a:lvl2pPr marL="0" indent="0">
              <a:lnSpc>
                <a:spcPct val="100000"/>
              </a:lnSpc>
              <a:spcBef>
                <a:spcPts val="0"/>
              </a:spcBef>
              <a:spcAft>
                <a:spcPts val="0"/>
              </a:spcAft>
              <a:buFont typeface="Arial" panose="020B0604020202020204" pitchFamily="34" charset="0"/>
              <a:buNone/>
              <a:defRPr sz="100">
                <a:solidFill>
                  <a:schemeClr val="bg1"/>
                </a:solidFill>
              </a:defRPr>
            </a:lvl2pPr>
            <a:lvl3pPr marL="0" indent="0">
              <a:lnSpc>
                <a:spcPct val="100000"/>
              </a:lnSpc>
              <a:spcBef>
                <a:spcPts val="0"/>
              </a:spcBef>
              <a:spcAft>
                <a:spcPts val="0"/>
              </a:spcAft>
              <a:buNone/>
              <a:defRPr sz="100">
                <a:solidFill>
                  <a:schemeClr val="bg1"/>
                </a:solidFill>
              </a:defRPr>
            </a:lvl3pPr>
            <a:lvl4pPr marL="0" indent="0">
              <a:lnSpc>
                <a:spcPct val="100000"/>
              </a:lnSpc>
              <a:spcBef>
                <a:spcPts val="0"/>
              </a:spcBef>
              <a:spcAft>
                <a:spcPts val="0"/>
              </a:spcAft>
              <a:buNone/>
              <a:defRPr sz="100">
                <a:solidFill>
                  <a:schemeClr val="bg1"/>
                </a:solidFill>
              </a:defRPr>
            </a:lvl4pPr>
            <a:lvl5pPr marL="0" indent="0">
              <a:lnSpc>
                <a:spcPct val="100000"/>
              </a:lnSpc>
              <a:spcBef>
                <a:spcPts val="0"/>
              </a:spcBef>
              <a:spcAft>
                <a:spcPts val="0"/>
              </a:spcAft>
              <a:buNone/>
              <a:defRPr sz="100">
                <a:solidFill>
                  <a:schemeClr val="bg1"/>
                </a:solidFill>
              </a:defRPr>
            </a:lvl5pPr>
            <a:lvl6pPr marL="0" indent="0">
              <a:lnSpc>
                <a:spcPct val="100000"/>
              </a:lnSpc>
              <a:spcBef>
                <a:spcPts val="0"/>
              </a:spcBef>
              <a:spcAft>
                <a:spcPts val="0"/>
              </a:spcAft>
              <a:buNone/>
              <a:defRPr sz="100">
                <a:solidFill>
                  <a:schemeClr val="bg1"/>
                </a:solidFill>
              </a:defRPr>
            </a:lvl6pPr>
            <a:lvl7pPr marL="0" indent="0">
              <a:lnSpc>
                <a:spcPct val="100000"/>
              </a:lnSpc>
              <a:spcBef>
                <a:spcPts val="0"/>
              </a:spcBef>
              <a:spcAft>
                <a:spcPts val="0"/>
              </a:spcAft>
              <a:buNone/>
              <a:defRPr sz="100">
                <a:solidFill>
                  <a:schemeClr val="bg1"/>
                </a:solidFill>
              </a:defRPr>
            </a:lvl7pPr>
            <a:lvl8pPr marL="0" indent="0">
              <a:lnSpc>
                <a:spcPct val="100000"/>
              </a:lnSpc>
              <a:spcBef>
                <a:spcPts val="0"/>
              </a:spcBef>
              <a:spcAft>
                <a:spcPts val="0"/>
              </a:spcAft>
              <a:buNone/>
              <a:defRPr sz="100">
                <a:solidFill>
                  <a:schemeClr val="bg1"/>
                </a:solidFill>
              </a:defRPr>
            </a:lvl8pPr>
            <a:lvl9pPr marL="0" indent="0">
              <a:lnSpc>
                <a:spcPct val="100000"/>
              </a:lnSpc>
              <a:spcBef>
                <a:spcPts val="0"/>
              </a:spcBef>
              <a:spcAft>
                <a:spcPts val="0"/>
              </a:spcAft>
              <a:buNone/>
              <a:defRPr sz="100">
                <a:solidFill>
                  <a:schemeClr val="bg1"/>
                </a:solidFill>
              </a:defRPr>
            </a:lvl9pPr>
          </a:lstStyle>
          <a:p>
            <a:pPr lvl="0"/>
            <a:r>
              <a:rPr lang="en-GB"/>
              <a:t> </a:t>
            </a:r>
          </a:p>
        </p:txBody>
      </p:sp>
      <p:sp>
        <p:nvSpPr>
          <p:cNvPr id="2" name="Titel 1"/>
          <p:cNvSpPr>
            <a:spLocks noGrp="1"/>
          </p:cNvSpPr>
          <p:nvPr>
            <p:ph type="ctrTitle" hasCustomPrompt="1"/>
          </p:nvPr>
        </p:nvSpPr>
        <p:spPr bwMode="gray">
          <a:xfrm>
            <a:off x="1199456" y="333375"/>
            <a:ext cx="8208000" cy="3239002"/>
          </a:xfrm>
        </p:spPr>
        <p:txBody>
          <a:bodyPr tIns="0" bIns="0" anchor="b"/>
          <a:lstStyle>
            <a:lvl1pPr algn="l">
              <a:lnSpc>
                <a:spcPct val="90000"/>
              </a:lnSpc>
              <a:defRPr sz="6600" b="1" i="0" spc="-150" baseline="0">
                <a:solidFill>
                  <a:schemeClr val="bg1"/>
                </a:solidFill>
                <a:latin typeface="+mj-lt"/>
              </a:defRPr>
            </a:lvl1pPr>
          </a:lstStyle>
          <a:p>
            <a:r>
              <a:rPr lang="en-GB"/>
              <a:t>Click to edit title</a:t>
            </a:r>
          </a:p>
        </p:txBody>
      </p:sp>
      <p:sp>
        <p:nvSpPr>
          <p:cNvPr id="3" name="Untertitel 2"/>
          <p:cNvSpPr>
            <a:spLocks noGrp="1"/>
          </p:cNvSpPr>
          <p:nvPr>
            <p:ph type="subTitle" idx="1" hasCustomPrompt="1"/>
          </p:nvPr>
        </p:nvSpPr>
        <p:spPr bwMode="gray">
          <a:xfrm>
            <a:off x="1199456" y="3716313"/>
            <a:ext cx="8208000" cy="720000"/>
          </a:xfrm>
        </p:spPr>
        <p:txBody>
          <a:bodyPr/>
          <a:lstStyle>
            <a:lvl1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1pPr>
            <a:lvl2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2pPr>
            <a:lvl3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3pPr>
            <a:lvl4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4pPr>
            <a:lvl5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5pPr>
            <a:lvl6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6pPr>
            <a:lvl7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7pPr>
            <a:lvl8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8pPr>
            <a:lvl9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9pPr>
          </a:lstStyle>
          <a:p>
            <a:r>
              <a:rPr lang="en-GB"/>
              <a:t>Click to edit subline</a:t>
            </a:r>
          </a:p>
          <a:p>
            <a:pPr lvl="1"/>
            <a:r>
              <a:rPr lang="en-GB"/>
              <a:t>Level 2</a:t>
            </a:r>
          </a:p>
        </p:txBody>
      </p:sp>
      <p:sp>
        <p:nvSpPr>
          <p:cNvPr id="6" name="Text Placeholder 5">
            <a:extLst>
              <a:ext uri="{FF2B5EF4-FFF2-40B4-BE49-F238E27FC236}">
                <a16:creationId xmlns:a16="http://schemas.microsoft.com/office/drawing/2014/main" id="{B82FBF00-184A-445D-86C9-C33582C67623}"/>
              </a:ext>
            </a:extLst>
          </p:cNvPr>
          <p:cNvSpPr>
            <a:spLocks noGrp="1"/>
          </p:cNvSpPr>
          <p:nvPr>
            <p:ph type="body" sz="quarter" idx="14" hasCustomPrompt="1"/>
          </p:nvPr>
        </p:nvSpPr>
        <p:spPr bwMode="gray">
          <a:xfrm>
            <a:off x="255600" y="360000"/>
            <a:ext cx="342000" cy="460800"/>
          </a:xfrm>
          <a:blipFill>
            <a:blip r:embed="rId3" cstate="print">
              <a:extLst>
                <a:ext uri="{28A0092B-C50C-407E-A947-70E740481C1C}">
                  <a14:useLocalDpi xmlns:a14="http://schemas.microsoft.com/office/drawing/2010/main"/>
                </a:ext>
              </a:extLst>
            </a:blip>
            <a:stretch>
              <a:fillRect/>
            </a:stretch>
          </a:blipFill>
        </p:spPr>
        <p:txBody>
          <a:bodyPr/>
          <a:lstStyle>
            <a:lvl1pPr marL="0" indent="0">
              <a:lnSpc>
                <a:spcPct val="100000"/>
              </a:lnSpc>
              <a:spcBef>
                <a:spcPts val="0"/>
              </a:spcBef>
              <a:spcAft>
                <a:spcPts val="0"/>
              </a:spcAft>
              <a:buFont typeface="Arial" panose="020B0604020202020204" pitchFamily="34" charset="0"/>
              <a:buNone/>
              <a:defRPr sz="100">
                <a:solidFill>
                  <a:schemeClr val="bg1"/>
                </a:solidFill>
              </a:defRPr>
            </a:lvl1pPr>
            <a:lvl2pPr marL="0" indent="0">
              <a:lnSpc>
                <a:spcPct val="100000"/>
              </a:lnSpc>
              <a:spcBef>
                <a:spcPts val="0"/>
              </a:spcBef>
              <a:spcAft>
                <a:spcPts val="0"/>
              </a:spcAft>
              <a:buFont typeface="Arial" panose="020B0604020202020204" pitchFamily="34" charset="0"/>
              <a:buNone/>
              <a:defRPr sz="100">
                <a:solidFill>
                  <a:schemeClr val="bg1"/>
                </a:solidFill>
              </a:defRPr>
            </a:lvl2pPr>
            <a:lvl3pPr marL="0" indent="0">
              <a:lnSpc>
                <a:spcPct val="100000"/>
              </a:lnSpc>
              <a:spcBef>
                <a:spcPts val="0"/>
              </a:spcBef>
              <a:spcAft>
                <a:spcPts val="0"/>
              </a:spcAft>
              <a:buNone/>
              <a:defRPr sz="100">
                <a:solidFill>
                  <a:schemeClr val="bg1"/>
                </a:solidFill>
              </a:defRPr>
            </a:lvl3pPr>
            <a:lvl4pPr marL="0" indent="0">
              <a:lnSpc>
                <a:spcPct val="100000"/>
              </a:lnSpc>
              <a:spcBef>
                <a:spcPts val="0"/>
              </a:spcBef>
              <a:spcAft>
                <a:spcPts val="0"/>
              </a:spcAft>
              <a:buNone/>
              <a:defRPr sz="100">
                <a:solidFill>
                  <a:schemeClr val="bg1"/>
                </a:solidFill>
              </a:defRPr>
            </a:lvl4pPr>
            <a:lvl5pPr marL="0" indent="0">
              <a:lnSpc>
                <a:spcPct val="100000"/>
              </a:lnSpc>
              <a:spcBef>
                <a:spcPts val="0"/>
              </a:spcBef>
              <a:spcAft>
                <a:spcPts val="0"/>
              </a:spcAft>
              <a:buNone/>
              <a:defRPr sz="100">
                <a:solidFill>
                  <a:schemeClr val="bg1"/>
                </a:solidFill>
              </a:defRPr>
            </a:lvl5pPr>
            <a:lvl6pPr marL="0" indent="0">
              <a:lnSpc>
                <a:spcPct val="100000"/>
              </a:lnSpc>
              <a:spcBef>
                <a:spcPts val="0"/>
              </a:spcBef>
              <a:spcAft>
                <a:spcPts val="0"/>
              </a:spcAft>
              <a:buNone/>
              <a:defRPr sz="100">
                <a:solidFill>
                  <a:schemeClr val="bg1"/>
                </a:solidFill>
              </a:defRPr>
            </a:lvl6pPr>
            <a:lvl7pPr marL="0" indent="0">
              <a:lnSpc>
                <a:spcPct val="100000"/>
              </a:lnSpc>
              <a:spcBef>
                <a:spcPts val="0"/>
              </a:spcBef>
              <a:spcAft>
                <a:spcPts val="0"/>
              </a:spcAft>
              <a:buNone/>
              <a:defRPr sz="100">
                <a:solidFill>
                  <a:schemeClr val="bg1"/>
                </a:solidFill>
              </a:defRPr>
            </a:lvl7pPr>
            <a:lvl8pPr marL="0" indent="0">
              <a:lnSpc>
                <a:spcPct val="100000"/>
              </a:lnSpc>
              <a:spcBef>
                <a:spcPts val="0"/>
              </a:spcBef>
              <a:spcAft>
                <a:spcPts val="0"/>
              </a:spcAft>
              <a:buNone/>
              <a:defRPr sz="100">
                <a:solidFill>
                  <a:schemeClr val="bg1"/>
                </a:solidFill>
              </a:defRPr>
            </a:lvl8pPr>
            <a:lvl9pPr marL="0" indent="0">
              <a:lnSpc>
                <a:spcPct val="100000"/>
              </a:lnSpc>
              <a:spcBef>
                <a:spcPts val="0"/>
              </a:spcBef>
              <a:spcAft>
                <a:spcPts val="0"/>
              </a:spcAft>
              <a:buNone/>
              <a:defRPr sz="100">
                <a:solidFill>
                  <a:schemeClr val="bg1"/>
                </a:solidFill>
              </a:defRPr>
            </a:lvl9pPr>
          </a:lstStyle>
          <a:p>
            <a:pPr lvl="0"/>
            <a:r>
              <a:rPr lang="en-GB"/>
              <a:t> </a:t>
            </a:r>
          </a:p>
        </p:txBody>
      </p:sp>
      <p:sp>
        <p:nvSpPr>
          <p:cNvPr id="9" name="Text Placeholder 4">
            <a:extLst>
              <a:ext uri="{FF2B5EF4-FFF2-40B4-BE49-F238E27FC236}">
                <a16:creationId xmlns:a16="http://schemas.microsoft.com/office/drawing/2014/main" id="{E6E9A991-EE31-4DB7-89CA-2351FF78238B}"/>
              </a:ext>
            </a:extLst>
          </p:cNvPr>
          <p:cNvSpPr>
            <a:spLocks noGrp="1"/>
          </p:cNvSpPr>
          <p:nvPr>
            <p:ph type="body" sz="quarter" idx="16" hasCustomPrompt="1"/>
          </p:nvPr>
        </p:nvSpPr>
        <p:spPr>
          <a:xfrm>
            <a:off x="1199456" y="5697252"/>
            <a:ext cx="8208912" cy="684076"/>
          </a:xfrm>
        </p:spPr>
        <p:txBody>
          <a:bodyPr anchor="b"/>
          <a:lstStyle>
            <a:lvl1pPr marL="0" indent="0">
              <a:spcBef>
                <a:spcPts val="0"/>
              </a:spcBef>
              <a:spcAft>
                <a:spcPts val="0"/>
              </a:spcAft>
              <a:buFont typeface="Arial" panose="020B0604020202020204" pitchFamily="34" charset="0"/>
              <a:buNone/>
              <a:defRPr>
                <a:solidFill>
                  <a:schemeClr val="bg1"/>
                </a:solidFill>
              </a:defRPr>
            </a:lvl1pPr>
            <a:lvl2pPr marL="0" indent="0">
              <a:spcBef>
                <a:spcPts val="0"/>
              </a:spcBef>
              <a:spcAft>
                <a:spcPts val="0"/>
              </a:spcAft>
              <a:buNone/>
              <a:defRPr>
                <a:solidFill>
                  <a:schemeClr val="bg1"/>
                </a:solidFill>
              </a:defRPr>
            </a:lvl2pPr>
            <a:lvl3pPr marL="0" indent="0">
              <a:spcBef>
                <a:spcPts val="0"/>
              </a:spcBef>
              <a:spcAft>
                <a:spcPts val="0"/>
              </a:spcAft>
              <a:buNone/>
              <a:defRPr>
                <a:solidFill>
                  <a:schemeClr val="bg1"/>
                </a:solidFill>
              </a:defRPr>
            </a:lvl3pPr>
            <a:lvl4pPr marL="0" indent="0">
              <a:spcBef>
                <a:spcPts val="0"/>
              </a:spcBef>
              <a:spcAft>
                <a:spcPts val="0"/>
              </a:spcAft>
              <a:buNone/>
              <a:defRPr>
                <a:solidFill>
                  <a:schemeClr val="bg1"/>
                </a:solidFill>
              </a:defRPr>
            </a:lvl4pPr>
            <a:lvl5pPr marL="0" indent="0">
              <a:spcBef>
                <a:spcPts val="0"/>
              </a:spcBef>
              <a:spcAft>
                <a:spcPts val="0"/>
              </a:spcAft>
              <a:buNone/>
              <a:defRPr>
                <a:solidFill>
                  <a:schemeClr val="bg1"/>
                </a:solidFill>
              </a:defRPr>
            </a:lvl5pPr>
            <a:lvl6pPr marL="0" indent="0">
              <a:spcBef>
                <a:spcPts val="0"/>
              </a:spcBef>
              <a:spcAft>
                <a:spcPts val="0"/>
              </a:spcAft>
              <a:buNone/>
              <a:defRPr>
                <a:solidFill>
                  <a:schemeClr val="bg1"/>
                </a:solidFill>
              </a:defRPr>
            </a:lvl6pPr>
            <a:lvl7pPr marL="0" indent="0">
              <a:spcBef>
                <a:spcPts val="0"/>
              </a:spcBef>
              <a:spcAft>
                <a:spcPts val="0"/>
              </a:spcAft>
              <a:buNone/>
              <a:defRPr>
                <a:solidFill>
                  <a:schemeClr val="bg1"/>
                </a:solidFill>
              </a:defRPr>
            </a:lvl7pPr>
            <a:lvl8pPr marL="0" indent="0">
              <a:spcBef>
                <a:spcPts val="0"/>
              </a:spcBef>
              <a:spcAft>
                <a:spcPts val="0"/>
              </a:spcAft>
              <a:buNone/>
              <a:defRPr>
                <a:solidFill>
                  <a:schemeClr val="bg1"/>
                </a:solidFill>
              </a:defRPr>
            </a:lvl8pPr>
            <a:lvl9pPr marL="0" indent="0">
              <a:spcBef>
                <a:spcPts val="0"/>
              </a:spcBef>
              <a:spcAft>
                <a:spcPts val="0"/>
              </a:spcAft>
              <a:buNone/>
              <a:defRPr>
                <a:solidFill>
                  <a:schemeClr val="bg1"/>
                </a:solidFill>
              </a:defRPr>
            </a:lvl9pPr>
          </a:lstStyle>
          <a:p>
            <a:r>
              <a:rPr lang="en-GB"/>
              <a:t>C2 Internal</a:t>
            </a:r>
          </a:p>
        </p:txBody>
      </p:sp>
    </p:spTree>
    <p:extLst>
      <p:ext uri="{BB962C8B-B14F-4D97-AF65-F5344CB8AC3E}">
        <p14:creationId xmlns:p14="http://schemas.microsoft.com/office/powerpoint/2010/main" val="4110904194"/>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BBDF6-FBD2-40AF-9486-BB4A908B2A31}"/>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6FAC614F-9AF2-40AF-A811-367A6AFA5E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8E787B81-7873-4625-90C6-65B7D39F68FA}"/>
              </a:ext>
            </a:extLst>
          </p:cNvPr>
          <p:cNvSpPr>
            <a:spLocks noGrp="1"/>
          </p:cNvSpPr>
          <p:nvPr>
            <p:ph type="dt" sz="half" idx="10"/>
          </p:nvPr>
        </p:nvSpPr>
        <p:spPr/>
        <p:txBody>
          <a:bodyPr/>
          <a:lstStyle/>
          <a:p>
            <a:fld id="{9E9B238C-2335-4007-98C9-471C02CC43B6}" type="datetimeFigureOut">
              <a:rPr lang="de-CH" smtClean="0"/>
              <a:t>14.07.2024</a:t>
            </a:fld>
            <a:endParaRPr lang="de-CH"/>
          </a:p>
        </p:txBody>
      </p:sp>
      <p:sp>
        <p:nvSpPr>
          <p:cNvPr id="5" name="Footer Placeholder 4">
            <a:extLst>
              <a:ext uri="{FF2B5EF4-FFF2-40B4-BE49-F238E27FC236}">
                <a16:creationId xmlns:a16="http://schemas.microsoft.com/office/drawing/2014/main" id="{7D062558-7E3E-4F68-94CA-8F448DCC8E48}"/>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2A3E61FB-1357-46F5-903C-1994E98B264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09938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FD0C7-725B-4BFF-9522-83239C8F81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CH"/>
          </a:p>
        </p:txBody>
      </p:sp>
      <p:sp>
        <p:nvSpPr>
          <p:cNvPr id="3" name="Text Placeholder 2">
            <a:extLst>
              <a:ext uri="{FF2B5EF4-FFF2-40B4-BE49-F238E27FC236}">
                <a16:creationId xmlns:a16="http://schemas.microsoft.com/office/drawing/2014/main" id="{C97E1048-3DC5-4B9C-899F-DED6314AE2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B5DBFD-FBBF-4914-87A2-F3A61F56DED9}"/>
              </a:ext>
            </a:extLst>
          </p:cNvPr>
          <p:cNvSpPr>
            <a:spLocks noGrp="1"/>
          </p:cNvSpPr>
          <p:nvPr>
            <p:ph type="dt" sz="half" idx="10"/>
          </p:nvPr>
        </p:nvSpPr>
        <p:spPr/>
        <p:txBody>
          <a:bodyPr/>
          <a:lstStyle/>
          <a:p>
            <a:fld id="{9E9B238C-2335-4007-98C9-471C02CC43B6}" type="datetimeFigureOut">
              <a:rPr lang="de-CH" smtClean="0"/>
              <a:t>14.07.2024</a:t>
            </a:fld>
            <a:endParaRPr lang="de-CH"/>
          </a:p>
        </p:txBody>
      </p:sp>
      <p:sp>
        <p:nvSpPr>
          <p:cNvPr id="5" name="Footer Placeholder 4">
            <a:extLst>
              <a:ext uri="{FF2B5EF4-FFF2-40B4-BE49-F238E27FC236}">
                <a16:creationId xmlns:a16="http://schemas.microsoft.com/office/drawing/2014/main" id="{EB7571A4-73D2-444B-9013-7EFE083B18DF}"/>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C7CCFB92-7142-4854-ACC6-4129F01E705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39037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36279-2318-4AD6-A5F8-75FAC2F47DDA}"/>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7AD0583D-F808-46BC-A112-FEA6430F47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Content Placeholder 3">
            <a:extLst>
              <a:ext uri="{FF2B5EF4-FFF2-40B4-BE49-F238E27FC236}">
                <a16:creationId xmlns:a16="http://schemas.microsoft.com/office/drawing/2014/main" id="{4FE9A202-30E0-43D7-8764-65A6F84FDD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Date Placeholder 4">
            <a:extLst>
              <a:ext uri="{FF2B5EF4-FFF2-40B4-BE49-F238E27FC236}">
                <a16:creationId xmlns:a16="http://schemas.microsoft.com/office/drawing/2014/main" id="{32791E6B-307F-487A-ACE7-95C6B653CB57}"/>
              </a:ext>
            </a:extLst>
          </p:cNvPr>
          <p:cNvSpPr>
            <a:spLocks noGrp="1"/>
          </p:cNvSpPr>
          <p:nvPr>
            <p:ph type="dt" sz="half" idx="10"/>
          </p:nvPr>
        </p:nvSpPr>
        <p:spPr/>
        <p:txBody>
          <a:bodyPr/>
          <a:lstStyle/>
          <a:p>
            <a:fld id="{9E9B238C-2335-4007-98C9-471C02CC43B6}" type="datetimeFigureOut">
              <a:rPr lang="de-CH" smtClean="0"/>
              <a:t>14.07.2024</a:t>
            </a:fld>
            <a:endParaRPr lang="de-CH"/>
          </a:p>
        </p:txBody>
      </p:sp>
      <p:sp>
        <p:nvSpPr>
          <p:cNvPr id="6" name="Footer Placeholder 5">
            <a:extLst>
              <a:ext uri="{FF2B5EF4-FFF2-40B4-BE49-F238E27FC236}">
                <a16:creationId xmlns:a16="http://schemas.microsoft.com/office/drawing/2014/main" id="{2621F60B-CB79-4100-B5DF-1E9EA55C1EE4}"/>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8193C06A-1F3A-41DA-8ED0-F1B0534320A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78735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837BF-12E0-4609-8885-BA3B61207024}"/>
              </a:ext>
            </a:extLst>
          </p:cNvPr>
          <p:cNvSpPr>
            <a:spLocks noGrp="1"/>
          </p:cNvSpPr>
          <p:nvPr>
            <p:ph type="title"/>
          </p:nvPr>
        </p:nvSpPr>
        <p:spPr>
          <a:xfrm>
            <a:off x="839788" y="365125"/>
            <a:ext cx="10515600" cy="1325563"/>
          </a:xfrm>
        </p:spPr>
        <p:txBody>
          <a:bodyPr/>
          <a:lstStyle/>
          <a:p>
            <a:r>
              <a:rPr lang="en-US"/>
              <a:t>Click to edit Master title style</a:t>
            </a:r>
            <a:endParaRPr lang="de-CH"/>
          </a:p>
        </p:txBody>
      </p:sp>
      <p:sp>
        <p:nvSpPr>
          <p:cNvPr id="3" name="Text Placeholder 2">
            <a:extLst>
              <a:ext uri="{FF2B5EF4-FFF2-40B4-BE49-F238E27FC236}">
                <a16:creationId xmlns:a16="http://schemas.microsoft.com/office/drawing/2014/main" id="{41D6F202-5F12-4652-B24C-DE18E1A337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BF7499-BB9D-474C-80E4-FBDD9AF94F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Text Placeholder 4">
            <a:extLst>
              <a:ext uri="{FF2B5EF4-FFF2-40B4-BE49-F238E27FC236}">
                <a16:creationId xmlns:a16="http://schemas.microsoft.com/office/drawing/2014/main" id="{1FE8ABCD-03D9-487D-A401-5C46542B96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90E7B8-775C-4651-8505-06EEF69C7C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7" name="Date Placeholder 6">
            <a:extLst>
              <a:ext uri="{FF2B5EF4-FFF2-40B4-BE49-F238E27FC236}">
                <a16:creationId xmlns:a16="http://schemas.microsoft.com/office/drawing/2014/main" id="{5EE55546-7C7E-4AE1-B224-70E058A04CB8}"/>
              </a:ext>
            </a:extLst>
          </p:cNvPr>
          <p:cNvSpPr>
            <a:spLocks noGrp="1"/>
          </p:cNvSpPr>
          <p:nvPr>
            <p:ph type="dt" sz="half" idx="10"/>
          </p:nvPr>
        </p:nvSpPr>
        <p:spPr/>
        <p:txBody>
          <a:bodyPr/>
          <a:lstStyle/>
          <a:p>
            <a:fld id="{9E9B238C-2335-4007-98C9-471C02CC43B6}" type="datetimeFigureOut">
              <a:rPr lang="de-CH" smtClean="0"/>
              <a:t>14.07.2024</a:t>
            </a:fld>
            <a:endParaRPr lang="de-CH"/>
          </a:p>
        </p:txBody>
      </p:sp>
      <p:sp>
        <p:nvSpPr>
          <p:cNvPr id="8" name="Footer Placeholder 7">
            <a:extLst>
              <a:ext uri="{FF2B5EF4-FFF2-40B4-BE49-F238E27FC236}">
                <a16:creationId xmlns:a16="http://schemas.microsoft.com/office/drawing/2014/main" id="{0A87DA8F-0A89-45FF-A3CC-8973287CFF46}"/>
              </a:ext>
            </a:extLst>
          </p:cNvPr>
          <p:cNvSpPr>
            <a:spLocks noGrp="1"/>
          </p:cNvSpPr>
          <p:nvPr>
            <p:ph type="ftr" sz="quarter" idx="11"/>
          </p:nvPr>
        </p:nvSpPr>
        <p:spPr/>
        <p:txBody>
          <a:bodyPr/>
          <a:lstStyle/>
          <a:p>
            <a:endParaRPr lang="de-CH"/>
          </a:p>
        </p:txBody>
      </p:sp>
      <p:sp>
        <p:nvSpPr>
          <p:cNvPr id="9" name="Slide Number Placeholder 8">
            <a:extLst>
              <a:ext uri="{FF2B5EF4-FFF2-40B4-BE49-F238E27FC236}">
                <a16:creationId xmlns:a16="http://schemas.microsoft.com/office/drawing/2014/main" id="{D52A632D-9625-4B76-A006-24C009E135A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800053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2A4D9-592C-47DB-A38B-6773D38A3113}"/>
              </a:ext>
            </a:extLst>
          </p:cNvPr>
          <p:cNvSpPr>
            <a:spLocks noGrp="1"/>
          </p:cNvSpPr>
          <p:nvPr>
            <p:ph type="title"/>
          </p:nvPr>
        </p:nvSpPr>
        <p:spPr/>
        <p:txBody>
          <a:bodyPr/>
          <a:lstStyle/>
          <a:p>
            <a:r>
              <a:rPr lang="en-US"/>
              <a:t>Click to edit Master title style</a:t>
            </a:r>
            <a:endParaRPr lang="de-CH"/>
          </a:p>
        </p:txBody>
      </p:sp>
      <p:sp>
        <p:nvSpPr>
          <p:cNvPr id="3" name="Date Placeholder 2">
            <a:extLst>
              <a:ext uri="{FF2B5EF4-FFF2-40B4-BE49-F238E27FC236}">
                <a16:creationId xmlns:a16="http://schemas.microsoft.com/office/drawing/2014/main" id="{30F8F040-BDDF-4877-8526-169F2DA14C15}"/>
              </a:ext>
            </a:extLst>
          </p:cNvPr>
          <p:cNvSpPr>
            <a:spLocks noGrp="1"/>
          </p:cNvSpPr>
          <p:nvPr>
            <p:ph type="dt" sz="half" idx="10"/>
          </p:nvPr>
        </p:nvSpPr>
        <p:spPr/>
        <p:txBody>
          <a:bodyPr/>
          <a:lstStyle/>
          <a:p>
            <a:fld id="{9E9B238C-2335-4007-98C9-471C02CC43B6}" type="datetimeFigureOut">
              <a:rPr lang="de-CH" smtClean="0"/>
              <a:t>14.07.2024</a:t>
            </a:fld>
            <a:endParaRPr lang="de-CH"/>
          </a:p>
        </p:txBody>
      </p:sp>
      <p:sp>
        <p:nvSpPr>
          <p:cNvPr id="4" name="Footer Placeholder 3">
            <a:extLst>
              <a:ext uri="{FF2B5EF4-FFF2-40B4-BE49-F238E27FC236}">
                <a16:creationId xmlns:a16="http://schemas.microsoft.com/office/drawing/2014/main" id="{7E90B3BB-C496-4AF5-8EB6-7559F47A6841}"/>
              </a:ext>
            </a:extLst>
          </p:cNvPr>
          <p:cNvSpPr>
            <a:spLocks noGrp="1"/>
          </p:cNvSpPr>
          <p:nvPr>
            <p:ph type="ftr" sz="quarter" idx="11"/>
          </p:nvPr>
        </p:nvSpPr>
        <p:spPr/>
        <p:txBody>
          <a:bodyPr/>
          <a:lstStyle/>
          <a:p>
            <a:endParaRPr lang="de-CH"/>
          </a:p>
        </p:txBody>
      </p:sp>
      <p:sp>
        <p:nvSpPr>
          <p:cNvPr id="5" name="Slide Number Placeholder 4">
            <a:extLst>
              <a:ext uri="{FF2B5EF4-FFF2-40B4-BE49-F238E27FC236}">
                <a16:creationId xmlns:a16="http://schemas.microsoft.com/office/drawing/2014/main" id="{87FE77DB-3A65-40BB-95CE-131D701F68B3}"/>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49343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86202C-9526-41D5-A80B-2DF289677874}"/>
              </a:ext>
            </a:extLst>
          </p:cNvPr>
          <p:cNvSpPr>
            <a:spLocks noGrp="1"/>
          </p:cNvSpPr>
          <p:nvPr>
            <p:ph type="dt" sz="half" idx="10"/>
          </p:nvPr>
        </p:nvSpPr>
        <p:spPr/>
        <p:txBody>
          <a:bodyPr/>
          <a:lstStyle/>
          <a:p>
            <a:fld id="{9E9B238C-2335-4007-98C9-471C02CC43B6}" type="datetimeFigureOut">
              <a:rPr lang="de-CH" smtClean="0"/>
              <a:t>14.07.2024</a:t>
            </a:fld>
            <a:endParaRPr lang="de-CH"/>
          </a:p>
        </p:txBody>
      </p:sp>
      <p:sp>
        <p:nvSpPr>
          <p:cNvPr id="3" name="Footer Placeholder 2">
            <a:extLst>
              <a:ext uri="{FF2B5EF4-FFF2-40B4-BE49-F238E27FC236}">
                <a16:creationId xmlns:a16="http://schemas.microsoft.com/office/drawing/2014/main" id="{1E3DB588-08C7-4A6C-AB92-AA66E93DA399}"/>
              </a:ext>
            </a:extLst>
          </p:cNvPr>
          <p:cNvSpPr>
            <a:spLocks noGrp="1"/>
          </p:cNvSpPr>
          <p:nvPr>
            <p:ph type="ftr" sz="quarter" idx="11"/>
          </p:nvPr>
        </p:nvSpPr>
        <p:spPr/>
        <p:txBody>
          <a:bodyPr/>
          <a:lstStyle/>
          <a:p>
            <a:endParaRPr lang="de-CH"/>
          </a:p>
        </p:txBody>
      </p:sp>
      <p:sp>
        <p:nvSpPr>
          <p:cNvPr id="4" name="Slide Number Placeholder 3">
            <a:extLst>
              <a:ext uri="{FF2B5EF4-FFF2-40B4-BE49-F238E27FC236}">
                <a16:creationId xmlns:a16="http://schemas.microsoft.com/office/drawing/2014/main" id="{726035E7-88C8-4D96-B785-776340A7BD1B}"/>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458112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C2E0B-BAAE-488E-8A9B-5E2F972818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Content Placeholder 2">
            <a:extLst>
              <a:ext uri="{FF2B5EF4-FFF2-40B4-BE49-F238E27FC236}">
                <a16:creationId xmlns:a16="http://schemas.microsoft.com/office/drawing/2014/main" id="{308C22BD-ADB1-4F08-B9D6-E993F811FC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Text Placeholder 3">
            <a:extLst>
              <a:ext uri="{FF2B5EF4-FFF2-40B4-BE49-F238E27FC236}">
                <a16:creationId xmlns:a16="http://schemas.microsoft.com/office/drawing/2014/main" id="{CB329BCF-9547-4664-BC89-023CF460CD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B46FE1-476B-4893-8CD9-264AC97F89A0}"/>
              </a:ext>
            </a:extLst>
          </p:cNvPr>
          <p:cNvSpPr>
            <a:spLocks noGrp="1"/>
          </p:cNvSpPr>
          <p:nvPr>
            <p:ph type="dt" sz="half" idx="10"/>
          </p:nvPr>
        </p:nvSpPr>
        <p:spPr/>
        <p:txBody>
          <a:bodyPr/>
          <a:lstStyle/>
          <a:p>
            <a:fld id="{9E9B238C-2335-4007-98C9-471C02CC43B6}" type="datetimeFigureOut">
              <a:rPr lang="de-CH" smtClean="0"/>
              <a:t>14.07.2024</a:t>
            </a:fld>
            <a:endParaRPr lang="de-CH"/>
          </a:p>
        </p:txBody>
      </p:sp>
      <p:sp>
        <p:nvSpPr>
          <p:cNvPr id="6" name="Footer Placeholder 5">
            <a:extLst>
              <a:ext uri="{FF2B5EF4-FFF2-40B4-BE49-F238E27FC236}">
                <a16:creationId xmlns:a16="http://schemas.microsoft.com/office/drawing/2014/main" id="{7235B88A-2D78-46C2-BBA5-A7E4B6C778E0}"/>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1CFBCD13-0D0A-4531-9C78-280B19232CD6}"/>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848955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82F91-0DE7-463A-B320-CFD88985B9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Picture Placeholder 2">
            <a:extLst>
              <a:ext uri="{FF2B5EF4-FFF2-40B4-BE49-F238E27FC236}">
                <a16:creationId xmlns:a16="http://schemas.microsoft.com/office/drawing/2014/main" id="{DA8FAE06-08B0-40A8-8F3E-C20E2667A7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 Placeholder 3">
            <a:extLst>
              <a:ext uri="{FF2B5EF4-FFF2-40B4-BE49-F238E27FC236}">
                <a16:creationId xmlns:a16="http://schemas.microsoft.com/office/drawing/2014/main" id="{F52DC7CF-A958-437D-97CD-D3E81DB92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C2DCF7-E5CF-40ED-9C23-5F54FB7C501D}"/>
              </a:ext>
            </a:extLst>
          </p:cNvPr>
          <p:cNvSpPr>
            <a:spLocks noGrp="1"/>
          </p:cNvSpPr>
          <p:nvPr>
            <p:ph type="dt" sz="half" idx="10"/>
          </p:nvPr>
        </p:nvSpPr>
        <p:spPr/>
        <p:txBody>
          <a:bodyPr/>
          <a:lstStyle/>
          <a:p>
            <a:fld id="{9E9B238C-2335-4007-98C9-471C02CC43B6}" type="datetimeFigureOut">
              <a:rPr lang="de-CH" smtClean="0"/>
              <a:t>14.07.2024</a:t>
            </a:fld>
            <a:endParaRPr lang="de-CH"/>
          </a:p>
        </p:txBody>
      </p:sp>
      <p:sp>
        <p:nvSpPr>
          <p:cNvPr id="6" name="Footer Placeholder 5">
            <a:extLst>
              <a:ext uri="{FF2B5EF4-FFF2-40B4-BE49-F238E27FC236}">
                <a16:creationId xmlns:a16="http://schemas.microsoft.com/office/drawing/2014/main" id="{46B598A1-F516-4BF3-A1DB-EFB3FD805F93}"/>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24DCE8FE-0171-448F-8772-43B1E4122EF1}"/>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540261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CDFDE9-18F4-48C4-A401-3E984B3925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CH"/>
          </a:p>
        </p:txBody>
      </p:sp>
      <p:sp>
        <p:nvSpPr>
          <p:cNvPr id="3" name="Text Placeholder 2">
            <a:extLst>
              <a:ext uri="{FF2B5EF4-FFF2-40B4-BE49-F238E27FC236}">
                <a16:creationId xmlns:a16="http://schemas.microsoft.com/office/drawing/2014/main" id="{E517C9F2-47EC-46EF-9DAA-721B9E5EF3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B3B2DCEB-FFB0-4E16-B62A-C5FBA3476A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9B238C-2335-4007-98C9-471C02CC43B6}" type="datetimeFigureOut">
              <a:rPr lang="de-CH" smtClean="0"/>
              <a:t>14.07.2024</a:t>
            </a:fld>
            <a:endParaRPr lang="de-CH"/>
          </a:p>
        </p:txBody>
      </p:sp>
      <p:sp>
        <p:nvSpPr>
          <p:cNvPr id="5" name="Footer Placeholder 4">
            <a:extLst>
              <a:ext uri="{FF2B5EF4-FFF2-40B4-BE49-F238E27FC236}">
                <a16:creationId xmlns:a16="http://schemas.microsoft.com/office/drawing/2014/main" id="{028C72CA-B967-43BF-81A8-8AE258386D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a:extLst>
              <a:ext uri="{FF2B5EF4-FFF2-40B4-BE49-F238E27FC236}">
                <a16:creationId xmlns:a16="http://schemas.microsoft.com/office/drawing/2014/main" id="{EDD67793-ADCE-4178-B0C6-9992EC74B2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4AC485-25DE-431E-B345-9C0A15BB7F8A}" type="slidenum">
              <a:rPr lang="de-CH" smtClean="0"/>
              <a:t>‹#›</a:t>
            </a:fld>
            <a:endParaRPr lang="de-CH"/>
          </a:p>
        </p:txBody>
      </p:sp>
    </p:spTree>
    <p:extLst>
      <p:ext uri="{BB962C8B-B14F-4D97-AF65-F5344CB8AC3E}">
        <p14:creationId xmlns:p14="http://schemas.microsoft.com/office/powerpoint/2010/main" val="1575956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notesSlide" Target="../notesSlides/notesSlide8.xml"/><Relationship Id="rId7" Type="http://schemas.openxmlformats.org/officeDocument/2006/relationships/image" Target="../media/image24.svg"/><Relationship Id="rId2" Type="http://schemas.openxmlformats.org/officeDocument/2006/relationships/slideLayout" Target="../slideLayouts/slideLayout12.xml"/><Relationship Id="rId1" Type="http://schemas.openxmlformats.org/officeDocument/2006/relationships/tags" Target="../tags/tag9.xml"/><Relationship Id="rId6" Type="http://schemas.openxmlformats.org/officeDocument/2006/relationships/image" Target="../media/image23.png"/><Relationship Id="rId5" Type="http://schemas.openxmlformats.org/officeDocument/2006/relationships/image" Target="../media/image22.svg"/><Relationship Id="rId10" Type="http://schemas.openxmlformats.org/officeDocument/2006/relationships/image" Target="../media/image8.png"/><Relationship Id="rId4" Type="http://schemas.openxmlformats.org/officeDocument/2006/relationships/image" Target="../media/image21.png"/><Relationship Id="rId9" Type="http://schemas.openxmlformats.org/officeDocument/2006/relationships/image" Target="../media/image26.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svg"/><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33.png"/><Relationship Id="rId5" Type="http://schemas.openxmlformats.org/officeDocument/2006/relationships/image" Target="../media/image32.svg"/><Relationship Id="rId4" Type="http://schemas.openxmlformats.org/officeDocument/2006/relationships/image" Target="../media/image31.png"/><Relationship Id="rId9" Type="http://schemas.openxmlformats.org/officeDocument/2006/relationships/image" Target="../media/image36.svg"/></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36.svg"/></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36.svg"/></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5.png"/><Relationship Id="rId18" Type="http://schemas.openxmlformats.org/officeDocument/2006/relationships/image" Target="../media/image10.png"/><Relationship Id="rId26" Type="http://schemas.openxmlformats.org/officeDocument/2006/relationships/hyperlink" Target="https://datatracker.ietf.org/doc/html/rfc9160" TargetMode="External"/><Relationship Id="rId39" Type="http://schemas.openxmlformats.org/officeDocument/2006/relationships/hyperlink" Target="https://datatracker.ietf.org/doc/html/draft-ietf-netconf-yang-notifications-versioning" TargetMode="External"/><Relationship Id="rId3" Type="http://schemas.openxmlformats.org/officeDocument/2006/relationships/tags" Target="../tags/tag3.xml"/><Relationship Id="rId21" Type="http://schemas.openxmlformats.org/officeDocument/2006/relationships/hyperlink" Target="https://datatracker.ietf.org/doc/html/draft-netana-nmop-network-anomaly-lifecycle" TargetMode="External"/><Relationship Id="rId34" Type="http://schemas.openxmlformats.org/officeDocument/2006/relationships/hyperlink" Target="https://datatracker.ietf.org/doc/html/rfc8639" TargetMode="External"/><Relationship Id="rId42" Type="http://schemas.openxmlformats.org/officeDocument/2006/relationships/hyperlink" Target="https://datatracker.ietf.org/doc/html/draft-netana-nmop-yang-message-broker-integration" TargetMode="External"/><Relationship Id="rId7" Type="http://schemas.openxmlformats.org/officeDocument/2006/relationships/tags" Target="../tags/tag7.xml"/><Relationship Id="rId12" Type="http://schemas.openxmlformats.org/officeDocument/2006/relationships/image" Target="../media/image4.svg"/><Relationship Id="rId17" Type="http://schemas.openxmlformats.org/officeDocument/2006/relationships/image" Target="../media/image9.png"/><Relationship Id="rId25" Type="http://schemas.openxmlformats.org/officeDocument/2006/relationships/hyperlink" Target="https://datatracker.ietf.org/doc/html/rfc9487" TargetMode="External"/><Relationship Id="rId33" Type="http://schemas.openxmlformats.org/officeDocument/2006/relationships/hyperlink" Target="https://datatracker.ietf.org/doc/html/draft-lucente-grow-bmp-rel" TargetMode="External"/><Relationship Id="rId38" Type="http://schemas.openxmlformats.org/officeDocument/2006/relationships/hyperlink" Target="https://datatracker.ietf.org/doc/html/draft-ahuang-netconf-notif-yang" TargetMode="External"/><Relationship Id="rId2" Type="http://schemas.openxmlformats.org/officeDocument/2006/relationships/tags" Target="../tags/tag2.xml"/><Relationship Id="rId16" Type="http://schemas.openxmlformats.org/officeDocument/2006/relationships/image" Target="../media/image8.png"/><Relationship Id="rId20" Type="http://schemas.openxmlformats.org/officeDocument/2006/relationships/hyperlink" Target="https://datatracker.ietf.org/doc/html/draft-netana-nmop-network-anomaly-semantics" TargetMode="External"/><Relationship Id="rId29" Type="http://schemas.openxmlformats.org/officeDocument/2006/relationships/hyperlink" Target="https://datatracker.ietf.org/doc/html/rfc8671" TargetMode="External"/><Relationship Id="rId41" Type="http://schemas.openxmlformats.org/officeDocument/2006/relationships/hyperlink" Target="https://datatracker.ietf.org/doc/html/draft-tgraf-netconf-yang-push-observation-time" TargetMode="Externa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3.png"/><Relationship Id="rId24" Type="http://schemas.openxmlformats.org/officeDocument/2006/relationships/hyperlink" Target="https://datatracker.ietf.org/doc/html/rfc7011" TargetMode="External"/><Relationship Id="rId32" Type="http://schemas.openxmlformats.org/officeDocument/2006/relationships/hyperlink" Target="https://datatracker.ietf.org/doc/html/draft-ietf-grow-bmp-path-marking-tlv" TargetMode="External"/><Relationship Id="rId37" Type="http://schemas.openxmlformats.org/officeDocument/2006/relationships/hyperlink" Target="https://datatracker.ietf.org/doc/html/draft-ietf-netconf-distributed-notif" TargetMode="External"/><Relationship Id="rId40" Type="http://schemas.openxmlformats.org/officeDocument/2006/relationships/hyperlink" Target="https://datatracker.ietf.org/doc/html/draft-tgraf-netconf-notif-sequencing" TargetMode="External"/><Relationship Id="rId5" Type="http://schemas.openxmlformats.org/officeDocument/2006/relationships/tags" Target="../tags/tag5.xml"/><Relationship Id="rId15" Type="http://schemas.openxmlformats.org/officeDocument/2006/relationships/image" Target="../media/image7.png"/><Relationship Id="rId23" Type="http://schemas.openxmlformats.org/officeDocument/2006/relationships/hyperlink" Target="https://datatracker.ietf.org/doc/html/draft-netana-nmop-network-anomaly-architecture" TargetMode="External"/><Relationship Id="rId28" Type="http://schemas.openxmlformats.org/officeDocument/2006/relationships/hyperlink" Target="https://datatracker.ietf.org/doc/html/rfc7854" TargetMode="External"/><Relationship Id="rId36" Type="http://schemas.openxmlformats.org/officeDocument/2006/relationships/hyperlink" Target="https://datatracker.ietf.org/doc/html/draft-ietf-netconf-udp-notif" TargetMode="External"/><Relationship Id="rId10" Type="http://schemas.openxmlformats.org/officeDocument/2006/relationships/notesSlide" Target="../notesSlides/notesSlide1.xml"/><Relationship Id="rId19" Type="http://schemas.openxmlformats.org/officeDocument/2006/relationships/image" Target="../media/image11.png"/><Relationship Id="rId31" Type="http://schemas.openxmlformats.org/officeDocument/2006/relationships/hyperlink" Target="https://datatracker.ietf.org/doc/html/draft-ietf-grow-bmp-tlv" TargetMode="External"/><Relationship Id="rId4" Type="http://schemas.openxmlformats.org/officeDocument/2006/relationships/tags" Target="../tags/tag4.xml"/><Relationship Id="rId9" Type="http://schemas.openxmlformats.org/officeDocument/2006/relationships/slideLayout" Target="../slideLayouts/slideLayout12.xml"/><Relationship Id="rId14" Type="http://schemas.openxmlformats.org/officeDocument/2006/relationships/image" Target="../media/image6.png"/><Relationship Id="rId22" Type="http://schemas.openxmlformats.org/officeDocument/2006/relationships/hyperlink" Target="https://datatracker.ietf.org/doc/html/rfc8632" TargetMode="External"/><Relationship Id="rId27" Type="http://schemas.openxmlformats.org/officeDocument/2006/relationships/hyperlink" Target="https://datatracker.ietf.org/doc/html/draft-ietf-opsawg-ipfix-on-path-telemetry" TargetMode="External"/><Relationship Id="rId30" Type="http://schemas.openxmlformats.org/officeDocument/2006/relationships/hyperlink" Target="https://datatracker.ietf.org/doc/html/rfc9069" TargetMode="External"/><Relationship Id="rId35" Type="http://schemas.openxmlformats.org/officeDocument/2006/relationships/hyperlink" Target="https://datatracker.ietf.org/doc/html/rfc8641" TargetMode="External"/></Relationships>
</file>

<file path=ppt/slides/_rels/slide20.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3.png"/><Relationship Id="rId7" Type="http://schemas.openxmlformats.org/officeDocument/2006/relationships/image" Target="../media/image35.png"/><Relationship Id="rId2" Type="http://schemas.openxmlformats.org/officeDocument/2006/relationships/notesSlide" Target="../notesSlides/notesSlide16.xml"/><Relationship Id="rId1" Type="http://schemas.openxmlformats.org/officeDocument/2006/relationships/slideLayout" Target="../slideLayouts/slideLayout12.xml"/><Relationship Id="rId6" Type="http://schemas.openxmlformats.org/officeDocument/2006/relationships/image" Target="../media/image38.svg"/><Relationship Id="rId5" Type="http://schemas.openxmlformats.org/officeDocument/2006/relationships/image" Target="../media/image37.png"/><Relationship Id="rId10" Type="http://schemas.openxmlformats.org/officeDocument/2006/relationships/image" Target="../media/image40.png"/><Relationship Id="rId4" Type="http://schemas.openxmlformats.org/officeDocument/2006/relationships/image" Target="../media/image34.svg"/><Relationship Id="rId9" Type="http://schemas.openxmlformats.org/officeDocument/2006/relationships/image" Target="../media/image39.png"/></Relationships>
</file>

<file path=ppt/slides/_rels/slide21.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41.png"/><Relationship Id="rId7" Type="http://schemas.openxmlformats.org/officeDocument/2006/relationships/image" Target="../media/image43.svg"/><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image" Target="../media/image42.png"/><Relationship Id="rId11" Type="http://schemas.openxmlformats.org/officeDocument/2006/relationships/image" Target="../media/image32.svg"/><Relationship Id="rId5" Type="http://schemas.openxmlformats.org/officeDocument/2006/relationships/image" Target="../media/image34.svg"/><Relationship Id="rId10" Type="http://schemas.openxmlformats.org/officeDocument/2006/relationships/image" Target="../media/image31.png"/><Relationship Id="rId4" Type="http://schemas.openxmlformats.org/officeDocument/2006/relationships/image" Target="../media/image33.png"/><Relationship Id="rId9" Type="http://schemas.openxmlformats.org/officeDocument/2006/relationships/image" Target="../media/image36.svg"/></Relationships>
</file>

<file path=ppt/slides/_rels/slide22.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slideLayout" Target="../slideLayouts/slideLayout12.xml"/><Relationship Id="rId7" Type="http://schemas.openxmlformats.org/officeDocument/2006/relationships/hyperlink" Target="https://datatracker.ietf.org/doc/html/draft-ietf-grow-bmp-path-marking-tlv" TargetMode="Externa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hyperlink" Target="https://datatracker.ietf.org/doc/html/draft-lucente-grow-bmp-rel" TargetMode="External"/><Relationship Id="rId5" Type="http://schemas.openxmlformats.org/officeDocument/2006/relationships/hyperlink" Target="https://datatracker.ietf.org/doc/html/rfc8671" TargetMode="External"/><Relationship Id="rId4" Type="http://schemas.openxmlformats.org/officeDocument/2006/relationships/hyperlink" Target="https://datatracker.ietf.org/doc/html/draft-boucadair-nmop-rfc3535-20years-later-02#section-4.7" TargetMode="External"/><Relationship Id="rId9" Type="http://schemas.openxmlformats.org/officeDocument/2006/relationships/image" Target="../media/image34.sv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chart" Target="../charts/chart1.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chart" Target="../charts/chart2.xml"/></Relationships>
</file>

<file path=ppt/slides/_rels/slide25.xml.rels><?xml version="1.0" encoding="UTF-8" standalone="yes"?>
<Relationships xmlns="http://schemas.openxmlformats.org/package/2006/relationships"><Relationship Id="rId3" Type="http://schemas.openxmlformats.org/officeDocument/2006/relationships/hyperlink" Target="https://datatracker.ietf.org/doc/html/draft-ietf-nmop-terminology" TargetMode="External"/><Relationship Id="rId7" Type="http://schemas.openxmlformats.org/officeDocument/2006/relationships/hyperlink" Target="https://datatracker.ietf.org/doc/html/draft-netana-nmop-network-anomaly-lifecycle"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hyperlink" Target="https://datatracker.ietf.org/doc/html/draft-netana-nmop-network-anomaly-architecture-00" TargetMode="External"/><Relationship Id="rId5" Type="http://schemas.openxmlformats.org/officeDocument/2006/relationships/hyperlink" Target="https://datatracker.ietf.org/doc/html/draft-netana-nmop-network-anomaly-semantics" TargetMode="External"/><Relationship Id="rId4" Type="http://schemas.openxmlformats.org/officeDocument/2006/relationships/hyperlink" Target="https://datatracker.ietf.org/doc/html/draft-netana-nmop-network-anomaly-architecture"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hal.science/hal-04307611" TargetMode="External"/><Relationship Id="rId2" Type="http://schemas.openxmlformats.org/officeDocument/2006/relationships/notesSlide" Target="../notesSlides/notesSlide21.xml"/><Relationship Id="rId1" Type="http://schemas.openxmlformats.org/officeDocument/2006/relationships/slideLayout" Target="../slideLayouts/slideLayout12.xml"/><Relationship Id="rId5" Type="http://schemas.openxmlformats.org/officeDocument/2006/relationships/image" Target="../media/image45.png"/><Relationship Id="rId4" Type="http://schemas.openxmlformats.org/officeDocument/2006/relationships/image" Target="../media/image44.png"/></Relationships>
</file>

<file path=ppt/slides/_rels/slide27.xml.rels><?xml version="1.0" encoding="UTF-8" standalone="yes"?>
<Relationships xmlns="http://schemas.openxmlformats.org/package/2006/relationships"><Relationship Id="rId3" Type="http://schemas.openxmlformats.org/officeDocument/2006/relationships/image" Target="../media/image46.jp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hyperlink" Target="https://datatracker.ietf.org/doc/html/rfc9232" TargetMode="External"/><Relationship Id="rId2" Type="http://schemas.openxmlformats.org/officeDocument/2006/relationships/hyperlink" Target="https://datatracker.ietf.org/doc/html/rfc7950" TargetMode="Externa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hyperlink" Target="https://datatracker.ietf.org/doc/html/draft-lincla-netconf-yang-library-augmentation" TargetMode="External"/><Relationship Id="rId3" Type="http://schemas.openxmlformats.org/officeDocument/2006/relationships/hyperlink" Target="https://datatracker.ietf.org/doc/html/draft-ahuang-netconf-notif-yang" TargetMode="External"/><Relationship Id="rId7" Type="http://schemas.openxmlformats.org/officeDocument/2006/relationships/hyperlink" Target="https://datatracker.ietf.org/doc/html/draft-ietf-netconf-yang-notifications-versioning"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hyperlink" Target="https://datatracker.ietf.org/doc/html/draft-tgraf-netconf-notif-sequencing" TargetMode="External"/><Relationship Id="rId5" Type="http://schemas.openxmlformats.org/officeDocument/2006/relationships/hyperlink" Target="https://datatracker.ietf.org/doc/html/draft-tgraf-netconf-yang-push-observation-time" TargetMode="External"/><Relationship Id="rId4" Type="http://schemas.openxmlformats.org/officeDocument/2006/relationships/hyperlink" Target="https://datatracker.ietf.org/doc/html/draft-aelhassany-anydata-validation" TargetMode="External"/><Relationship Id="rId9" Type="http://schemas.openxmlformats.org/officeDocument/2006/relationships/hyperlink" Target="https://datatracker.ietf.org/doc/html/draft-ietf-nmop-yang-message-broker-integration"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hyperlink" Target="https://datatracker.ietf.org/doc/html/rfc9341" TargetMode="External"/><Relationship Id="rId7"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hyperlink" Target="https://datatracker.ietf.org/doc/html/draft-ietf-opsawg-ipfix-on-path-telemetry" TargetMode="External"/><Relationship Id="rId5" Type="http://schemas.openxmlformats.org/officeDocument/2006/relationships/hyperlink" Target="https://datatracker.ietf.org/doc/html/rfc9378" TargetMode="External"/><Relationship Id="rId4" Type="http://schemas.openxmlformats.org/officeDocument/2006/relationships/hyperlink" Target="https://datatracker.ietf.org/doc/html/draft-zhou-ippm-enhanced-alternate-marking" TargetMode="External"/></Relationships>
</file>

<file path=ppt/slides/_rels/slide8.xml.rels><?xml version="1.0" encoding="UTF-8" standalone="yes"?>
<Relationships xmlns="http://schemas.openxmlformats.org/package/2006/relationships"><Relationship Id="rId8" Type="http://schemas.openxmlformats.org/officeDocument/2006/relationships/image" Target="../media/image18.emf"/><Relationship Id="rId3" Type="http://schemas.openxmlformats.org/officeDocument/2006/relationships/hyperlink" Target="https://datatracker.ietf.org/doc/html/draft-ietf-opsawg-ipfix-on-path-telemetry" TargetMode="External"/><Relationship Id="rId7" Type="http://schemas.openxmlformats.org/officeDocument/2006/relationships/image" Target="../media/image17.emf"/><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hyperlink" Target="https://datatracker.ietf.org/doc/html/rfc9487" TargetMode="External"/><Relationship Id="rId5" Type="http://schemas.openxmlformats.org/officeDocument/2006/relationships/hyperlink" Target="https://datatracker.ietf.org/doc/html/draft-spiegel-ippm-ioam-rawexport" TargetMode="External"/><Relationship Id="rId4" Type="http://schemas.openxmlformats.org/officeDocument/2006/relationships/hyperlink" Target="https://datatracker.ietf.org/doc/html/draft-ietf-opsawg-ipfix-alt-mark"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C26208B2-0D10-4C23-B2DE-372A62E98644}"/>
              </a:ext>
            </a:extLst>
          </p:cNvPr>
          <p:cNvSpPr txBox="1">
            <a:spLocks/>
          </p:cNvSpPr>
          <p:nvPr/>
        </p:nvSpPr>
        <p:spPr>
          <a:xfrm>
            <a:off x="606830" y="1365772"/>
            <a:ext cx="11395314" cy="32390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400" b="1" dirty="0"/>
              <a:t>An Architecture for a </a:t>
            </a:r>
            <a:r>
              <a:rPr lang="en-US" sz="3400" b="1" dirty="0">
                <a:solidFill>
                  <a:srgbClr val="FF0000"/>
                </a:solidFill>
              </a:rPr>
              <a:t>Network Anomaly Detection </a:t>
            </a:r>
            <a:r>
              <a:rPr lang="en-US" sz="3400" b="1" dirty="0"/>
              <a:t>Framework </a:t>
            </a:r>
            <a:br>
              <a:rPr lang="en-US" sz="3600" b="1" dirty="0"/>
            </a:br>
            <a:r>
              <a:rPr lang="en-US" sz="2800" dirty="0"/>
              <a:t>draft-netana-nmop-network-anomaly-architecture-00</a:t>
            </a:r>
          </a:p>
          <a:p>
            <a:endParaRPr lang="en-US" sz="2800" dirty="0"/>
          </a:p>
          <a:p>
            <a:r>
              <a:rPr lang="en-US" sz="2800" dirty="0">
                <a:solidFill>
                  <a:schemeClr val="bg2">
                    <a:lumMod val="75000"/>
                  </a:schemeClr>
                </a:solidFill>
              </a:rPr>
              <a:t>Motivation and architecture of a Network Anomaly Detection Framework</a:t>
            </a:r>
          </a:p>
          <a:p>
            <a:r>
              <a:rPr lang="en-US" sz="2800" dirty="0">
                <a:solidFill>
                  <a:schemeClr val="bg2">
                    <a:lumMod val="75000"/>
                  </a:schemeClr>
                </a:solidFill>
              </a:rPr>
              <a:t>	and the relationship to other documents describing</a:t>
            </a:r>
          </a:p>
          <a:p>
            <a:r>
              <a:rPr lang="en-US" sz="2800" dirty="0">
                <a:solidFill>
                  <a:schemeClr val="bg2">
                    <a:lumMod val="75000"/>
                  </a:schemeClr>
                </a:solidFill>
              </a:rPr>
              <a:t>		network symptom semantics and network incident lifecycle</a:t>
            </a:r>
          </a:p>
        </p:txBody>
      </p:sp>
      <p:sp>
        <p:nvSpPr>
          <p:cNvPr id="2" name="Slide Number Placeholder 1">
            <a:extLst>
              <a:ext uri="{FF2B5EF4-FFF2-40B4-BE49-F238E27FC236}">
                <a16:creationId xmlns:a16="http://schemas.microsoft.com/office/drawing/2014/main" id="{AD23057C-339A-4254-8994-8EB77B8B4163}"/>
              </a:ext>
            </a:extLst>
          </p:cNvPr>
          <p:cNvSpPr>
            <a:spLocks noGrp="1"/>
          </p:cNvSpPr>
          <p:nvPr>
            <p:ph type="sldNum" sz="quarter" idx="12"/>
          </p:nvPr>
        </p:nvSpPr>
        <p:spPr>
          <a:xfrm>
            <a:off x="11587892" y="6361637"/>
            <a:ext cx="414251" cy="365125"/>
          </a:xfrm>
        </p:spPr>
        <p:txBody>
          <a:bodyPr/>
          <a:lstStyle/>
          <a:p>
            <a:fld id="{FC4AC485-25DE-431E-B345-9C0A15BB7F8A}" type="slidenum">
              <a:rPr lang="de-CH" sz="2200" smtClean="0"/>
              <a:t>1</a:t>
            </a:fld>
            <a:endParaRPr lang="de-CH" sz="2200" dirty="0"/>
          </a:p>
        </p:txBody>
      </p:sp>
      <p:sp>
        <p:nvSpPr>
          <p:cNvPr id="6" name="Subtitle 4">
            <a:extLst>
              <a:ext uri="{FF2B5EF4-FFF2-40B4-BE49-F238E27FC236}">
                <a16:creationId xmlns:a16="http://schemas.microsoft.com/office/drawing/2014/main" id="{6CAA0765-1318-4A03-8F91-D3ECC43D8FA7}"/>
              </a:ext>
            </a:extLst>
          </p:cNvPr>
          <p:cNvSpPr txBox="1">
            <a:spLocks/>
          </p:cNvSpPr>
          <p:nvPr/>
        </p:nvSpPr>
        <p:spPr>
          <a:xfrm>
            <a:off x="838200" y="5290457"/>
            <a:ext cx="11163943" cy="1071179"/>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defRPr sz="1782"/>
            </a:pPr>
            <a:r>
              <a:rPr lang="de-CH" sz="1400" dirty="0">
                <a:latin typeface="+mj-lt"/>
              </a:rPr>
              <a:t>wanting.du@swisscom.com</a:t>
            </a:r>
            <a:br>
              <a:rPr lang="de-CH" sz="1400" dirty="0">
                <a:latin typeface="+mj-lt"/>
              </a:rPr>
            </a:br>
            <a:r>
              <a:rPr lang="de-CH" sz="1400" dirty="0">
                <a:latin typeface="+mj-lt"/>
              </a:rPr>
              <a:t>pierre.francois@insa-lyon.fr</a:t>
            </a:r>
          </a:p>
          <a:p>
            <a:pPr marL="0" indent="0" algn="r">
              <a:spcBef>
                <a:spcPts val="300"/>
              </a:spcBef>
              <a:buNone/>
              <a:defRPr sz="1782"/>
            </a:pPr>
            <a:r>
              <a:rPr lang="de-CH" sz="1400" dirty="0">
                <a:latin typeface="+mj-lt"/>
              </a:rPr>
              <a:t>thomas.graf@swisscom.com</a:t>
            </a:r>
            <a:br>
              <a:rPr lang="de-CH" sz="1400" dirty="0">
                <a:latin typeface="+mj-lt"/>
              </a:rPr>
            </a:br>
            <a:r>
              <a:rPr lang="de-CH" sz="1400" dirty="0">
                <a:latin typeface="+mj-lt"/>
              </a:rPr>
              <a:t>vincenzo.riccobene@huawei-partners.com</a:t>
            </a:r>
            <a:br>
              <a:rPr lang="de-CH" sz="1400" dirty="0">
                <a:latin typeface="+mj-lt"/>
              </a:rPr>
            </a:br>
            <a:endParaRPr lang="de-CH" sz="1400" dirty="0">
              <a:latin typeface="+mj-lt"/>
            </a:endParaRPr>
          </a:p>
          <a:p>
            <a:pPr marL="0" indent="0" algn="r">
              <a:spcBef>
                <a:spcPts val="300"/>
              </a:spcBef>
              <a:buNone/>
            </a:pPr>
            <a:r>
              <a:rPr lang="de-CH" sz="1400" dirty="0">
                <a:latin typeface="+mj-lt"/>
              </a:rPr>
              <a:t>14. </a:t>
            </a:r>
            <a:r>
              <a:rPr lang="de-CH" sz="1400" dirty="0" err="1">
                <a:latin typeface="+mj-lt"/>
              </a:rPr>
              <a:t>July</a:t>
            </a:r>
            <a:r>
              <a:rPr lang="de-CH" sz="1400" dirty="0">
                <a:latin typeface="+mj-lt"/>
              </a:rPr>
              <a:t> </a:t>
            </a:r>
            <a:r>
              <a:rPr lang="de-CH" sz="1400" dirty="0">
                <a:latin typeface="+mj-lt"/>
                <a:ea typeface="+mj-ea"/>
                <a:cs typeface="+mj-cs"/>
              </a:rPr>
              <a:t>2024</a:t>
            </a:r>
            <a:endParaRPr lang="de-CH" sz="1400" dirty="0">
              <a:latin typeface="+mj-lt"/>
            </a:endParaRPr>
          </a:p>
          <a:p>
            <a:pPr algn="r"/>
            <a:endParaRPr lang="de-CH" sz="2200" dirty="0"/>
          </a:p>
        </p:txBody>
      </p:sp>
    </p:spTree>
    <p:extLst>
      <p:ext uri="{BB962C8B-B14F-4D97-AF65-F5344CB8AC3E}">
        <p14:creationId xmlns:p14="http://schemas.microsoft.com/office/powerpoint/2010/main" val="3578665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4AC485-25DE-431E-B345-9C0A15BB7F8A}" type="slidenum">
              <a:rPr kumimoji="0" lang="en-US" sz="14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4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2" name="Text Placeholder 10">
            <a:extLst>
              <a:ext uri="{FF2B5EF4-FFF2-40B4-BE49-F238E27FC236}">
                <a16:creationId xmlns:a16="http://schemas.microsoft.com/office/drawing/2014/main" id="{0E0DAD8A-94CD-EADA-C24A-D442928BA111}"/>
              </a:ext>
            </a:extLst>
          </p:cNvPr>
          <p:cNvSpPr txBox="1">
            <a:spLocks/>
          </p:cNvSpPr>
          <p:nvPr/>
        </p:nvSpPr>
        <p:spPr bwMode="black">
          <a:xfrm>
            <a:off x="2823598" y="1891619"/>
            <a:ext cx="3530068" cy="926996"/>
          </a:xfrm>
          <a:prstGeom prst="rect">
            <a:avLst/>
          </a:prstGeom>
        </p:spPr>
        <p:txBody>
          <a:bodyPr lIns="0" tIns="28800" rIns="0" bIns="28800" anchor="b"/>
          <a:lstStyle>
            <a:lvl1pPr marL="0" indent="0" algn="l" defTabSz="914400" rtl="0" eaLnBrk="1" latinLnBrk="0" hangingPunct="1">
              <a:lnSpc>
                <a:spcPct val="90000"/>
              </a:lnSpc>
              <a:spcBef>
                <a:spcPts val="0"/>
              </a:spcBef>
              <a:spcAft>
                <a:spcPts val="0"/>
              </a:spcAft>
              <a:buFont typeface="Arial" panose="020B0604020202020204" pitchFamily="34" charset="0"/>
              <a:buNone/>
              <a:defRPr sz="3200" b="1" kern="1200">
                <a:solidFill>
                  <a:schemeClr val="tx1"/>
                </a:solidFill>
                <a:latin typeface="+mj-lt"/>
                <a:ea typeface="+mn-ea"/>
                <a:cs typeface="+mn-cs"/>
              </a:defRPr>
            </a:lvl1pPr>
            <a:lvl2pPr marL="0" indent="0" algn="l" defTabSz="914400" rtl="0" eaLnBrk="1" latinLnBrk="0" hangingPunct="1">
              <a:lnSpc>
                <a:spcPct val="90000"/>
              </a:lnSpc>
              <a:spcBef>
                <a:spcPts val="0"/>
              </a:spcBef>
              <a:spcAft>
                <a:spcPts val="0"/>
              </a:spcAft>
              <a:buFont typeface="Arial" panose="020B0604020202020204" pitchFamily="34" charset="0"/>
              <a:buNone/>
              <a:defRPr sz="3200" b="1" kern="1200">
                <a:solidFill>
                  <a:schemeClr val="tx1"/>
                </a:solidFill>
                <a:latin typeface="+mj-lt"/>
                <a:ea typeface="+mn-ea"/>
                <a:cs typeface="+mn-cs"/>
              </a:defRPr>
            </a:lvl2pPr>
            <a:lvl3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3pPr>
            <a:lvl4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4pPr>
            <a:lvl5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5pPr>
            <a:lvl6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6pPr>
            <a:lvl7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7pPr>
            <a:lvl8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8pPr>
            <a:lvl9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9pPr>
          </a:lstStyle>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3200" b="1" i="0" u="none" strike="noStrike" kern="1200" cap="none" spc="-50" normalizeH="0" baseline="0" noProof="0" dirty="0">
                <a:ln>
                  <a:noFill/>
                </a:ln>
                <a:solidFill>
                  <a:prstClr val="black"/>
                </a:solidFill>
                <a:effectLst/>
                <a:uLnTx/>
                <a:uFillTx/>
                <a:latin typeface="Calibri Light" panose="020F0302020204030204"/>
                <a:ea typeface="+mn-ea"/>
                <a:cs typeface="+mn-cs"/>
              </a:rPr>
              <a:t>Network Anomaly Detection</a:t>
            </a:r>
          </a:p>
        </p:txBody>
      </p:sp>
      <p:sp>
        <p:nvSpPr>
          <p:cNvPr id="3" name="Inhaltsplatzhalter 2">
            <a:extLst>
              <a:ext uri="{FF2B5EF4-FFF2-40B4-BE49-F238E27FC236}">
                <a16:creationId xmlns:a16="http://schemas.microsoft.com/office/drawing/2014/main" id="{01913334-AF3D-1C65-5BD7-83A59BC04A95}"/>
              </a:ext>
            </a:extLst>
          </p:cNvPr>
          <p:cNvSpPr txBox="1">
            <a:spLocks/>
          </p:cNvSpPr>
          <p:nvPr/>
        </p:nvSpPr>
        <p:spPr bwMode="black">
          <a:xfrm>
            <a:off x="1033895" y="3414211"/>
            <a:ext cx="5806744" cy="2842871"/>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kumimoji="0" lang="en-US" sz="2000" b="1" i="0" u="none" strike="noStrike" kern="1200" cap="none" spc="0" normalizeH="0" baseline="0" noProof="0" dirty="0">
                <a:ln>
                  <a:noFill/>
                </a:ln>
                <a:solidFill>
                  <a:srgbClr val="FF0000"/>
                </a:solidFill>
                <a:effectLst/>
                <a:uLnTx/>
                <a:uFillTx/>
                <a:latin typeface="Calibri" panose="020F0502020204030204"/>
                <a:ea typeface="+mn-ea"/>
                <a:cs typeface="+mn-cs"/>
              </a:rPr>
              <a:t>For Connectivity Services</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Network Anomaly Detection </a:t>
            </a:r>
            <a:r>
              <a:rPr kumimoji="0" lang="en-US" sz="2000" b="1" i="0" u="none" strike="noStrike" kern="1200" cap="none" spc="0" normalizeH="0" baseline="0" noProof="0" dirty="0">
                <a:ln>
                  <a:noFill/>
                </a:ln>
                <a:solidFill>
                  <a:srgbClr val="FF0000"/>
                </a:solidFill>
                <a:effectLst/>
                <a:uLnTx/>
                <a:uFillTx/>
                <a:latin typeface="Calibri" panose="020F0502020204030204"/>
                <a:ea typeface="+mn-ea"/>
                <a:cs typeface="+mn-cs"/>
              </a:rPr>
              <a:t>constantly monitors and detects any network or device topology change</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along with their associated forwarding consequences for customers as outliers. Notifications are sent to the Network Operation Center before the customer is aware of service disruptions. </a:t>
            </a:r>
            <a:r>
              <a:rPr kumimoji="0" lang="en-US" sz="2000" b="1" i="0" u="none" strike="noStrike" kern="1200" cap="none" spc="0" normalizeH="0" baseline="0" noProof="0" dirty="0">
                <a:ln>
                  <a:noFill/>
                </a:ln>
                <a:solidFill>
                  <a:srgbClr val="FF0000"/>
                </a:solidFill>
                <a:effectLst/>
                <a:uLnTx/>
                <a:uFillTx/>
                <a:latin typeface="Calibri" panose="020F0502020204030204"/>
                <a:ea typeface="+mn-ea"/>
                <a:cs typeface="+mn-cs"/>
              </a:rPr>
              <a:t>It offers operational metrics for in-depth analysis,</a:t>
            </a:r>
            <a:r>
              <a:rPr kumimoji="0" lang="en-US" sz="2000" b="0" i="0" u="none" strike="noStrike" kern="1200" cap="none" spc="0" normalizeH="0" baseline="0" noProof="0" dirty="0">
                <a:ln>
                  <a:noFill/>
                </a:ln>
                <a:solidFill>
                  <a:srgbClr val="FF0000"/>
                </a:solidFill>
                <a:effectLst/>
                <a:uLnTx/>
                <a:uFillTx/>
                <a:latin typeface="Calibri" panose="020F0502020204030204"/>
                <a:ea typeface="+mn-ea"/>
                <a:cs typeface="+mn-cs"/>
              </a:rPr>
              <a:t> </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allowing to understand in which platform the problem originates and facilitates problem resolution. </a:t>
            </a:r>
          </a:p>
        </p:txBody>
      </p:sp>
      <p:sp>
        <p:nvSpPr>
          <p:cNvPr id="4" name="Inhaltsplatzhalter 1">
            <a:extLst>
              <a:ext uri="{FF2B5EF4-FFF2-40B4-BE49-F238E27FC236}">
                <a16:creationId xmlns:a16="http://schemas.microsoft.com/office/drawing/2014/main" id="{24F2E4A1-9E2D-0EF1-0811-4E46B062701C}"/>
              </a:ext>
            </a:extLst>
          </p:cNvPr>
          <p:cNvSpPr txBox="1">
            <a:spLocks/>
          </p:cNvSpPr>
          <p:nvPr/>
        </p:nvSpPr>
        <p:spPr bwMode="black">
          <a:xfrm>
            <a:off x="7514368" y="1734999"/>
            <a:ext cx="4391685" cy="4842300"/>
          </a:xfrm>
          <a:prstGeom prst="rect">
            <a:avLst/>
          </a:prstGeom>
        </p:spPr>
        <p:txBody>
          <a:bodyPr lIns="0" tIns="0" rIns="0" bIns="0" anchor="t"/>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Answers</a:t>
            </a:r>
          </a:p>
          <a:p>
            <a:pPr marL="0" marR="0" lvl="0" indent="0" algn="l" defTabSz="914400" rtl="0" eaLnBrk="1" fontAlgn="auto" latinLnBrk="0" hangingPunct="1">
              <a:lnSpc>
                <a:spcPct val="110000"/>
              </a:lnSpc>
              <a:spcBef>
                <a:spcPts val="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What changed and when, on which connectivity service, and how does it impact the customers?</a:t>
            </a:r>
          </a:p>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Focuses</a:t>
            </a:r>
          </a:p>
          <a:p>
            <a:pPr marL="0" marR="0" lvl="0" indent="0" algn="l" defTabSz="914400" rtl="0" eaLnBrk="1" fontAlgn="auto" latinLnBrk="0" hangingPunct="1">
              <a:lnSpc>
                <a:spcPct val="110000"/>
              </a:lnSpc>
              <a:spcBef>
                <a:spcPts val="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Provides meaningful connectivity service impact information before customer is aware of and support in root-cause analysis.</a:t>
            </a:r>
          </a:p>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Data Mesh</a:t>
            </a:r>
          </a:p>
          <a:p>
            <a:pPr marL="0" marR="0" lvl="0" indent="0" algn="l" defTabSz="914400" rtl="0" eaLnBrk="1" fontAlgn="auto" latinLnBrk="0" hangingPunct="1">
              <a:lnSpc>
                <a:spcPct val="110000"/>
              </a:lnSpc>
              <a:spcBef>
                <a:spcPts val="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Consumes operational real-time Forwarding Plane, Control Plane and Management Plane metrics and produces analytical alerts.</a:t>
            </a:r>
          </a:p>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Direction</a:t>
            </a:r>
          </a:p>
          <a:p>
            <a:pPr marL="0" marR="0" lvl="0" indent="0" algn="l" defTabSz="914400" rtl="0" eaLnBrk="1" fontAlgn="auto" latinLnBrk="0" hangingPunct="1">
              <a:lnSpc>
                <a:spcPct val="110000"/>
              </a:lnSpc>
              <a:spcBef>
                <a:spcPts val="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From connectivity service to network platform.</a:t>
            </a:r>
          </a:p>
        </p:txBody>
      </p:sp>
      <p:sp>
        <p:nvSpPr>
          <p:cNvPr id="7" name="Inhaltsplatzhalter 1">
            <a:extLst>
              <a:ext uri="{FF2B5EF4-FFF2-40B4-BE49-F238E27FC236}">
                <a16:creationId xmlns:a16="http://schemas.microsoft.com/office/drawing/2014/main" id="{2727A73F-4E58-7304-CF16-627D8D6C87D5}"/>
              </a:ext>
            </a:extLst>
          </p:cNvPr>
          <p:cNvSpPr txBox="1">
            <a:spLocks/>
          </p:cNvSpPr>
          <p:nvPr/>
        </p:nvSpPr>
        <p:spPr bwMode="black">
          <a:xfrm>
            <a:off x="7514369" y="3383533"/>
            <a:ext cx="4032000" cy="1440000"/>
          </a:xfrm>
          <a:prstGeom prst="rect">
            <a:avLst/>
          </a:prstGeom>
        </p:spPr>
        <p:txBody>
          <a:bodyPr lIns="0" tIns="0" rIns="0" bIns="0" anchor="t"/>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endParaRPr kumimoji="0" lang="en-US" sz="1600" b="0" i="0" u="none" strike="noStrike" kern="1200" cap="none" spc="0" normalizeH="0" baseline="0" noProof="0" dirty="0">
              <a:ln>
                <a:noFill/>
              </a:ln>
              <a:solidFill>
                <a:srgbClr val="E7E6E6"/>
              </a:solidFill>
              <a:effectLst/>
              <a:uLnTx/>
              <a:uFillTx/>
              <a:latin typeface="Calibri" panose="020F0502020204030204"/>
              <a:ea typeface="+mn-ea"/>
              <a:cs typeface="+mn-cs"/>
            </a:endParaRPr>
          </a:p>
        </p:txBody>
      </p:sp>
      <p:sp>
        <p:nvSpPr>
          <p:cNvPr id="8" name="Freeform 81">
            <a:extLst>
              <a:ext uri="{FF2B5EF4-FFF2-40B4-BE49-F238E27FC236}">
                <a16:creationId xmlns:a16="http://schemas.microsoft.com/office/drawing/2014/main" id="{AC97AA67-80C3-B6F7-F631-98BE70FEFABA}"/>
              </a:ext>
            </a:extLst>
          </p:cNvPr>
          <p:cNvSpPr>
            <a:spLocks noEditPoints="1"/>
          </p:cNvSpPr>
          <p:nvPr>
            <p:custDataLst>
              <p:tags r:id="rId1"/>
            </p:custDataLst>
          </p:nvPr>
        </p:nvSpPr>
        <p:spPr bwMode="black">
          <a:xfrm>
            <a:off x="6924136" y="3100652"/>
            <a:ext cx="328612" cy="328612"/>
          </a:xfrm>
          <a:custGeom>
            <a:avLst/>
            <a:gdLst>
              <a:gd name="T0" fmla="*/ 68 w 88"/>
              <a:gd name="T1" fmla="*/ 36 h 88"/>
              <a:gd name="T2" fmla="*/ 64 w 88"/>
              <a:gd name="T3" fmla="*/ 40 h 88"/>
              <a:gd name="T4" fmla="*/ 56 w 88"/>
              <a:gd name="T5" fmla="*/ 40 h 88"/>
              <a:gd name="T6" fmla="*/ 56 w 88"/>
              <a:gd name="T7" fmla="*/ 48 h 88"/>
              <a:gd name="T8" fmla="*/ 52 w 88"/>
              <a:gd name="T9" fmla="*/ 52 h 88"/>
              <a:gd name="T10" fmla="*/ 48 w 88"/>
              <a:gd name="T11" fmla="*/ 48 h 88"/>
              <a:gd name="T12" fmla="*/ 48 w 88"/>
              <a:gd name="T13" fmla="*/ 40 h 88"/>
              <a:gd name="T14" fmla="*/ 40 w 88"/>
              <a:gd name="T15" fmla="*/ 40 h 88"/>
              <a:gd name="T16" fmla="*/ 36 w 88"/>
              <a:gd name="T17" fmla="*/ 36 h 88"/>
              <a:gd name="T18" fmla="*/ 40 w 88"/>
              <a:gd name="T19" fmla="*/ 32 h 88"/>
              <a:gd name="T20" fmla="*/ 48 w 88"/>
              <a:gd name="T21" fmla="*/ 32 h 88"/>
              <a:gd name="T22" fmla="*/ 48 w 88"/>
              <a:gd name="T23" fmla="*/ 24 h 88"/>
              <a:gd name="T24" fmla="*/ 52 w 88"/>
              <a:gd name="T25" fmla="*/ 20 h 88"/>
              <a:gd name="T26" fmla="*/ 56 w 88"/>
              <a:gd name="T27" fmla="*/ 24 h 88"/>
              <a:gd name="T28" fmla="*/ 56 w 88"/>
              <a:gd name="T29" fmla="*/ 32 h 88"/>
              <a:gd name="T30" fmla="*/ 64 w 88"/>
              <a:gd name="T31" fmla="*/ 32 h 88"/>
              <a:gd name="T32" fmla="*/ 68 w 88"/>
              <a:gd name="T33" fmla="*/ 36 h 88"/>
              <a:gd name="T34" fmla="*/ 88 w 88"/>
              <a:gd name="T35" fmla="*/ 36 h 88"/>
              <a:gd name="T36" fmla="*/ 52 w 88"/>
              <a:gd name="T37" fmla="*/ 72 h 88"/>
              <a:gd name="T38" fmla="*/ 30 w 88"/>
              <a:gd name="T39" fmla="*/ 64 h 88"/>
              <a:gd name="T40" fmla="*/ 7 w 88"/>
              <a:gd name="T41" fmla="*/ 87 h 88"/>
              <a:gd name="T42" fmla="*/ 1 w 88"/>
              <a:gd name="T43" fmla="*/ 87 h 88"/>
              <a:gd name="T44" fmla="*/ 1 w 88"/>
              <a:gd name="T45" fmla="*/ 81 h 88"/>
              <a:gd name="T46" fmla="*/ 24 w 88"/>
              <a:gd name="T47" fmla="*/ 58 h 88"/>
              <a:gd name="T48" fmla="*/ 16 w 88"/>
              <a:gd name="T49" fmla="*/ 36 h 88"/>
              <a:gd name="T50" fmla="*/ 52 w 88"/>
              <a:gd name="T51" fmla="*/ 0 h 88"/>
              <a:gd name="T52" fmla="*/ 88 w 88"/>
              <a:gd name="T53" fmla="*/ 36 h 88"/>
              <a:gd name="T54" fmla="*/ 80 w 88"/>
              <a:gd name="T55" fmla="*/ 36 h 88"/>
              <a:gd name="T56" fmla="*/ 52 w 88"/>
              <a:gd name="T57" fmla="*/ 8 h 88"/>
              <a:gd name="T58" fmla="*/ 24 w 88"/>
              <a:gd name="T59" fmla="*/ 36 h 88"/>
              <a:gd name="T60" fmla="*/ 52 w 88"/>
              <a:gd name="T61" fmla="*/ 64 h 88"/>
              <a:gd name="T62" fmla="*/ 80 w 88"/>
              <a:gd name="T63" fmla="*/ 3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8" h="88">
                <a:moveTo>
                  <a:pt x="68" y="36"/>
                </a:moveTo>
                <a:cubicBezTo>
                  <a:pt x="68" y="38"/>
                  <a:pt x="66" y="40"/>
                  <a:pt x="64" y="40"/>
                </a:cubicBezTo>
                <a:cubicBezTo>
                  <a:pt x="56" y="40"/>
                  <a:pt x="56" y="40"/>
                  <a:pt x="56" y="40"/>
                </a:cubicBezTo>
                <a:cubicBezTo>
                  <a:pt x="56" y="48"/>
                  <a:pt x="56" y="48"/>
                  <a:pt x="56" y="48"/>
                </a:cubicBezTo>
                <a:cubicBezTo>
                  <a:pt x="56" y="50"/>
                  <a:pt x="54" y="52"/>
                  <a:pt x="52" y="52"/>
                </a:cubicBezTo>
                <a:cubicBezTo>
                  <a:pt x="50" y="52"/>
                  <a:pt x="48" y="50"/>
                  <a:pt x="48" y="48"/>
                </a:cubicBezTo>
                <a:cubicBezTo>
                  <a:pt x="48" y="40"/>
                  <a:pt x="48" y="40"/>
                  <a:pt x="48" y="40"/>
                </a:cubicBezTo>
                <a:cubicBezTo>
                  <a:pt x="40" y="40"/>
                  <a:pt x="40" y="40"/>
                  <a:pt x="40" y="40"/>
                </a:cubicBezTo>
                <a:cubicBezTo>
                  <a:pt x="38" y="40"/>
                  <a:pt x="36" y="38"/>
                  <a:pt x="36" y="36"/>
                </a:cubicBezTo>
                <a:cubicBezTo>
                  <a:pt x="36" y="34"/>
                  <a:pt x="38" y="32"/>
                  <a:pt x="40" y="32"/>
                </a:cubicBezTo>
                <a:cubicBezTo>
                  <a:pt x="48" y="32"/>
                  <a:pt x="48" y="32"/>
                  <a:pt x="48" y="32"/>
                </a:cubicBezTo>
                <a:cubicBezTo>
                  <a:pt x="48" y="24"/>
                  <a:pt x="48" y="24"/>
                  <a:pt x="48" y="24"/>
                </a:cubicBezTo>
                <a:cubicBezTo>
                  <a:pt x="48" y="22"/>
                  <a:pt x="50" y="20"/>
                  <a:pt x="52" y="20"/>
                </a:cubicBezTo>
                <a:cubicBezTo>
                  <a:pt x="54" y="20"/>
                  <a:pt x="56" y="22"/>
                  <a:pt x="56" y="24"/>
                </a:cubicBezTo>
                <a:cubicBezTo>
                  <a:pt x="56" y="32"/>
                  <a:pt x="56" y="32"/>
                  <a:pt x="56" y="32"/>
                </a:cubicBezTo>
                <a:cubicBezTo>
                  <a:pt x="64" y="32"/>
                  <a:pt x="64" y="32"/>
                  <a:pt x="64" y="32"/>
                </a:cubicBezTo>
                <a:cubicBezTo>
                  <a:pt x="66" y="32"/>
                  <a:pt x="68" y="34"/>
                  <a:pt x="68" y="36"/>
                </a:cubicBezTo>
                <a:close/>
                <a:moveTo>
                  <a:pt x="88" y="36"/>
                </a:moveTo>
                <a:cubicBezTo>
                  <a:pt x="88" y="56"/>
                  <a:pt x="72" y="72"/>
                  <a:pt x="52" y="72"/>
                </a:cubicBezTo>
                <a:cubicBezTo>
                  <a:pt x="44" y="72"/>
                  <a:pt x="36" y="69"/>
                  <a:pt x="30" y="64"/>
                </a:cubicBezTo>
                <a:cubicBezTo>
                  <a:pt x="7" y="87"/>
                  <a:pt x="7" y="87"/>
                  <a:pt x="7" y="87"/>
                </a:cubicBezTo>
                <a:cubicBezTo>
                  <a:pt x="5" y="88"/>
                  <a:pt x="3" y="88"/>
                  <a:pt x="1" y="87"/>
                </a:cubicBezTo>
                <a:cubicBezTo>
                  <a:pt x="0" y="85"/>
                  <a:pt x="0" y="83"/>
                  <a:pt x="1" y="81"/>
                </a:cubicBezTo>
                <a:cubicBezTo>
                  <a:pt x="24" y="58"/>
                  <a:pt x="24" y="58"/>
                  <a:pt x="24" y="58"/>
                </a:cubicBezTo>
                <a:cubicBezTo>
                  <a:pt x="19" y="52"/>
                  <a:pt x="16" y="44"/>
                  <a:pt x="16" y="36"/>
                </a:cubicBezTo>
                <a:cubicBezTo>
                  <a:pt x="16" y="16"/>
                  <a:pt x="32" y="0"/>
                  <a:pt x="52" y="0"/>
                </a:cubicBezTo>
                <a:cubicBezTo>
                  <a:pt x="72" y="0"/>
                  <a:pt x="88" y="16"/>
                  <a:pt x="88" y="36"/>
                </a:cubicBezTo>
                <a:close/>
                <a:moveTo>
                  <a:pt x="80" y="36"/>
                </a:moveTo>
                <a:cubicBezTo>
                  <a:pt x="80" y="21"/>
                  <a:pt x="67" y="8"/>
                  <a:pt x="52" y="8"/>
                </a:cubicBezTo>
                <a:cubicBezTo>
                  <a:pt x="37" y="8"/>
                  <a:pt x="24" y="21"/>
                  <a:pt x="24" y="36"/>
                </a:cubicBezTo>
                <a:cubicBezTo>
                  <a:pt x="24" y="51"/>
                  <a:pt x="37" y="64"/>
                  <a:pt x="52" y="64"/>
                </a:cubicBezTo>
                <a:cubicBezTo>
                  <a:pt x="67" y="64"/>
                  <a:pt x="80" y="51"/>
                  <a:pt x="80" y="36"/>
                </a:cubicBezTo>
                <a:close/>
              </a:path>
            </a:pathLst>
          </a:custGeom>
          <a:solidFill>
            <a:srgbClr val="A63297"/>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EABA9"/>
              </a:solidFill>
              <a:effectLst/>
              <a:uLnTx/>
              <a:uFillTx/>
              <a:latin typeface="Calibri" panose="020F0502020204030204"/>
              <a:ea typeface="+mn-ea"/>
              <a:cs typeface="+mn-cs"/>
            </a:endParaRPr>
          </a:p>
        </p:txBody>
      </p:sp>
      <p:sp>
        <p:nvSpPr>
          <p:cNvPr id="9" name="Inhaltsplatzhalter 1">
            <a:extLst>
              <a:ext uri="{FF2B5EF4-FFF2-40B4-BE49-F238E27FC236}">
                <a16:creationId xmlns:a16="http://schemas.microsoft.com/office/drawing/2014/main" id="{AE8C7DD3-D1F1-0DFF-EE87-6F292DE4F59F}"/>
              </a:ext>
            </a:extLst>
          </p:cNvPr>
          <p:cNvSpPr txBox="1">
            <a:spLocks/>
          </p:cNvSpPr>
          <p:nvPr/>
        </p:nvSpPr>
        <p:spPr bwMode="black">
          <a:xfrm>
            <a:off x="7514369" y="5387987"/>
            <a:ext cx="4032000" cy="1398094"/>
          </a:xfrm>
          <a:prstGeom prst="rect">
            <a:avLst/>
          </a:prstGeom>
        </p:spPr>
        <p:txBody>
          <a:bodyPr lIns="0" tIns="0" rIns="0" bIns="0" anchor="t"/>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endParaRPr kumimoji="0" lang="en-US" sz="1600" b="0" i="0" u="none" strike="noStrike" kern="1200" cap="none" spc="0" normalizeH="0" baseline="0" noProof="0" dirty="0">
              <a:ln>
                <a:noFill/>
              </a:ln>
              <a:solidFill>
                <a:srgbClr val="E7E6E6"/>
              </a:solidFill>
              <a:effectLst/>
              <a:uLnTx/>
              <a:uFillTx/>
              <a:latin typeface="Calibri" panose="020F0502020204030204"/>
              <a:ea typeface="+mn-ea"/>
              <a:cs typeface="+mn-cs"/>
            </a:endParaRPr>
          </a:p>
        </p:txBody>
      </p:sp>
      <p:pic>
        <p:nvPicPr>
          <p:cNvPr id="10" name="Graphic 9">
            <a:extLst>
              <a:ext uri="{FF2B5EF4-FFF2-40B4-BE49-F238E27FC236}">
                <a16:creationId xmlns:a16="http://schemas.microsoft.com/office/drawing/2014/main" id="{EF8CBE0D-416F-8BAD-1E56-FA9713FABC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83242" y="1734999"/>
            <a:ext cx="410400" cy="410400"/>
          </a:xfrm>
          <a:prstGeom prst="rect">
            <a:avLst/>
          </a:prstGeom>
        </p:spPr>
      </p:pic>
      <p:pic>
        <p:nvPicPr>
          <p:cNvPr id="11" name="Graphic 10">
            <a:extLst>
              <a:ext uri="{FF2B5EF4-FFF2-40B4-BE49-F238E27FC236}">
                <a16:creationId xmlns:a16="http://schemas.microsoft.com/office/drawing/2014/main" id="{0B68DB88-2125-5D8A-E234-D104730CD78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883242" y="5833131"/>
            <a:ext cx="410400" cy="410400"/>
          </a:xfrm>
          <a:prstGeom prst="rect">
            <a:avLst/>
          </a:prstGeom>
        </p:spPr>
      </p:pic>
      <p:sp>
        <p:nvSpPr>
          <p:cNvPr id="12" name="Inhaltsplatzhalter 1">
            <a:extLst>
              <a:ext uri="{FF2B5EF4-FFF2-40B4-BE49-F238E27FC236}">
                <a16:creationId xmlns:a16="http://schemas.microsoft.com/office/drawing/2014/main" id="{F823DFEB-60B2-6861-BABA-41683121FBF6}"/>
              </a:ext>
            </a:extLst>
          </p:cNvPr>
          <p:cNvSpPr txBox="1">
            <a:spLocks/>
          </p:cNvSpPr>
          <p:nvPr/>
        </p:nvSpPr>
        <p:spPr bwMode="black">
          <a:xfrm>
            <a:off x="7514369" y="5013855"/>
            <a:ext cx="4032000" cy="1388709"/>
          </a:xfrm>
          <a:prstGeom prst="rect">
            <a:avLst/>
          </a:prstGeom>
        </p:spPr>
        <p:txBody>
          <a:bodyPr lIns="0" tIns="0" rIns="0" bIns="0" anchor="t"/>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endParaRPr kumimoji="0" lang="en-US" sz="1600" b="0" i="0" u="none" strike="noStrike" kern="1200" cap="none" spc="0" normalizeH="0" baseline="0" noProof="0" dirty="0">
              <a:ln>
                <a:noFill/>
              </a:ln>
              <a:solidFill>
                <a:srgbClr val="E7E6E6"/>
              </a:solidFill>
              <a:effectLst/>
              <a:uLnTx/>
              <a:uFillTx/>
              <a:latin typeface="Calibri" panose="020F0502020204030204"/>
              <a:ea typeface="+mn-ea"/>
              <a:cs typeface="+mn-cs"/>
            </a:endParaRPr>
          </a:p>
        </p:txBody>
      </p:sp>
      <p:pic>
        <p:nvPicPr>
          <p:cNvPr id="13" name="Graphic 12">
            <a:extLst>
              <a:ext uri="{FF2B5EF4-FFF2-40B4-BE49-F238E27FC236}">
                <a16:creationId xmlns:a16="http://schemas.microsoft.com/office/drawing/2014/main" id="{F95B0A8A-AF7B-BD55-22AA-98E6E6CF536D}"/>
              </a:ext>
            </a:extLst>
          </p:cNvPr>
          <p:cNvPicPr>
            <a:picLocks noChangeAspect="1"/>
          </p:cNvPicPr>
          <p:nvPr/>
        </p:nvPicPr>
        <p:blipFill rotWithShape="1">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6882162" y="4448315"/>
            <a:ext cx="411480" cy="411480"/>
          </a:xfrm>
          <a:prstGeom prst="rect">
            <a:avLst/>
          </a:prstGeom>
        </p:spPr>
      </p:pic>
      <p:pic>
        <p:nvPicPr>
          <p:cNvPr id="15" name="Picture 14">
            <a:extLst>
              <a:ext uri="{FF2B5EF4-FFF2-40B4-BE49-F238E27FC236}">
                <a16:creationId xmlns:a16="http://schemas.microsoft.com/office/drawing/2014/main" id="{D722580C-E14C-C31D-D703-E102C17A75C2}"/>
              </a:ext>
            </a:extLst>
          </p:cNvPr>
          <p:cNvPicPr>
            <a:picLocks noChangeAspect="1"/>
          </p:cNvPicPr>
          <p:nvPr/>
        </p:nvPicPr>
        <p:blipFill>
          <a:blip r:embed="rId10"/>
          <a:stretch>
            <a:fillRect/>
          </a:stretch>
        </p:blipFill>
        <p:spPr>
          <a:xfrm>
            <a:off x="993210" y="1891618"/>
            <a:ext cx="1685925" cy="1457325"/>
          </a:xfrm>
          <a:prstGeom prst="rect">
            <a:avLst/>
          </a:prstGeom>
        </p:spPr>
      </p:pic>
      <p:sp>
        <p:nvSpPr>
          <p:cNvPr id="16" name="Title 1">
            <a:extLst>
              <a:ext uri="{FF2B5EF4-FFF2-40B4-BE49-F238E27FC236}">
                <a16:creationId xmlns:a16="http://schemas.microsoft.com/office/drawing/2014/main" id="{2D8B3AFB-4500-052D-4E96-82B4FC5CC5DF}"/>
              </a:ext>
            </a:extLst>
          </p:cNvPr>
          <p:cNvSpPr>
            <a:spLocks noGrp="1"/>
          </p:cNvSpPr>
          <p:nvPr>
            <p:ph type="title"/>
          </p:nvPr>
        </p:nvSpPr>
        <p:spPr>
          <a:xfrm>
            <a:off x="838200" y="365125"/>
            <a:ext cx="10515600" cy="1325563"/>
          </a:xfrm>
        </p:spPr>
        <p:txBody>
          <a:bodyPr>
            <a:normAutofit/>
          </a:bodyPr>
          <a:lstStyle/>
          <a:p>
            <a:r>
              <a:rPr lang="en-US" sz="2800" b="1" dirty="0"/>
              <a:t>What does Network Anomaly Detection mean</a:t>
            </a:r>
            <a:br>
              <a:rPr lang="en-US" sz="3600" dirty="0"/>
            </a:br>
            <a:r>
              <a:rPr lang="en-US" sz="2700" dirty="0">
                <a:solidFill>
                  <a:schemeClr val="bg2">
                    <a:lumMod val="75000"/>
                  </a:schemeClr>
                </a:solidFill>
              </a:rPr>
              <a:t>Monitor changes, called outliers, in networks</a:t>
            </a:r>
          </a:p>
        </p:txBody>
      </p:sp>
    </p:spTree>
    <p:extLst>
      <p:ext uri="{BB962C8B-B14F-4D97-AF65-F5344CB8AC3E}">
        <p14:creationId xmlns:p14="http://schemas.microsoft.com/office/powerpoint/2010/main" val="3384652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11</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533" y="2011679"/>
            <a:ext cx="6363093"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dirty="0"/>
              <a:t>From network incidents postmortems we network operators </a:t>
            </a:r>
            <a:r>
              <a:rPr lang="en-US" b="1" dirty="0">
                <a:solidFill>
                  <a:srgbClr val="FF0000"/>
                </a:solidFill>
              </a:rPr>
              <a:t>learn and improve</a:t>
            </a:r>
            <a:r>
              <a:rPr lang="en-US" dirty="0"/>
              <a:t> so does network anomaly detection and supervised and semi-supervised machine learning.</a:t>
            </a:r>
          </a:p>
          <a:p>
            <a:r>
              <a:rPr lang="en-US" dirty="0"/>
              <a:t>The more network incidents are observed, the more we can improve. With more incidents the </a:t>
            </a:r>
            <a:r>
              <a:rPr lang="en-US" b="1" dirty="0">
                <a:solidFill>
                  <a:srgbClr val="FF0000"/>
                </a:solidFill>
              </a:rPr>
              <a:t>postmortem process needs be automated, let's get organized </a:t>
            </a:r>
            <a:r>
              <a:rPr lang="en-US" dirty="0"/>
              <a:t>first by defining human and machine-readable metadata semantics and annotate operational and analytical data.</a:t>
            </a:r>
          </a:p>
          <a:p>
            <a:r>
              <a:rPr lang="en-US" dirty="0"/>
              <a:t>Let's get further organized by exchanging standardized labeled network incident data among network operators, vendors and academia to </a:t>
            </a:r>
            <a:r>
              <a:rPr lang="en-US" b="1" dirty="0">
                <a:solidFill>
                  <a:srgbClr val="FF0000"/>
                </a:solidFill>
              </a:rPr>
              <a:t>collaborate on academic research</a:t>
            </a:r>
            <a:r>
              <a:rPr lang="en-US" dirty="0"/>
              <a:t>.</a:t>
            </a:r>
          </a:p>
        </p:txBody>
      </p:sp>
      <p:sp>
        <p:nvSpPr>
          <p:cNvPr id="18" name="TextBox 17">
            <a:extLst>
              <a:ext uri="{FF2B5EF4-FFF2-40B4-BE49-F238E27FC236}">
                <a16:creationId xmlns:a16="http://schemas.microsoft.com/office/drawing/2014/main" id="{B283EDB4-CFDF-D6B9-8AF9-9CFA563360E3}"/>
              </a:ext>
            </a:extLst>
          </p:cNvPr>
          <p:cNvSpPr txBox="1"/>
          <p:nvPr/>
        </p:nvSpPr>
        <p:spPr>
          <a:xfrm>
            <a:off x="7588576" y="2365150"/>
            <a:ext cx="3999316" cy="2308324"/>
          </a:xfrm>
          <a:prstGeom prst="rect">
            <a:avLst/>
          </a:prstGeom>
          <a:noFill/>
        </p:spPr>
        <p:txBody>
          <a:bodyPr wrap="square">
            <a:spAutoFit/>
          </a:bodyPr>
          <a:lstStyle/>
          <a:p>
            <a:pPr algn="ctr"/>
            <a:r>
              <a:rPr lang="en-US" sz="3000" b="1" dirty="0">
                <a:latin typeface="+mj-lt"/>
              </a:rPr>
              <a:t>«</a:t>
            </a:r>
            <a:r>
              <a:rPr lang="en-US" sz="2800" b="1" dirty="0">
                <a:solidFill>
                  <a:schemeClr val="accent6"/>
                </a:solidFill>
                <a:latin typeface="+mj-lt"/>
              </a:rPr>
              <a:t> </a:t>
            </a:r>
            <a:r>
              <a:rPr lang="en-US" sz="2800" dirty="0">
                <a:solidFill>
                  <a:srgbClr val="FF0000"/>
                </a:solidFill>
              </a:rPr>
              <a:t>The community working on Network Anomaly Detection </a:t>
            </a:r>
            <a:r>
              <a:rPr lang="en-US" sz="2800" dirty="0"/>
              <a:t>is probably the only group </a:t>
            </a:r>
            <a:r>
              <a:rPr lang="en-US" sz="2800" dirty="0">
                <a:solidFill>
                  <a:srgbClr val="FF0000"/>
                </a:solidFill>
              </a:rPr>
              <a:t>wishing for more network incidents</a:t>
            </a:r>
            <a:r>
              <a:rPr lang="en-US" sz="2800" dirty="0"/>
              <a:t> </a:t>
            </a:r>
            <a:r>
              <a:rPr lang="de-CH" sz="3000" b="1" dirty="0">
                <a:latin typeface="+mj-lt"/>
              </a:rPr>
              <a:t>»</a:t>
            </a:r>
            <a:endParaRPr lang="en-US" sz="3000" b="1" dirty="0">
              <a:latin typeface="+mj-lt"/>
            </a:endParaRP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What our motivation is</a:t>
            </a:r>
            <a:br>
              <a:rPr lang="en-US" sz="3600" dirty="0"/>
            </a:br>
            <a:r>
              <a:rPr lang="en-US" sz="2700" dirty="0">
                <a:solidFill>
                  <a:schemeClr val="bg2">
                    <a:lumMod val="75000"/>
                  </a:schemeClr>
                </a:solidFill>
              </a:rPr>
              <a:t>Automate learn and improve</a:t>
            </a:r>
          </a:p>
        </p:txBody>
      </p:sp>
    </p:spTree>
    <p:extLst>
      <p:ext uri="{BB962C8B-B14F-4D97-AF65-F5344CB8AC3E}">
        <p14:creationId xmlns:p14="http://schemas.microsoft.com/office/powerpoint/2010/main" val="1580938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5365102" y="671804"/>
            <a:ext cx="6637041" cy="5289564"/>
          </a:xfrm>
        </p:spPr>
        <p:txBody>
          <a:bodyPr>
            <a:noAutofit/>
          </a:bodyPr>
          <a:lstStyle/>
          <a:p>
            <a:pPr>
              <a:spcBef>
                <a:spcPts val="300"/>
              </a:spcBef>
            </a:pPr>
            <a:r>
              <a:rPr lang="en-US" sz="1800" b="1" dirty="0">
                <a:solidFill>
                  <a:srgbClr val="FF0000"/>
                </a:solidFill>
              </a:rPr>
              <a:t>Service Inventory </a:t>
            </a:r>
            <a:r>
              <a:rPr lang="en-US" sz="1800" dirty="0"/>
              <a:t>contains list of the connectivity services.</a:t>
            </a:r>
          </a:p>
          <a:p>
            <a:pPr>
              <a:spcBef>
                <a:spcPts val="300"/>
              </a:spcBef>
            </a:pPr>
            <a:r>
              <a:rPr lang="en-US" sz="1800" b="1" dirty="0">
                <a:solidFill>
                  <a:srgbClr val="FF0000"/>
                </a:solidFill>
              </a:rPr>
              <a:t>Service Disruption Detection </a:t>
            </a:r>
            <a:r>
              <a:rPr lang="en-US" sz="1800" dirty="0"/>
              <a:t>processes aggregated network data to decide whether a service is degraded or not.</a:t>
            </a:r>
          </a:p>
          <a:p>
            <a:pPr>
              <a:spcBef>
                <a:spcPts val="300"/>
              </a:spcBef>
            </a:pPr>
            <a:r>
              <a:rPr lang="en-US" sz="1800" b="1" dirty="0">
                <a:solidFill>
                  <a:srgbClr val="FF0000"/>
                </a:solidFill>
              </a:rPr>
              <a:t>Service Disruption Detection Configuration </a:t>
            </a:r>
            <a:r>
              <a:rPr lang="en-US" sz="1800" dirty="0"/>
              <a:t>defines the set of approaches that need to be applied to perform SDD. </a:t>
            </a:r>
          </a:p>
          <a:p>
            <a:pPr>
              <a:spcBef>
                <a:spcPts val="300"/>
              </a:spcBef>
            </a:pPr>
            <a:r>
              <a:rPr lang="en-US" sz="1800" b="1" dirty="0">
                <a:solidFill>
                  <a:srgbClr val="FF0000"/>
                </a:solidFill>
              </a:rPr>
              <a:t>Operational Data Collection </a:t>
            </a:r>
            <a:r>
              <a:rPr lang="en-US" sz="1800" dirty="0"/>
              <a:t>manages network telemetry subscriptions and transforms data into message broker.</a:t>
            </a:r>
          </a:p>
          <a:p>
            <a:pPr>
              <a:spcBef>
                <a:spcPts val="300"/>
              </a:spcBef>
            </a:pPr>
            <a:r>
              <a:rPr lang="en-US" sz="1800" b="1" dirty="0">
                <a:solidFill>
                  <a:srgbClr val="FF0000"/>
                </a:solidFill>
              </a:rPr>
              <a:t>Operational Data Aggregation </a:t>
            </a:r>
            <a:r>
              <a:rPr lang="en-US" sz="1800" dirty="0"/>
              <a:t>produces data upon which detection of a service disruption can be performed.</a:t>
            </a:r>
          </a:p>
          <a:p>
            <a:pPr>
              <a:spcBef>
                <a:spcPts val="300"/>
              </a:spcBef>
            </a:pPr>
            <a:r>
              <a:rPr lang="en-US" sz="1800" b="1" dirty="0">
                <a:solidFill>
                  <a:srgbClr val="FF0000"/>
                </a:solidFill>
              </a:rPr>
              <a:t>Network Modeling </a:t>
            </a:r>
            <a:r>
              <a:rPr lang="en-US" sz="1800" dirty="0"/>
              <a:t>establishes knowledge of network relationships.</a:t>
            </a:r>
          </a:p>
          <a:p>
            <a:pPr>
              <a:spcBef>
                <a:spcPts val="300"/>
              </a:spcBef>
            </a:pPr>
            <a:r>
              <a:rPr lang="en-US" sz="1800" b="1" dirty="0">
                <a:solidFill>
                  <a:srgbClr val="FF0000"/>
                </a:solidFill>
              </a:rPr>
              <a:t>Data Profiling </a:t>
            </a:r>
            <a:r>
              <a:rPr lang="en-US" sz="1800" dirty="0"/>
              <a:t>categorizes nondeterministic customer related data.</a:t>
            </a:r>
          </a:p>
          <a:p>
            <a:pPr>
              <a:spcBef>
                <a:spcPts val="300"/>
              </a:spcBef>
            </a:pPr>
            <a:r>
              <a:rPr lang="en-US" sz="1800" b="1" dirty="0">
                <a:solidFill>
                  <a:srgbClr val="FF0000"/>
                </a:solidFill>
              </a:rPr>
              <a:t>Detection Strategies </a:t>
            </a:r>
            <a:r>
              <a:rPr lang="en-US" sz="1800" dirty="0"/>
              <a:t>for a profile a detection strategy is defined.</a:t>
            </a:r>
          </a:p>
          <a:p>
            <a:pPr>
              <a:spcBef>
                <a:spcPts val="300"/>
              </a:spcBef>
            </a:pPr>
            <a:r>
              <a:rPr lang="en-US" sz="1800" b="1" dirty="0">
                <a:solidFill>
                  <a:srgbClr val="FF0000"/>
                </a:solidFill>
              </a:rPr>
              <a:t>Machine Learning </a:t>
            </a:r>
            <a:r>
              <a:rPr lang="en-US" sz="1800" dirty="0"/>
              <a:t>is commonly used to detect outliers or anomalies.</a:t>
            </a:r>
          </a:p>
          <a:p>
            <a:pPr>
              <a:spcBef>
                <a:spcPts val="300"/>
              </a:spcBef>
            </a:pPr>
            <a:r>
              <a:rPr lang="en-US" sz="1800" b="1" dirty="0">
                <a:solidFill>
                  <a:srgbClr val="FF0000"/>
                </a:solidFill>
              </a:rPr>
              <a:t>Storage </a:t>
            </a:r>
            <a:r>
              <a:rPr lang="en-US" sz="1800" dirty="0"/>
              <a:t>some algorithms may relay on historical (aggregated) operational data to detect anomalies.</a:t>
            </a:r>
          </a:p>
          <a:p>
            <a:pPr>
              <a:spcBef>
                <a:spcPts val="300"/>
              </a:spcBef>
            </a:pPr>
            <a:r>
              <a:rPr lang="en-US" sz="1800" b="1" dirty="0">
                <a:solidFill>
                  <a:srgbClr val="FF0000"/>
                </a:solidFill>
              </a:rPr>
              <a:t>Alerting </a:t>
            </a:r>
            <a:r>
              <a:rPr lang="en-US" sz="1800" dirty="0"/>
              <a:t>consolidates analytical insights and notifies.</a:t>
            </a:r>
          </a:p>
          <a:p>
            <a:pPr>
              <a:spcBef>
                <a:spcPts val="300"/>
              </a:spcBef>
            </a:pPr>
            <a:r>
              <a:rPr lang="en-US" sz="1800" b="1" dirty="0">
                <a:solidFill>
                  <a:srgbClr val="FF0000"/>
                </a:solidFill>
              </a:rPr>
              <a:t>Postmortem </a:t>
            </a:r>
            <a:r>
              <a:rPr lang="en-US" sz="1800" dirty="0"/>
              <a:t>refines and stores the network anomaly and symptom labels into the Label Store.</a:t>
            </a:r>
          </a:p>
          <a:p>
            <a:pPr>
              <a:spcBef>
                <a:spcPts val="300"/>
              </a:spcBef>
            </a:pPr>
            <a:r>
              <a:rPr lang="en-US" sz="1800" b="1" dirty="0">
                <a:solidFill>
                  <a:srgbClr val="FF0000"/>
                </a:solidFill>
              </a:rPr>
              <a:t>Replaying </a:t>
            </a:r>
            <a:r>
              <a:rPr lang="en-US" sz="1800" dirty="0"/>
              <a:t>to validate refined anomaly and symptom labels, historical operational data is replayed.</a:t>
            </a:r>
          </a:p>
        </p:txBody>
      </p:sp>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12</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4853473" cy="1325563"/>
          </a:xfrm>
        </p:spPr>
        <p:txBody>
          <a:bodyPr>
            <a:normAutofit/>
          </a:bodyPr>
          <a:lstStyle/>
          <a:p>
            <a:r>
              <a:rPr lang="en-US" sz="2800" b="1" dirty="0"/>
              <a:t>Elements of the Architecture</a:t>
            </a:r>
            <a:br>
              <a:rPr lang="en-US" sz="3600" dirty="0"/>
            </a:br>
            <a:endParaRPr lang="en-US" sz="2700" dirty="0">
              <a:solidFill>
                <a:srgbClr val="FF0000"/>
              </a:solidFill>
            </a:endParaRPr>
          </a:p>
        </p:txBody>
      </p:sp>
      <p:pic>
        <p:nvPicPr>
          <p:cNvPr id="4" name="Picture 3">
            <a:extLst>
              <a:ext uri="{FF2B5EF4-FFF2-40B4-BE49-F238E27FC236}">
                <a16:creationId xmlns:a16="http://schemas.microsoft.com/office/drawing/2014/main" id="{1EDE8EAA-7D7F-518E-A4DA-52FB92383941}"/>
              </a:ext>
            </a:extLst>
          </p:cNvPr>
          <p:cNvPicPr>
            <a:picLocks noChangeAspect="1"/>
          </p:cNvPicPr>
          <p:nvPr/>
        </p:nvPicPr>
        <p:blipFill>
          <a:blip r:embed="rId3"/>
          <a:stretch>
            <a:fillRect/>
          </a:stretch>
        </p:blipFill>
        <p:spPr>
          <a:xfrm>
            <a:off x="915854" y="1203552"/>
            <a:ext cx="4371594" cy="5523210"/>
          </a:xfrm>
          <a:prstGeom prst="rect">
            <a:avLst/>
          </a:prstGeom>
        </p:spPr>
      </p:pic>
    </p:spTree>
    <p:extLst>
      <p:ext uri="{BB962C8B-B14F-4D97-AF65-F5344CB8AC3E}">
        <p14:creationId xmlns:p14="http://schemas.microsoft.com/office/powerpoint/2010/main" val="2684272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F78EE4C-6EFD-4363-A98F-3E5608669DF5}"/>
              </a:ext>
            </a:extLst>
          </p:cNvPr>
          <p:cNvSpPr txBox="1"/>
          <p:nvPr/>
        </p:nvSpPr>
        <p:spPr>
          <a:xfrm>
            <a:off x="838198" y="1484344"/>
            <a:ext cx="4373880" cy="4569264"/>
          </a:xfrm>
          <a:prstGeom prst="rect">
            <a:avLst/>
          </a:prstGeom>
          <a:noFill/>
        </p:spPr>
        <p:txBody>
          <a:bodyPr wrap="square">
            <a:spAutoFit/>
          </a:bodyPr>
          <a:lstStyle/>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ietf</a:t>
            </a:r>
            <a:r>
              <a:rPr lang="en-US" sz="850" dirty="0">
                <a:effectLst/>
                <a:latin typeface="Courier New" panose="02070309020205020404" pitchFamily="49" charset="0"/>
                <a:ea typeface="Calibri" panose="020F0502020204030204" pitchFamily="34" charset="0"/>
                <a:cs typeface="Courier New" panose="02070309020205020404" pitchFamily="49" charset="0"/>
              </a:rPr>
              <a:t>-symptom-semantic-metadata</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symptom</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id?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yang:uuid</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event-id?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yang:uuid</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description?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start-time?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end-time?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confidence-score?          score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concern-score?             score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tags* [key]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key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value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(pattern)?</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+--:(drop)</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drop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+--:(spike)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spike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+--:(mean-shift)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mean-shift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+--:(seasonality-shift)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seasonality-shift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+--:(trend)</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trend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+--:(other)</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other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annotator</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(annotator-type)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+--:(human)</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human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+--:(algorithm)</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algorithm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name?              string</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6193410" y="1929384"/>
            <a:ext cx="5229402" cy="3557849"/>
          </a:xfrm>
        </p:spPr>
        <p:txBody>
          <a:bodyPr>
            <a:noAutofit/>
          </a:bodyPr>
          <a:lstStyle/>
          <a:p>
            <a:r>
              <a:rPr lang="en-US" sz="2000" b="1" dirty="0">
                <a:solidFill>
                  <a:srgbClr val="FF0000"/>
                </a:solidFill>
              </a:rPr>
              <a:t>Symptom ID and description </a:t>
            </a:r>
            <a:r>
              <a:rPr lang="en-US" sz="2000" dirty="0"/>
              <a:t>uniquely identifies the detected anomaly. </a:t>
            </a:r>
            <a:r>
              <a:rPr lang="en-US" sz="2000" b="1" dirty="0">
                <a:solidFill>
                  <a:srgbClr val="FF0000"/>
                </a:solidFill>
              </a:rPr>
              <a:t>Event ID, start/end-time and confidence/concern-score </a:t>
            </a:r>
            <a:r>
              <a:rPr lang="en-US" sz="2000" dirty="0"/>
              <a:t>uniquely identifies the network event with its start and end time, how confident the system identified the anomaly and how concerned an operator should be.</a:t>
            </a:r>
            <a:endParaRPr lang="en-US" sz="2000" b="1" dirty="0">
              <a:solidFill>
                <a:srgbClr val="FF0000"/>
              </a:solidFill>
            </a:endParaRPr>
          </a:p>
          <a:p>
            <a:r>
              <a:rPr lang="en-US" sz="2000" b="1" dirty="0">
                <a:solidFill>
                  <a:srgbClr val="FF0000"/>
                </a:solidFill>
              </a:rPr>
              <a:t>Tags </a:t>
            </a:r>
            <a:r>
              <a:rPr lang="en-US" sz="2000" dirty="0"/>
              <a:t>allows to add customer information.</a:t>
            </a:r>
          </a:p>
          <a:p>
            <a:r>
              <a:rPr lang="en-US" sz="2000" b="1" dirty="0">
                <a:solidFill>
                  <a:srgbClr val="FF0000"/>
                </a:solidFill>
              </a:rPr>
              <a:t>Pattern </a:t>
            </a:r>
            <a:r>
              <a:rPr lang="en-US" sz="2000" dirty="0"/>
              <a:t>describes the identified pattern of the anomaly. </a:t>
            </a:r>
          </a:p>
          <a:p>
            <a:r>
              <a:rPr lang="en-US" sz="2000" b="1" dirty="0">
                <a:solidFill>
                  <a:srgbClr val="FF0000"/>
                </a:solidFill>
              </a:rPr>
              <a:t>Annotator Name, Type, </a:t>
            </a:r>
            <a:r>
              <a:rPr lang="en-US" sz="2000" dirty="0"/>
              <a:t>describes wherever the anomaly was detected by a human or algorithm and uniquely identifies the system who/which detected.</a:t>
            </a:r>
          </a:p>
          <a:p>
            <a:endParaRPr lang="en-US" sz="2000" dirty="0"/>
          </a:p>
        </p:txBody>
      </p:sp>
      <p:sp>
        <p:nvSpPr>
          <p:cNvPr id="19" name="Rectangle 18">
            <a:extLst>
              <a:ext uri="{FF2B5EF4-FFF2-40B4-BE49-F238E27FC236}">
                <a16:creationId xmlns:a16="http://schemas.microsoft.com/office/drawing/2014/main" id="{B0AC9776-B227-44FD-A2AC-1FDE0B6F1445}"/>
              </a:ext>
            </a:extLst>
          </p:cNvPr>
          <p:cNvSpPr/>
          <p:nvPr/>
        </p:nvSpPr>
        <p:spPr>
          <a:xfrm>
            <a:off x="806550" y="1791478"/>
            <a:ext cx="4182687" cy="964841"/>
          </a:xfrm>
          <a:prstGeom prst="rect">
            <a:avLst/>
          </a:prstGeom>
          <a:solidFill>
            <a:schemeClr val="accent6">
              <a:alpha val="10000"/>
            </a:schemeClr>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22" name="Straight Connector 21">
            <a:extLst>
              <a:ext uri="{FF2B5EF4-FFF2-40B4-BE49-F238E27FC236}">
                <a16:creationId xmlns:a16="http://schemas.microsoft.com/office/drawing/2014/main" id="{5EE7A184-4440-4663-A713-45C43FB41FBD}"/>
              </a:ext>
            </a:extLst>
          </p:cNvPr>
          <p:cNvCxnSpPr>
            <a:cxnSpLocks/>
          </p:cNvCxnSpPr>
          <p:nvPr/>
        </p:nvCxnSpPr>
        <p:spPr>
          <a:xfrm>
            <a:off x="4989235" y="2028576"/>
            <a:ext cx="1204175" cy="64175"/>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13</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Semantic Metadata Annotation for Network Anomaly Detection</a:t>
            </a:r>
            <a:br>
              <a:rPr lang="en-US" sz="3600" dirty="0"/>
            </a:br>
            <a:r>
              <a:rPr lang="en-US" sz="2700" dirty="0">
                <a:solidFill>
                  <a:schemeClr val="bg2">
                    <a:lumMod val="75000"/>
                  </a:schemeClr>
                </a:solidFill>
              </a:rPr>
              <a:t>draft-</a:t>
            </a:r>
            <a:r>
              <a:rPr lang="en-US" sz="2700" dirty="0" err="1">
                <a:solidFill>
                  <a:schemeClr val="bg2">
                    <a:lumMod val="75000"/>
                  </a:schemeClr>
                </a:solidFill>
              </a:rPr>
              <a:t>netana</a:t>
            </a:r>
            <a:r>
              <a:rPr lang="en-US" sz="2700" dirty="0">
                <a:solidFill>
                  <a:schemeClr val="bg2">
                    <a:lumMod val="75000"/>
                  </a:schemeClr>
                </a:solidFill>
              </a:rPr>
              <a:t>-</a:t>
            </a:r>
            <a:r>
              <a:rPr lang="en-US" sz="2700" dirty="0" err="1">
                <a:solidFill>
                  <a:schemeClr val="bg2">
                    <a:lumMod val="75000"/>
                  </a:schemeClr>
                </a:solidFill>
              </a:rPr>
              <a:t>nmop</a:t>
            </a:r>
            <a:r>
              <a:rPr lang="en-US" sz="2700" dirty="0">
                <a:solidFill>
                  <a:schemeClr val="bg2">
                    <a:lumMod val="75000"/>
                  </a:schemeClr>
                </a:solidFill>
              </a:rPr>
              <a:t>-network-anomaly-semantics</a:t>
            </a:r>
            <a:endParaRPr lang="en-US" sz="2700" dirty="0">
              <a:solidFill>
                <a:srgbClr val="FF0000"/>
              </a:solidFill>
            </a:endParaRPr>
          </a:p>
        </p:txBody>
      </p:sp>
      <p:sp>
        <p:nvSpPr>
          <p:cNvPr id="7" name="Rectangle 6">
            <a:extLst>
              <a:ext uri="{FF2B5EF4-FFF2-40B4-BE49-F238E27FC236}">
                <a16:creationId xmlns:a16="http://schemas.microsoft.com/office/drawing/2014/main" id="{E751AA3A-A181-4E76-CC75-041686EB2C20}"/>
              </a:ext>
            </a:extLst>
          </p:cNvPr>
          <p:cNvSpPr/>
          <p:nvPr/>
        </p:nvSpPr>
        <p:spPr>
          <a:xfrm>
            <a:off x="806548" y="2756320"/>
            <a:ext cx="4182687" cy="455649"/>
          </a:xfrm>
          <a:prstGeom prst="rect">
            <a:avLst/>
          </a:prstGeom>
          <a:solidFill>
            <a:schemeClr val="accent4">
              <a:alpha val="10000"/>
            </a:schemeClr>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13" name="Straight Connector 12">
            <a:extLst>
              <a:ext uri="{FF2B5EF4-FFF2-40B4-BE49-F238E27FC236}">
                <a16:creationId xmlns:a16="http://schemas.microsoft.com/office/drawing/2014/main" id="{ABDEEB90-F9DE-4579-466A-4391823DABF7}"/>
              </a:ext>
            </a:extLst>
          </p:cNvPr>
          <p:cNvCxnSpPr>
            <a:cxnSpLocks/>
          </p:cNvCxnSpPr>
          <p:nvPr/>
        </p:nvCxnSpPr>
        <p:spPr>
          <a:xfrm>
            <a:off x="5030740" y="2970860"/>
            <a:ext cx="1204175" cy="1199924"/>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1F53FB5C-08C3-503A-DD3F-DC336AED5134}"/>
              </a:ext>
            </a:extLst>
          </p:cNvPr>
          <p:cNvSpPr/>
          <p:nvPr/>
        </p:nvSpPr>
        <p:spPr>
          <a:xfrm>
            <a:off x="806547" y="3211970"/>
            <a:ext cx="4182687" cy="1756218"/>
          </a:xfrm>
          <a:prstGeom prst="rect">
            <a:avLst/>
          </a:prstGeom>
          <a:solidFill>
            <a:schemeClr val="accent2">
              <a:alpha val="10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5" name="Rectangle 24">
            <a:extLst>
              <a:ext uri="{FF2B5EF4-FFF2-40B4-BE49-F238E27FC236}">
                <a16:creationId xmlns:a16="http://schemas.microsoft.com/office/drawing/2014/main" id="{69934E68-7859-6F55-01F2-D3CD39C036AD}"/>
              </a:ext>
            </a:extLst>
          </p:cNvPr>
          <p:cNvSpPr/>
          <p:nvPr/>
        </p:nvSpPr>
        <p:spPr>
          <a:xfrm>
            <a:off x="814800" y="4963594"/>
            <a:ext cx="4182687" cy="1007441"/>
          </a:xfrm>
          <a:prstGeom prst="rect">
            <a:avLst/>
          </a:prstGeom>
          <a:solidFill>
            <a:schemeClr val="accent1">
              <a:alpha val="1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26" name="Straight Connector 25">
            <a:extLst>
              <a:ext uri="{FF2B5EF4-FFF2-40B4-BE49-F238E27FC236}">
                <a16:creationId xmlns:a16="http://schemas.microsoft.com/office/drawing/2014/main" id="{26AA4EF1-0515-5E5A-5D45-BE133079F190}"/>
              </a:ext>
            </a:extLst>
          </p:cNvPr>
          <p:cNvCxnSpPr>
            <a:cxnSpLocks/>
            <a:stCxn id="25" idx="3"/>
          </p:cNvCxnSpPr>
          <p:nvPr/>
        </p:nvCxnSpPr>
        <p:spPr>
          <a:xfrm flipV="1">
            <a:off x="4997487" y="5212260"/>
            <a:ext cx="1237428" cy="255055"/>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1F71D91-0AD5-1DD4-6BC3-A469C348859D}"/>
              </a:ext>
            </a:extLst>
          </p:cNvPr>
          <p:cNvCxnSpPr>
            <a:cxnSpLocks/>
            <a:stCxn id="24" idx="3"/>
          </p:cNvCxnSpPr>
          <p:nvPr/>
        </p:nvCxnSpPr>
        <p:spPr>
          <a:xfrm>
            <a:off x="4989234" y="4090079"/>
            <a:ext cx="1245681" cy="471452"/>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0899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8"/>
          <p:cNvSpPr txBox="1">
            <a:spLocks noGrp="1"/>
          </p:cNvSpPr>
          <p:nvPr>
            <p:ph type="sldNum" idx="12"/>
          </p:nvPr>
        </p:nvSpPr>
        <p:spPr>
          <a:xfrm>
            <a:off x="11587892" y="6361637"/>
            <a:ext cx="41425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400"/>
              <a:t>14</a:t>
            </a:fld>
            <a:endParaRPr sz="1400"/>
          </a:p>
        </p:txBody>
      </p:sp>
      <p:sp>
        <p:nvSpPr>
          <p:cNvPr id="217" name="Google Shape;217;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Calibri"/>
              <a:buNone/>
            </a:pPr>
            <a:r>
              <a:rPr lang="en-US" sz="2800" b="1" dirty="0">
                <a:solidFill>
                  <a:srgbClr val="FF0000"/>
                </a:solidFill>
              </a:rPr>
              <a:t>Experiment: </a:t>
            </a:r>
            <a:r>
              <a:rPr lang="en-US" sz="2800" b="1" dirty="0"/>
              <a:t>Network Anomaly Lifecycle</a:t>
            </a:r>
            <a:br>
              <a:rPr lang="en-US" sz="3600" dirty="0"/>
            </a:br>
            <a:r>
              <a:rPr lang="en-US" sz="2700" dirty="0">
                <a:solidFill>
                  <a:srgbClr val="AEABAB"/>
                </a:solidFill>
              </a:rPr>
              <a:t>draft-</a:t>
            </a:r>
            <a:r>
              <a:rPr lang="en-US" sz="2700" dirty="0" err="1">
                <a:solidFill>
                  <a:srgbClr val="AEABAB"/>
                </a:solidFill>
              </a:rPr>
              <a:t>netana</a:t>
            </a:r>
            <a:r>
              <a:rPr lang="en-US" sz="2700" dirty="0">
                <a:solidFill>
                  <a:srgbClr val="AEABAB"/>
                </a:solidFill>
              </a:rPr>
              <a:t>-</a:t>
            </a:r>
            <a:r>
              <a:rPr lang="en-US" sz="2700" dirty="0" err="1">
                <a:solidFill>
                  <a:srgbClr val="AEABAB"/>
                </a:solidFill>
              </a:rPr>
              <a:t>nmop</a:t>
            </a:r>
            <a:r>
              <a:rPr lang="en-US" sz="2700" dirty="0">
                <a:solidFill>
                  <a:srgbClr val="AEABAB"/>
                </a:solidFill>
              </a:rPr>
              <a:t>-network-anomaly-lifecycle</a:t>
            </a:r>
            <a:endParaRPr dirty="0"/>
          </a:p>
        </p:txBody>
      </p:sp>
      <p:pic>
        <p:nvPicPr>
          <p:cNvPr id="218" name="Google Shape;218;p8"/>
          <p:cNvPicPr preferRelativeResize="0"/>
          <p:nvPr/>
        </p:nvPicPr>
        <p:blipFill rotWithShape="1">
          <a:blip r:embed="rId3">
            <a:alphaModFix/>
          </a:blip>
          <a:srcRect/>
          <a:stretch/>
        </p:blipFill>
        <p:spPr>
          <a:xfrm>
            <a:off x="444500" y="2556329"/>
            <a:ext cx="6958285" cy="3976164"/>
          </a:xfrm>
          <a:prstGeom prst="rect">
            <a:avLst/>
          </a:prstGeom>
          <a:noFill/>
          <a:ln>
            <a:noFill/>
          </a:ln>
        </p:spPr>
      </p:pic>
      <p:sp>
        <p:nvSpPr>
          <p:cNvPr id="219" name="Google Shape;219;p8"/>
          <p:cNvSpPr/>
          <p:nvPr/>
        </p:nvSpPr>
        <p:spPr>
          <a:xfrm>
            <a:off x="5717600" y="3813261"/>
            <a:ext cx="1479900" cy="509100"/>
          </a:xfrm>
          <a:prstGeom prst="ellipse">
            <a:avLst/>
          </a:prstGeom>
          <a:solidFill>
            <a:srgbClr val="FF0000">
              <a:alpha val="9803"/>
            </a:srgbClr>
          </a:solid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0" name="Google Shape;220;p8"/>
          <p:cNvSpPr txBox="1"/>
          <p:nvPr/>
        </p:nvSpPr>
        <p:spPr>
          <a:xfrm>
            <a:off x="7556501" y="609600"/>
            <a:ext cx="4191000" cy="4415201"/>
          </a:xfrm>
          <a:prstGeom prst="rect">
            <a:avLst/>
          </a:prstGeom>
          <a:noFill/>
          <a:ln>
            <a:noFill/>
          </a:ln>
        </p:spPr>
        <p:txBody>
          <a:bodyPr spcFirstLastPara="1" wrap="square" lIns="0" tIns="0" rIns="0" bIns="0" anchor="t" anchorCtr="0">
            <a:noAutofit/>
          </a:bodyPr>
          <a:lstStyle/>
          <a:p>
            <a:pPr marL="0" marR="0" lvl="0" indent="0" algn="l" rtl="0">
              <a:lnSpc>
                <a:spcPct val="110000"/>
              </a:lnSpc>
              <a:spcBef>
                <a:spcPts val="0"/>
              </a:spcBef>
              <a:spcAft>
                <a:spcPts val="0"/>
              </a:spcAft>
              <a:buClr>
                <a:srgbClr val="FF0000"/>
              </a:buClr>
              <a:buSzPts val="2000"/>
              <a:buFont typeface="Arial"/>
              <a:buNone/>
            </a:pPr>
            <a:r>
              <a:rPr lang="en-US" sz="2000" b="1" i="0" u="none" strike="noStrike" cap="none" dirty="0">
                <a:solidFill>
                  <a:srgbClr val="FF0000"/>
                </a:solidFill>
                <a:ea typeface="Calibri"/>
                <a:cs typeface="Calibri"/>
                <a:sym typeface="Calibri"/>
              </a:rPr>
              <a:t>Detection:  </a:t>
            </a:r>
            <a:r>
              <a:rPr lang="en-US" sz="2000" b="0" i="0" u="none" strike="noStrike" cap="none" dirty="0">
                <a:solidFill>
                  <a:schemeClr val="dk1"/>
                </a:solidFill>
                <a:ea typeface="Calibri"/>
                <a:cs typeface="Calibri"/>
                <a:sym typeface="Calibri"/>
              </a:rPr>
              <a:t>The Network Anomaly Detection stage is about the continuous monitoring of the network through Network Telemetry [RFC9232] and the identification of symptoms.</a:t>
            </a:r>
            <a:endParaRPr dirty="0"/>
          </a:p>
          <a:p>
            <a:pPr marL="0" marR="0" lvl="0" indent="0" algn="l" rtl="0">
              <a:lnSpc>
                <a:spcPct val="110000"/>
              </a:lnSpc>
              <a:spcBef>
                <a:spcPts val="1200"/>
              </a:spcBef>
              <a:spcAft>
                <a:spcPts val="0"/>
              </a:spcAft>
              <a:buClr>
                <a:srgbClr val="FF0000"/>
              </a:buClr>
              <a:buSzPts val="2000"/>
              <a:buFont typeface="Arial"/>
              <a:buNone/>
            </a:pPr>
            <a:r>
              <a:rPr lang="en-US" sz="2000" b="1" i="0" u="none" strike="noStrike" cap="none" dirty="0">
                <a:solidFill>
                  <a:srgbClr val="FF0000"/>
                </a:solidFill>
                <a:ea typeface="Calibri"/>
                <a:cs typeface="Calibri"/>
                <a:sym typeface="Calibri"/>
              </a:rPr>
              <a:t>Validation:  </a:t>
            </a:r>
            <a:r>
              <a:rPr lang="en-US" sz="2000" b="0" i="0" u="none" strike="noStrike" cap="none" dirty="0">
                <a:solidFill>
                  <a:schemeClr val="dk1"/>
                </a:solidFill>
                <a:ea typeface="Calibri"/>
                <a:cs typeface="Calibri"/>
                <a:sym typeface="Calibri"/>
              </a:rPr>
              <a:t>Decides if the detected symptoms are signaling a real incident or if they are to be treated as false positives.</a:t>
            </a:r>
            <a:endParaRPr dirty="0"/>
          </a:p>
          <a:p>
            <a:pPr marL="0" marR="0" lvl="0" indent="0" algn="l" rtl="0">
              <a:lnSpc>
                <a:spcPct val="110000"/>
              </a:lnSpc>
              <a:spcBef>
                <a:spcPts val="1200"/>
              </a:spcBef>
              <a:spcAft>
                <a:spcPts val="0"/>
              </a:spcAft>
              <a:buClr>
                <a:srgbClr val="FF0000"/>
              </a:buClr>
              <a:buSzPts val="2000"/>
              <a:buFont typeface="Arial"/>
              <a:buNone/>
            </a:pPr>
            <a:r>
              <a:rPr lang="en-US" sz="2000" b="1" i="0" u="none" strike="noStrike" cap="none" dirty="0">
                <a:solidFill>
                  <a:srgbClr val="FF0000"/>
                </a:solidFill>
                <a:ea typeface="Calibri"/>
                <a:cs typeface="Calibri"/>
                <a:sym typeface="Calibri"/>
              </a:rPr>
              <a:t>Refinement:  </a:t>
            </a:r>
            <a:r>
              <a:rPr lang="en-US" sz="2000" b="0" i="0" u="none" strike="noStrike" cap="none" dirty="0">
                <a:solidFill>
                  <a:schemeClr val="dk1"/>
                </a:solidFill>
                <a:ea typeface="Calibri"/>
                <a:cs typeface="Calibri"/>
                <a:sym typeface="Calibri"/>
              </a:rPr>
              <a:t>Network operator performs detailed postmortem analysis of the network incident, collected Network Telemetry data and detected anomaly with the objective to identify useful adjustments in the Network Telemetry data collection and Anomaly Detection system.</a:t>
            </a:r>
            <a:endParaRPr dirty="0"/>
          </a:p>
        </p:txBody>
      </p:sp>
      <p:sp>
        <p:nvSpPr>
          <p:cNvPr id="221" name="Google Shape;221;p8"/>
          <p:cNvSpPr txBox="1"/>
          <p:nvPr/>
        </p:nvSpPr>
        <p:spPr>
          <a:xfrm>
            <a:off x="1106650" y="1568050"/>
            <a:ext cx="5424000" cy="800400"/>
          </a:xfrm>
          <a:prstGeom prst="rect">
            <a:avLst/>
          </a:prstGeom>
          <a:solidFill>
            <a:schemeClr val="lt2"/>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000" b="1" dirty="0"/>
              <a:t>«</a:t>
            </a:r>
            <a:r>
              <a:rPr lang="en-US" sz="2000" b="1" dirty="0">
                <a:solidFill>
                  <a:schemeClr val="dk1"/>
                </a:solidFill>
                <a:ea typeface="Calibri"/>
                <a:cs typeface="Calibri"/>
                <a:sym typeface="Calibri"/>
              </a:rPr>
              <a:t> Network Anomaly Detection is an iterative process that requires continuous improvement </a:t>
            </a:r>
            <a:r>
              <a:rPr lang="de-CH" sz="2000" b="1" dirty="0"/>
              <a:t>»</a:t>
            </a:r>
            <a:endParaRPr sz="2000" b="1" dirty="0">
              <a:solidFill>
                <a:schemeClr val="dk1"/>
              </a:solidFill>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9"/>
          <p:cNvSpPr txBox="1"/>
          <p:nvPr/>
        </p:nvSpPr>
        <p:spPr>
          <a:xfrm>
            <a:off x="838198" y="1484344"/>
            <a:ext cx="4373880" cy="2329677"/>
          </a:xfrm>
          <a:prstGeom prst="rect">
            <a:avLst/>
          </a:prstGeom>
          <a:noFill/>
          <a:ln>
            <a:noFill/>
          </a:ln>
        </p:spPr>
        <p:txBody>
          <a:bodyPr spcFirstLastPara="1" wrap="square" lIns="91425" tIns="45700" rIns="91425" bIns="45700" anchor="t" anchorCtr="0">
            <a:spAutoFit/>
          </a:bodyPr>
          <a:lstStyle/>
          <a:p>
            <a:pPr marL="0" marR="0" lvl="0" indent="0" algn="l" rtl="0">
              <a:lnSpc>
                <a:spcPct val="107000"/>
              </a:lnSpc>
              <a:spcBef>
                <a:spcPts val="0"/>
              </a:spcBef>
              <a:spcAft>
                <a:spcPts val="0"/>
              </a:spcAft>
              <a:buNone/>
            </a:pPr>
            <a:r>
              <a:rPr lang="en-US" sz="850" b="0" i="0" u="none" strike="noStrike" cap="none">
                <a:solidFill>
                  <a:schemeClr val="dk1"/>
                </a:solidFill>
                <a:latin typeface="Courier New"/>
                <a:ea typeface="Courier New"/>
                <a:cs typeface="Courier New"/>
                <a:sym typeface="Courier New"/>
              </a:rPr>
              <a:t>module: ietf-network-anomaly-metadata</a:t>
            </a:r>
            <a:endParaRPr/>
          </a:p>
          <a:p>
            <a:pPr marL="0" marR="0" lvl="0" indent="0" algn="l" rtl="0">
              <a:lnSpc>
                <a:spcPct val="107000"/>
              </a:lnSpc>
              <a:spcBef>
                <a:spcPts val="0"/>
              </a:spcBef>
              <a:spcAft>
                <a:spcPts val="0"/>
              </a:spcAft>
              <a:buNone/>
            </a:pPr>
            <a:r>
              <a:rPr lang="en-US" sz="850" b="0" i="0" u="none" strike="noStrike" cap="none">
                <a:solidFill>
                  <a:schemeClr val="dk1"/>
                </a:solidFill>
                <a:latin typeface="Courier New"/>
                <a:ea typeface="Courier New"/>
                <a:cs typeface="Courier New"/>
                <a:sym typeface="Courier New"/>
              </a:rPr>
              <a:t>  +--rw network-anomalies</a:t>
            </a:r>
            <a:endParaRPr/>
          </a:p>
          <a:p>
            <a:pPr marL="0" marR="0" lvl="0" indent="0" algn="l" rtl="0">
              <a:lnSpc>
                <a:spcPct val="107000"/>
              </a:lnSpc>
              <a:spcBef>
                <a:spcPts val="0"/>
              </a:spcBef>
              <a:spcAft>
                <a:spcPts val="0"/>
              </a:spcAft>
              <a:buNone/>
            </a:pPr>
            <a:r>
              <a:rPr lang="en-US" sz="850" b="0" i="0" u="none" strike="noStrike" cap="none">
                <a:solidFill>
                  <a:schemeClr val="dk1"/>
                </a:solidFill>
                <a:latin typeface="Courier New"/>
                <a:ea typeface="Courier New"/>
                <a:cs typeface="Courier New"/>
                <a:sym typeface="Courier New"/>
              </a:rPr>
              <a:t>    +--rw network-anomaly* [id version]</a:t>
            </a:r>
            <a:endParaRPr/>
          </a:p>
          <a:p>
            <a:pPr marL="0" marR="0" lvl="0" indent="0" algn="l" rtl="0">
              <a:lnSpc>
                <a:spcPct val="107000"/>
              </a:lnSpc>
              <a:spcBef>
                <a:spcPts val="0"/>
              </a:spcBef>
              <a:spcAft>
                <a:spcPts val="0"/>
              </a:spcAft>
              <a:buNone/>
            </a:pPr>
            <a:r>
              <a:rPr lang="en-US" sz="850" b="0" i="0" u="none" strike="noStrike" cap="none">
                <a:solidFill>
                  <a:schemeClr val="dk1"/>
                </a:solidFill>
                <a:latin typeface="Courier New"/>
                <a:ea typeface="Courier New"/>
                <a:cs typeface="Courier New"/>
                <a:sym typeface="Courier New"/>
              </a:rPr>
              <a:t>      +--rw id             yang:uuid</a:t>
            </a:r>
            <a:endParaRPr sz="850" b="0" i="0" u="none" strike="noStrike" cap="none">
              <a:solidFill>
                <a:schemeClr val="dk1"/>
              </a:solidFill>
              <a:latin typeface="Courier New"/>
              <a:ea typeface="Courier New"/>
              <a:cs typeface="Courier New"/>
              <a:sym typeface="Courier New"/>
            </a:endParaRPr>
          </a:p>
          <a:p>
            <a:pPr marL="0" marR="0" lvl="0" indent="0" algn="l" rtl="0">
              <a:lnSpc>
                <a:spcPct val="107000"/>
              </a:lnSpc>
              <a:spcBef>
                <a:spcPts val="0"/>
              </a:spcBef>
              <a:spcAft>
                <a:spcPts val="0"/>
              </a:spcAft>
              <a:buNone/>
            </a:pPr>
            <a:r>
              <a:rPr lang="en-US" sz="850" b="0" i="0" u="none" strike="noStrike" cap="none">
                <a:solidFill>
                  <a:schemeClr val="dk1"/>
                </a:solidFill>
                <a:latin typeface="Courier New"/>
                <a:ea typeface="Courier New"/>
                <a:cs typeface="Courier New"/>
                <a:sym typeface="Courier New"/>
              </a:rPr>
              <a:t>      +--rw version        uint32</a:t>
            </a:r>
            <a:endParaRPr/>
          </a:p>
          <a:p>
            <a:pPr marL="0" marR="0" lvl="0" indent="0" algn="l" rtl="0">
              <a:lnSpc>
                <a:spcPct val="107000"/>
              </a:lnSpc>
              <a:spcBef>
                <a:spcPts val="0"/>
              </a:spcBef>
              <a:spcAft>
                <a:spcPts val="0"/>
              </a:spcAft>
              <a:buNone/>
            </a:pPr>
            <a:r>
              <a:rPr lang="en-US" sz="850" b="0" i="0" u="none" strike="noStrike" cap="none">
                <a:solidFill>
                  <a:schemeClr val="dk1"/>
                </a:solidFill>
                <a:latin typeface="Courier New"/>
                <a:ea typeface="Courier New"/>
                <a:cs typeface="Courier New"/>
                <a:sym typeface="Courier New"/>
              </a:rPr>
              <a:t>      +--rw description?   string</a:t>
            </a:r>
            <a:endParaRPr/>
          </a:p>
          <a:p>
            <a:pPr marL="0" marR="0" lvl="0" indent="0" algn="l" rtl="0">
              <a:lnSpc>
                <a:spcPct val="107000"/>
              </a:lnSpc>
              <a:spcBef>
                <a:spcPts val="0"/>
              </a:spcBef>
              <a:spcAft>
                <a:spcPts val="0"/>
              </a:spcAft>
              <a:buNone/>
            </a:pPr>
            <a:r>
              <a:rPr lang="en-US" sz="850" b="0" i="0" u="none" strike="noStrike" cap="none">
                <a:solidFill>
                  <a:schemeClr val="dk1"/>
                </a:solidFill>
                <a:latin typeface="Courier New"/>
                <a:ea typeface="Courier New"/>
                <a:cs typeface="Courier New"/>
                <a:sym typeface="Courier New"/>
              </a:rPr>
              <a:t>      +--rw state          identityref</a:t>
            </a:r>
            <a:endParaRPr sz="850" b="0" i="0" u="none" strike="noStrike" cap="none">
              <a:solidFill>
                <a:schemeClr val="dk1"/>
              </a:solidFill>
              <a:latin typeface="Courier New"/>
              <a:ea typeface="Courier New"/>
              <a:cs typeface="Courier New"/>
              <a:sym typeface="Courier New"/>
            </a:endParaRPr>
          </a:p>
          <a:p>
            <a:pPr marL="0" marR="0" lvl="0" indent="0" algn="l" rtl="0">
              <a:lnSpc>
                <a:spcPct val="107000"/>
              </a:lnSpc>
              <a:spcBef>
                <a:spcPts val="0"/>
              </a:spcBef>
              <a:spcAft>
                <a:spcPts val="0"/>
              </a:spcAft>
              <a:buNone/>
            </a:pPr>
            <a:r>
              <a:rPr lang="en-US" sz="850" b="0" i="0" u="none" strike="noStrike" cap="none">
                <a:solidFill>
                  <a:schemeClr val="dk1"/>
                </a:solidFill>
                <a:latin typeface="Courier New"/>
                <a:ea typeface="Courier New"/>
                <a:cs typeface="Courier New"/>
                <a:sym typeface="Courier New"/>
              </a:rPr>
              <a:t>      +--rw annotator</a:t>
            </a:r>
            <a:endParaRPr/>
          </a:p>
          <a:p>
            <a:pPr marL="0" marR="0" lvl="0" indent="0" algn="l" rtl="0">
              <a:lnSpc>
                <a:spcPct val="107000"/>
              </a:lnSpc>
              <a:spcBef>
                <a:spcPts val="0"/>
              </a:spcBef>
              <a:spcAft>
                <a:spcPts val="0"/>
              </a:spcAft>
              <a:buNone/>
            </a:pPr>
            <a:r>
              <a:rPr lang="en-US" sz="850" b="0" i="0" u="none" strike="noStrike" cap="none">
                <a:solidFill>
                  <a:schemeClr val="dk1"/>
                </a:solidFill>
                <a:latin typeface="Courier New"/>
                <a:ea typeface="Courier New"/>
                <a:cs typeface="Courier New"/>
                <a:sym typeface="Courier New"/>
              </a:rPr>
              <a:t>      |  +--rw (annotator-type)</a:t>
            </a:r>
            <a:endParaRPr/>
          </a:p>
          <a:p>
            <a:pPr marL="0" marR="0" lvl="0" indent="0" algn="l" rtl="0">
              <a:lnSpc>
                <a:spcPct val="107000"/>
              </a:lnSpc>
              <a:spcBef>
                <a:spcPts val="0"/>
              </a:spcBef>
              <a:spcAft>
                <a:spcPts val="0"/>
              </a:spcAft>
              <a:buNone/>
            </a:pPr>
            <a:r>
              <a:rPr lang="en-US" sz="850" b="0" i="0" u="none" strike="noStrike" cap="none">
                <a:solidFill>
                  <a:schemeClr val="dk1"/>
                </a:solidFill>
                <a:latin typeface="Courier New"/>
                <a:ea typeface="Courier New"/>
                <a:cs typeface="Courier New"/>
                <a:sym typeface="Courier New"/>
              </a:rPr>
              <a:t>      |  |  +--:(human)</a:t>
            </a:r>
            <a:endParaRPr/>
          </a:p>
          <a:p>
            <a:pPr marL="0" marR="0" lvl="0" indent="0" algn="l" rtl="0">
              <a:lnSpc>
                <a:spcPct val="107000"/>
              </a:lnSpc>
              <a:spcBef>
                <a:spcPts val="0"/>
              </a:spcBef>
              <a:spcAft>
                <a:spcPts val="0"/>
              </a:spcAft>
              <a:buNone/>
            </a:pPr>
            <a:r>
              <a:rPr lang="en-US" sz="850" b="0" i="0" u="none" strike="noStrike" cap="none">
                <a:solidFill>
                  <a:schemeClr val="dk1"/>
                </a:solidFill>
                <a:latin typeface="Courier New"/>
                <a:ea typeface="Courier New"/>
                <a:cs typeface="Courier New"/>
                <a:sym typeface="Courier New"/>
              </a:rPr>
              <a:t>      |  |  |  +--rw human        empty</a:t>
            </a:r>
            <a:endParaRPr/>
          </a:p>
          <a:p>
            <a:pPr marL="0" marR="0" lvl="0" indent="0" algn="l" rtl="0">
              <a:lnSpc>
                <a:spcPct val="107000"/>
              </a:lnSpc>
              <a:spcBef>
                <a:spcPts val="0"/>
              </a:spcBef>
              <a:spcAft>
                <a:spcPts val="0"/>
              </a:spcAft>
              <a:buNone/>
            </a:pPr>
            <a:r>
              <a:rPr lang="en-US" sz="850" b="0" i="0" u="none" strike="noStrike" cap="none">
                <a:solidFill>
                  <a:schemeClr val="dk1"/>
                </a:solidFill>
                <a:latin typeface="Courier New"/>
                <a:ea typeface="Courier New"/>
                <a:cs typeface="Courier New"/>
                <a:sym typeface="Courier New"/>
              </a:rPr>
              <a:t>      |  |  +--:(algorithm)</a:t>
            </a:r>
            <a:endParaRPr/>
          </a:p>
          <a:p>
            <a:pPr marL="0" marR="0" lvl="0" indent="0" algn="l" rtl="0">
              <a:lnSpc>
                <a:spcPct val="107000"/>
              </a:lnSpc>
              <a:spcBef>
                <a:spcPts val="0"/>
              </a:spcBef>
              <a:spcAft>
                <a:spcPts val="0"/>
              </a:spcAft>
              <a:buNone/>
            </a:pPr>
            <a:r>
              <a:rPr lang="en-US" sz="850" b="0" i="0" u="none" strike="noStrike" cap="none">
                <a:solidFill>
                  <a:schemeClr val="dk1"/>
                </a:solidFill>
                <a:latin typeface="Courier New"/>
                <a:ea typeface="Courier New"/>
                <a:cs typeface="Courier New"/>
                <a:sym typeface="Courier New"/>
              </a:rPr>
              <a:t>      |  |     +--rw algorithm    empty</a:t>
            </a:r>
            <a:endParaRPr/>
          </a:p>
          <a:p>
            <a:pPr marL="0" marR="0" lvl="0" indent="0" algn="l" rtl="0">
              <a:lnSpc>
                <a:spcPct val="107000"/>
              </a:lnSpc>
              <a:spcBef>
                <a:spcPts val="0"/>
              </a:spcBef>
              <a:spcAft>
                <a:spcPts val="0"/>
              </a:spcAft>
              <a:buNone/>
            </a:pPr>
            <a:r>
              <a:rPr lang="en-US" sz="850" b="0" i="0" u="none" strike="noStrike" cap="none">
                <a:solidFill>
                  <a:schemeClr val="dk1"/>
                </a:solidFill>
                <a:latin typeface="Courier New"/>
                <a:ea typeface="Courier New"/>
                <a:cs typeface="Courier New"/>
                <a:sym typeface="Courier New"/>
              </a:rPr>
              <a:t>      |  +--rw name?              empty</a:t>
            </a:r>
            <a:endParaRPr/>
          </a:p>
          <a:p>
            <a:pPr marL="0" marR="0" lvl="0" indent="0" algn="l" rtl="0">
              <a:lnSpc>
                <a:spcPct val="107000"/>
              </a:lnSpc>
              <a:spcBef>
                <a:spcPts val="0"/>
              </a:spcBef>
              <a:spcAft>
                <a:spcPts val="0"/>
              </a:spcAft>
              <a:buNone/>
            </a:pPr>
            <a:r>
              <a:rPr lang="en-US" sz="850" b="0" i="0" u="none" strike="noStrike" cap="none">
                <a:solidFill>
                  <a:schemeClr val="dk1"/>
                </a:solidFill>
                <a:latin typeface="Courier New"/>
                <a:ea typeface="Courier New"/>
                <a:cs typeface="Courier New"/>
                <a:sym typeface="Courier New"/>
              </a:rPr>
              <a:t>      +--rw symptoms* [symptom_id]</a:t>
            </a:r>
            <a:endParaRPr/>
          </a:p>
          <a:p>
            <a:pPr marL="0" marR="0" lvl="0" indent="0" algn="l" rtl="0">
              <a:lnSpc>
                <a:spcPct val="107000"/>
              </a:lnSpc>
              <a:spcBef>
                <a:spcPts val="0"/>
              </a:spcBef>
              <a:spcAft>
                <a:spcPts val="0"/>
              </a:spcAft>
              <a:buNone/>
            </a:pPr>
            <a:r>
              <a:rPr lang="en-US" sz="850" b="0" i="0" u="none" strike="noStrike" cap="none">
                <a:solidFill>
                  <a:schemeClr val="dk1"/>
                </a:solidFill>
                <a:latin typeface="Courier New"/>
                <a:ea typeface="Courier New"/>
                <a:cs typeface="Courier New"/>
                <a:sym typeface="Courier New"/>
              </a:rPr>
              <a:t>        +--rw symptom_id    yang:uuid</a:t>
            </a:r>
            <a:endParaRPr sz="850" b="0" i="0" u="none" strike="noStrike" cap="none">
              <a:solidFill>
                <a:schemeClr val="dk1"/>
              </a:solidFill>
              <a:latin typeface="Courier New"/>
              <a:ea typeface="Courier New"/>
              <a:cs typeface="Courier New"/>
              <a:sym typeface="Courier New"/>
            </a:endParaRPr>
          </a:p>
        </p:txBody>
      </p:sp>
      <p:sp>
        <p:nvSpPr>
          <p:cNvPr id="227" name="Google Shape;227;p9"/>
          <p:cNvSpPr txBox="1">
            <a:spLocks noGrp="1"/>
          </p:cNvSpPr>
          <p:nvPr>
            <p:ph type="body" idx="1"/>
          </p:nvPr>
        </p:nvSpPr>
        <p:spPr>
          <a:xfrm>
            <a:off x="6193410" y="1929384"/>
            <a:ext cx="5229402" cy="3823716"/>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rgbClr val="FF0000"/>
              </a:buClr>
              <a:buSzPts val="2000"/>
              <a:buChar char="•"/>
            </a:pPr>
            <a:r>
              <a:rPr lang="en-US" sz="2000" b="1" dirty="0">
                <a:solidFill>
                  <a:srgbClr val="FF0000"/>
                </a:solidFill>
              </a:rPr>
              <a:t>ID and Description</a:t>
            </a:r>
            <a:r>
              <a:rPr lang="en-US" sz="2000" dirty="0"/>
              <a:t> uniquely identifies the detected network anomaly (as a container of symptoms).</a:t>
            </a:r>
            <a:endParaRPr dirty="0"/>
          </a:p>
          <a:p>
            <a:pPr marL="228600" lvl="0" indent="-228600" algn="l" rtl="0">
              <a:lnSpc>
                <a:spcPct val="90000"/>
              </a:lnSpc>
              <a:spcBef>
                <a:spcPts val="1000"/>
              </a:spcBef>
              <a:spcAft>
                <a:spcPts val="0"/>
              </a:spcAft>
              <a:buClr>
                <a:srgbClr val="FF0000"/>
              </a:buClr>
              <a:buSzPts val="2000"/>
              <a:buChar char="•"/>
            </a:pPr>
            <a:r>
              <a:rPr lang="en-US" sz="2000" b="1" dirty="0">
                <a:solidFill>
                  <a:srgbClr val="FF0000"/>
                </a:solidFill>
              </a:rPr>
              <a:t>Description and State </a:t>
            </a:r>
            <a:r>
              <a:rPr lang="en-US" sz="2000" dirty="0"/>
              <a:t>provide general information regarding the anomaly and . </a:t>
            </a:r>
            <a:endParaRPr dirty="0"/>
          </a:p>
          <a:p>
            <a:pPr marL="228600" lvl="0" indent="-228600" algn="l" rtl="0">
              <a:lnSpc>
                <a:spcPct val="90000"/>
              </a:lnSpc>
              <a:spcBef>
                <a:spcPts val="1000"/>
              </a:spcBef>
              <a:spcAft>
                <a:spcPts val="0"/>
              </a:spcAft>
              <a:buClr>
                <a:srgbClr val="FF0000"/>
              </a:buClr>
              <a:buSzPts val="2000"/>
              <a:buChar char="•"/>
            </a:pPr>
            <a:r>
              <a:rPr lang="en-US" sz="2000" b="1" dirty="0">
                <a:solidFill>
                  <a:srgbClr val="FF0000"/>
                </a:solidFill>
              </a:rPr>
              <a:t>Annotator </a:t>
            </a:r>
            <a:r>
              <a:rPr lang="en-US" sz="2000" dirty="0"/>
              <a:t>describes the entity that observed the network anomaly: this can be a human or an algorithm (anomaly detection system). </a:t>
            </a:r>
            <a:endParaRPr dirty="0"/>
          </a:p>
          <a:p>
            <a:pPr marL="228600" lvl="0" indent="-228600" algn="l" rtl="0">
              <a:lnSpc>
                <a:spcPct val="90000"/>
              </a:lnSpc>
              <a:spcBef>
                <a:spcPts val="1000"/>
              </a:spcBef>
              <a:spcAft>
                <a:spcPts val="0"/>
              </a:spcAft>
              <a:buClr>
                <a:srgbClr val="FF0000"/>
              </a:buClr>
              <a:buSzPts val="2000"/>
              <a:buChar char="•"/>
            </a:pPr>
            <a:r>
              <a:rPr lang="en-US" sz="2000" b="1" dirty="0">
                <a:solidFill>
                  <a:srgbClr val="FF0000"/>
                </a:solidFill>
              </a:rPr>
              <a:t>Symptoms </a:t>
            </a:r>
            <a:r>
              <a:rPr lang="en-US" sz="2000" dirty="0"/>
              <a:t>provides a list of symptoms (based on </a:t>
            </a:r>
            <a:r>
              <a:rPr lang="en-US" sz="2000" dirty="0" err="1"/>
              <a:t>ietf</a:t>
            </a:r>
            <a:r>
              <a:rPr lang="en-US" sz="2000" dirty="0"/>
              <a:t>-symptom-metadata) that are part of this network anomaly.</a:t>
            </a:r>
            <a:endParaRPr dirty="0"/>
          </a:p>
        </p:txBody>
      </p:sp>
      <p:sp>
        <p:nvSpPr>
          <p:cNvPr id="228" name="Google Shape;228;p9"/>
          <p:cNvSpPr/>
          <p:nvPr/>
        </p:nvSpPr>
        <p:spPr>
          <a:xfrm>
            <a:off x="1063625" y="1810474"/>
            <a:ext cx="3038400" cy="416400"/>
          </a:xfrm>
          <a:prstGeom prst="rect">
            <a:avLst/>
          </a:prstGeom>
          <a:solidFill>
            <a:schemeClr val="accent6">
              <a:alpha val="9803"/>
            </a:schemeClr>
          </a:solidFill>
          <a:ln w="254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cxnSp>
        <p:nvCxnSpPr>
          <p:cNvPr id="229" name="Google Shape;229;p9"/>
          <p:cNvCxnSpPr>
            <a:stCxn id="228" idx="3"/>
          </p:cNvCxnSpPr>
          <p:nvPr/>
        </p:nvCxnSpPr>
        <p:spPr>
          <a:xfrm>
            <a:off x="4102025" y="2018674"/>
            <a:ext cx="2091300" cy="90300"/>
          </a:xfrm>
          <a:prstGeom prst="straightConnector1">
            <a:avLst/>
          </a:prstGeom>
          <a:noFill/>
          <a:ln w="25400" cap="flat" cmpd="sng">
            <a:solidFill>
              <a:schemeClr val="accent6"/>
            </a:solidFill>
            <a:prstDash val="solid"/>
            <a:miter lim="800000"/>
            <a:headEnd type="none" w="sm" len="sm"/>
            <a:tailEnd type="none" w="sm" len="sm"/>
          </a:ln>
        </p:spPr>
      </p:cxnSp>
      <p:sp>
        <p:nvSpPr>
          <p:cNvPr id="230" name="Google Shape;230;p9"/>
          <p:cNvSpPr txBox="1">
            <a:spLocks noGrp="1"/>
          </p:cNvSpPr>
          <p:nvPr>
            <p:ph type="sldNum" idx="12"/>
          </p:nvPr>
        </p:nvSpPr>
        <p:spPr>
          <a:xfrm>
            <a:off x="11587892" y="6361637"/>
            <a:ext cx="41425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400"/>
              <a:t>15</a:t>
            </a:fld>
            <a:endParaRPr sz="1400"/>
          </a:p>
        </p:txBody>
      </p:sp>
      <p:sp>
        <p:nvSpPr>
          <p:cNvPr id="231" name="Google Shape;231;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Calibri"/>
              <a:buNone/>
            </a:pPr>
            <a:r>
              <a:rPr lang="en-US" sz="2800" b="1" dirty="0">
                <a:solidFill>
                  <a:srgbClr val="FF0000"/>
                </a:solidFill>
              </a:rPr>
              <a:t>Experiment: </a:t>
            </a:r>
            <a:r>
              <a:rPr lang="en-US" sz="2800" b="1" dirty="0"/>
              <a:t>Network Anomaly Lifecycle</a:t>
            </a:r>
            <a:br>
              <a:rPr lang="en-US" sz="3600" dirty="0"/>
            </a:br>
            <a:r>
              <a:rPr lang="en-US" sz="2700" dirty="0">
                <a:solidFill>
                  <a:srgbClr val="AEABAB"/>
                </a:solidFill>
              </a:rPr>
              <a:t>draft-</a:t>
            </a:r>
            <a:r>
              <a:rPr lang="en-US" sz="2700" dirty="0" err="1">
                <a:solidFill>
                  <a:srgbClr val="AEABAB"/>
                </a:solidFill>
              </a:rPr>
              <a:t>netana</a:t>
            </a:r>
            <a:r>
              <a:rPr lang="en-US" sz="2700" dirty="0">
                <a:solidFill>
                  <a:srgbClr val="AEABAB"/>
                </a:solidFill>
              </a:rPr>
              <a:t>-</a:t>
            </a:r>
            <a:r>
              <a:rPr lang="en-US" sz="2700" dirty="0" err="1">
                <a:solidFill>
                  <a:srgbClr val="AEABAB"/>
                </a:solidFill>
              </a:rPr>
              <a:t>nmop</a:t>
            </a:r>
            <a:r>
              <a:rPr lang="en-US" sz="2700" dirty="0">
                <a:solidFill>
                  <a:srgbClr val="AEABAB"/>
                </a:solidFill>
              </a:rPr>
              <a:t>-network-anomaly-lifecycle</a:t>
            </a:r>
            <a:endParaRPr sz="2700" dirty="0">
              <a:solidFill>
                <a:srgbClr val="FF0000"/>
              </a:solidFill>
            </a:endParaRPr>
          </a:p>
        </p:txBody>
      </p:sp>
      <p:sp>
        <p:nvSpPr>
          <p:cNvPr id="232" name="Google Shape;232;p9"/>
          <p:cNvSpPr/>
          <p:nvPr/>
        </p:nvSpPr>
        <p:spPr>
          <a:xfrm>
            <a:off x="1063625" y="2506394"/>
            <a:ext cx="3038475" cy="955944"/>
          </a:xfrm>
          <a:prstGeom prst="rect">
            <a:avLst/>
          </a:prstGeom>
          <a:solidFill>
            <a:schemeClr val="accent4">
              <a:alpha val="9803"/>
            </a:schemeClr>
          </a:solidFill>
          <a:ln w="254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cxnSp>
        <p:nvCxnSpPr>
          <p:cNvPr id="233" name="Google Shape;233;p9"/>
          <p:cNvCxnSpPr>
            <a:stCxn id="232" idx="3"/>
          </p:cNvCxnSpPr>
          <p:nvPr/>
        </p:nvCxnSpPr>
        <p:spPr>
          <a:xfrm>
            <a:off x="4102100" y="2984366"/>
            <a:ext cx="1993800" cy="716700"/>
          </a:xfrm>
          <a:prstGeom prst="straightConnector1">
            <a:avLst/>
          </a:prstGeom>
          <a:noFill/>
          <a:ln w="25400" cap="flat" cmpd="sng">
            <a:solidFill>
              <a:schemeClr val="accent4"/>
            </a:solidFill>
            <a:prstDash val="solid"/>
            <a:miter lim="800000"/>
            <a:headEnd type="none" w="sm" len="sm"/>
            <a:tailEnd type="none" w="sm" len="sm"/>
          </a:ln>
        </p:spPr>
      </p:cxnSp>
      <p:sp>
        <p:nvSpPr>
          <p:cNvPr id="234" name="Google Shape;234;p9"/>
          <p:cNvSpPr/>
          <p:nvPr/>
        </p:nvSpPr>
        <p:spPr>
          <a:xfrm>
            <a:off x="1063625" y="3480070"/>
            <a:ext cx="3038475" cy="287068"/>
          </a:xfrm>
          <a:prstGeom prst="rect">
            <a:avLst/>
          </a:prstGeom>
          <a:solidFill>
            <a:schemeClr val="accent2">
              <a:alpha val="9803"/>
            </a:schemeClr>
          </a:solidFill>
          <a:ln w="254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5" name="Google Shape;235;p9"/>
          <p:cNvSpPr/>
          <p:nvPr/>
        </p:nvSpPr>
        <p:spPr>
          <a:xfrm>
            <a:off x="1063625" y="2253473"/>
            <a:ext cx="3038400" cy="241200"/>
          </a:xfrm>
          <a:prstGeom prst="rect">
            <a:avLst/>
          </a:prstGeom>
          <a:solidFill>
            <a:schemeClr val="accent1">
              <a:alpha val="9803"/>
            </a:schemeClr>
          </a:solidFill>
          <a:ln w="254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cxnSp>
        <p:nvCxnSpPr>
          <p:cNvPr id="236" name="Google Shape;236;p9"/>
          <p:cNvCxnSpPr>
            <a:stCxn id="235" idx="3"/>
          </p:cNvCxnSpPr>
          <p:nvPr/>
        </p:nvCxnSpPr>
        <p:spPr>
          <a:xfrm>
            <a:off x="4102025" y="2374073"/>
            <a:ext cx="2091300" cy="402600"/>
          </a:xfrm>
          <a:prstGeom prst="straightConnector1">
            <a:avLst/>
          </a:prstGeom>
          <a:noFill/>
          <a:ln w="25400" cap="flat" cmpd="sng">
            <a:solidFill>
              <a:schemeClr val="accent5"/>
            </a:solidFill>
            <a:prstDash val="solid"/>
            <a:miter lim="800000"/>
            <a:headEnd type="none" w="sm" len="sm"/>
            <a:tailEnd type="none" w="sm" len="sm"/>
          </a:ln>
        </p:spPr>
      </p:cxnSp>
      <p:cxnSp>
        <p:nvCxnSpPr>
          <p:cNvPr id="237" name="Google Shape;237;p9"/>
          <p:cNvCxnSpPr>
            <a:stCxn id="234" idx="3"/>
          </p:cNvCxnSpPr>
          <p:nvPr/>
        </p:nvCxnSpPr>
        <p:spPr>
          <a:xfrm>
            <a:off x="4102100" y="3623604"/>
            <a:ext cx="2091300" cy="1082100"/>
          </a:xfrm>
          <a:prstGeom prst="straightConnector1">
            <a:avLst/>
          </a:prstGeom>
          <a:noFill/>
          <a:ln w="25400" cap="flat" cmpd="sng">
            <a:solidFill>
              <a:schemeClr val="accent2"/>
            </a:solidFill>
            <a:prstDash val="solid"/>
            <a:miter lim="800000"/>
            <a:headEnd type="none" w="sm" len="sm"/>
            <a:tailEnd type="none" w="sm" len="sm"/>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30" name="Google Shape;230;p9"/>
          <p:cNvSpPr txBox="1">
            <a:spLocks noGrp="1"/>
          </p:cNvSpPr>
          <p:nvPr>
            <p:ph type="sldNum" idx="12"/>
          </p:nvPr>
        </p:nvSpPr>
        <p:spPr>
          <a:xfrm>
            <a:off x="11587892" y="6361637"/>
            <a:ext cx="41425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400"/>
              <a:t>16</a:t>
            </a:fld>
            <a:endParaRPr sz="1400"/>
          </a:p>
        </p:txBody>
      </p:sp>
      <p:sp>
        <p:nvSpPr>
          <p:cNvPr id="231" name="Google Shape;231;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Calibri"/>
              <a:buNone/>
            </a:pPr>
            <a:r>
              <a:rPr lang="en-US" sz="2800" b="1" dirty="0">
                <a:solidFill>
                  <a:srgbClr val="FF0000"/>
                </a:solidFill>
              </a:rPr>
              <a:t>Experiment: </a:t>
            </a:r>
            <a:r>
              <a:rPr lang="en-US" sz="2800" b="1" dirty="0"/>
              <a:t>Antagonist</a:t>
            </a:r>
            <a:br>
              <a:rPr lang="en-US" sz="3600" dirty="0"/>
            </a:br>
            <a:r>
              <a:rPr lang="en-US" sz="2800" u="sng" dirty="0">
                <a:solidFill>
                  <a:srgbClr val="ACABAB"/>
                </a:solidFill>
              </a:rPr>
              <a:t>an</a:t>
            </a:r>
            <a:r>
              <a:rPr lang="en-US" sz="2800" dirty="0">
                <a:solidFill>
                  <a:srgbClr val="ACABAB"/>
                </a:solidFill>
              </a:rPr>
              <a:t>omaly </a:t>
            </a:r>
            <a:r>
              <a:rPr lang="en-US" sz="2800" u="sng" dirty="0">
                <a:solidFill>
                  <a:srgbClr val="ACABAB"/>
                </a:solidFill>
              </a:rPr>
              <a:t>tag</a:t>
            </a:r>
            <a:r>
              <a:rPr lang="en-US" sz="2800" dirty="0">
                <a:solidFill>
                  <a:srgbClr val="ACABAB"/>
                </a:solidFill>
              </a:rPr>
              <a:t>ging </a:t>
            </a:r>
            <a:r>
              <a:rPr lang="en-US" sz="2800" u="sng" dirty="0">
                <a:solidFill>
                  <a:srgbClr val="ACABAB"/>
                </a:solidFill>
              </a:rPr>
              <a:t>on</a:t>
            </a:r>
            <a:r>
              <a:rPr lang="en-US" sz="2800" dirty="0">
                <a:solidFill>
                  <a:srgbClr val="ACABAB"/>
                </a:solidFill>
              </a:rPr>
              <a:t> h</a:t>
            </a:r>
            <a:r>
              <a:rPr lang="en-US" sz="2800" u="sng" dirty="0">
                <a:solidFill>
                  <a:srgbClr val="ACABAB"/>
                </a:solidFill>
              </a:rPr>
              <a:t>ist</a:t>
            </a:r>
            <a:r>
              <a:rPr lang="en-US" sz="2800" dirty="0">
                <a:solidFill>
                  <a:srgbClr val="ACABAB"/>
                </a:solidFill>
              </a:rPr>
              <a:t>orical data</a:t>
            </a:r>
            <a:endParaRPr sz="2700" dirty="0">
              <a:solidFill>
                <a:srgbClr val="FF0000"/>
              </a:solidFill>
            </a:endParaRPr>
          </a:p>
        </p:txBody>
      </p:sp>
      <p:pic>
        <p:nvPicPr>
          <p:cNvPr id="4" name="Google Shape;243;g2ebc266c09e_0_0">
            <a:extLst>
              <a:ext uri="{FF2B5EF4-FFF2-40B4-BE49-F238E27FC236}">
                <a16:creationId xmlns:a16="http://schemas.microsoft.com/office/drawing/2014/main" id="{22E2714B-53D9-2F81-D442-D0C13721756A}"/>
              </a:ext>
            </a:extLst>
          </p:cNvPr>
          <p:cNvPicPr preferRelativeResize="0"/>
          <p:nvPr/>
        </p:nvPicPr>
        <p:blipFill>
          <a:blip r:embed="rId3">
            <a:alphaModFix/>
          </a:blip>
          <a:stretch>
            <a:fillRect/>
          </a:stretch>
        </p:blipFill>
        <p:spPr>
          <a:xfrm>
            <a:off x="33163" y="1798827"/>
            <a:ext cx="7037733" cy="3673201"/>
          </a:xfrm>
          <a:prstGeom prst="rect">
            <a:avLst/>
          </a:prstGeom>
          <a:noFill/>
          <a:ln>
            <a:noFill/>
          </a:ln>
        </p:spPr>
      </p:pic>
      <p:sp>
        <p:nvSpPr>
          <p:cNvPr id="5" name="Google Shape;244;g2ebc266c09e_0_0">
            <a:extLst>
              <a:ext uri="{FF2B5EF4-FFF2-40B4-BE49-F238E27FC236}">
                <a16:creationId xmlns:a16="http://schemas.microsoft.com/office/drawing/2014/main" id="{559CA179-8EDF-F04E-7B96-050CE2C67590}"/>
              </a:ext>
            </a:extLst>
          </p:cNvPr>
          <p:cNvSpPr txBox="1"/>
          <p:nvPr/>
        </p:nvSpPr>
        <p:spPr>
          <a:xfrm>
            <a:off x="7240555" y="151130"/>
            <a:ext cx="4674637" cy="6529952"/>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2000" b="1" dirty="0"/>
              <a:t>Goals:</a:t>
            </a:r>
          </a:p>
          <a:p>
            <a:pPr marL="285750" lvl="0" indent="-285750">
              <a:lnSpc>
                <a:spcPct val="90000"/>
              </a:lnSpc>
              <a:spcBef>
                <a:spcPts val="1000"/>
              </a:spcBef>
              <a:spcAft>
                <a:spcPts val="0"/>
              </a:spcAft>
              <a:buClr>
                <a:schemeClr val="dk2"/>
              </a:buClr>
              <a:buSzPts val="1700"/>
              <a:buFont typeface="Wingdings" panose="05000000000000000000" pitchFamily="2" charset="2"/>
              <a:buChar char="Ø"/>
            </a:pPr>
            <a:r>
              <a:rPr lang="en-US" sz="2000" dirty="0"/>
              <a:t>Prove that YANG models contain all the necessary information</a:t>
            </a:r>
          </a:p>
          <a:p>
            <a:pPr marL="285750" indent="-285750">
              <a:lnSpc>
                <a:spcPct val="90000"/>
              </a:lnSpc>
              <a:buClr>
                <a:schemeClr val="dk2"/>
              </a:buClr>
              <a:buSzPts val="1700"/>
              <a:buFont typeface="Wingdings" panose="05000000000000000000" pitchFamily="2" charset="2"/>
              <a:buChar char="Ø"/>
            </a:pPr>
            <a:r>
              <a:rPr lang="en-US" sz="2000" dirty="0"/>
              <a:t>Validate models across a wide range of use-cases</a:t>
            </a:r>
          </a:p>
          <a:p>
            <a:pPr marL="285750" indent="-285750">
              <a:lnSpc>
                <a:spcPct val="90000"/>
              </a:lnSpc>
              <a:buClr>
                <a:schemeClr val="dk2"/>
              </a:buClr>
              <a:buSzPts val="1700"/>
              <a:buFont typeface="Wingdings" panose="05000000000000000000" pitchFamily="2" charset="2"/>
              <a:buChar char="Ø"/>
            </a:pPr>
            <a:r>
              <a:rPr lang="en-US" sz="2000" dirty="0"/>
              <a:t>Show interoperability between </a:t>
            </a:r>
          </a:p>
          <a:p>
            <a:pPr marL="0" lvl="0" indent="0" algn="l" rtl="0">
              <a:lnSpc>
                <a:spcPct val="115000"/>
              </a:lnSpc>
              <a:spcBef>
                <a:spcPts val="1200"/>
              </a:spcBef>
              <a:spcAft>
                <a:spcPts val="0"/>
              </a:spcAft>
              <a:buNone/>
            </a:pPr>
            <a:r>
              <a:rPr lang="en-US" sz="2000" b="1" dirty="0"/>
              <a:t>Done so far:</a:t>
            </a:r>
            <a:endParaRPr sz="2000" b="1" dirty="0"/>
          </a:p>
          <a:p>
            <a:pPr marL="285750" lvl="0" indent="-285750">
              <a:lnSpc>
                <a:spcPct val="90000"/>
              </a:lnSpc>
              <a:spcBef>
                <a:spcPts val="600"/>
              </a:spcBef>
              <a:spcAft>
                <a:spcPts val="0"/>
              </a:spcAft>
              <a:buClr>
                <a:schemeClr val="dk2"/>
              </a:buClr>
              <a:buSzPts val="1700"/>
              <a:buFont typeface="Wingdings" panose="05000000000000000000" pitchFamily="2" charset="2"/>
              <a:buChar char="ü"/>
            </a:pPr>
            <a:r>
              <a:rPr lang="en-US" sz="2000" dirty="0"/>
              <a:t>Validation with real operational data (Cloud monitoring)</a:t>
            </a:r>
            <a:endParaRPr sz="2000" dirty="0"/>
          </a:p>
          <a:p>
            <a:pPr marL="285750" lvl="0" indent="-285750">
              <a:lnSpc>
                <a:spcPct val="90000"/>
              </a:lnSpc>
              <a:spcBef>
                <a:spcPts val="0"/>
              </a:spcBef>
              <a:spcAft>
                <a:spcPts val="0"/>
              </a:spcAft>
              <a:buClr>
                <a:schemeClr val="dk2"/>
              </a:buClr>
              <a:buSzPts val="1700"/>
              <a:buFont typeface="Wingdings" panose="05000000000000000000" pitchFamily="2" charset="2"/>
              <a:buChar char="ü"/>
            </a:pPr>
            <a:r>
              <a:rPr lang="en-US" sz="2000" dirty="0"/>
              <a:t>Validation with rule-based Network Anomaly Detector (SAIN RFC9417/RFC9418)</a:t>
            </a:r>
            <a:endParaRPr sz="2000" dirty="0"/>
          </a:p>
          <a:p>
            <a:pPr marL="285750" lvl="0" indent="-285750">
              <a:lnSpc>
                <a:spcPct val="90000"/>
              </a:lnSpc>
              <a:spcBef>
                <a:spcPts val="0"/>
              </a:spcBef>
              <a:spcAft>
                <a:spcPts val="0"/>
              </a:spcAft>
              <a:buClr>
                <a:schemeClr val="dk2"/>
              </a:buClr>
              <a:buSzPts val="1700"/>
              <a:buFont typeface="Wingdings" panose="05000000000000000000" pitchFamily="2" charset="2"/>
              <a:buChar char="ü"/>
            </a:pPr>
            <a:r>
              <a:rPr lang="en-US" sz="2000" dirty="0"/>
              <a:t>Validation with a ML-based Network Anomaly Detector (Autoencoder)</a:t>
            </a:r>
            <a:endParaRPr sz="2000" dirty="0"/>
          </a:p>
          <a:p>
            <a:pPr marL="285750" lvl="0" indent="-285750">
              <a:lnSpc>
                <a:spcPct val="90000"/>
              </a:lnSpc>
              <a:spcBef>
                <a:spcPts val="0"/>
              </a:spcBef>
              <a:spcAft>
                <a:spcPts val="0"/>
              </a:spcAft>
              <a:buClr>
                <a:schemeClr val="dk2"/>
              </a:buClr>
              <a:buSzPts val="1700"/>
              <a:buFont typeface="Wingdings" panose="05000000000000000000" pitchFamily="2" charset="2"/>
              <a:buChar char="ü"/>
            </a:pPr>
            <a:r>
              <a:rPr lang="en-US" sz="2000" dirty="0"/>
              <a:t>Add support for Re-training of ML-based models</a:t>
            </a:r>
            <a:endParaRPr sz="2000" dirty="0"/>
          </a:p>
          <a:p>
            <a:pPr marL="285750" lvl="0" indent="-285750">
              <a:lnSpc>
                <a:spcPct val="90000"/>
              </a:lnSpc>
              <a:spcBef>
                <a:spcPts val="0"/>
              </a:spcBef>
              <a:spcAft>
                <a:spcPts val="0"/>
              </a:spcAft>
              <a:buClr>
                <a:schemeClr val="dk2"/>
              </a:buClr>
              <a:buSzPts val="1700"/>
              <a:buFont typeface="Wingdings" panose="05000000000000000000" pitchFamily="2" charset="2"/>
              <a:buChar char="ü"/>
            </a:pPr>
            <a:r>
              <a:rPr lang="en-US" sz="2000" dirty="0"/>
              <a:t>Add partial support for Metadata Filtering and search</a:t>
            </a:r>
            <a:endParaRPr sz="2000" dirty="0"/>
          </a:p>
          <a:p>
            <a:pPr marL="285750" lvl="0" indent="-285750">
              <a:lnSpc>
                <a:spcPct val="90000"/>
              </a:lnSpc>
              <a:spcBef>
                <a:spcPts val="0"/>
              </a:spcBef>
              <a:spcAft>
                <a:spcPts val="0"/>
              </a:spcAft>
              <a:buClr>
                <a:schemeClr val="dk2"/>
              </a:buClr>
              <a:buSzPts val="1700"/>
              <a:buFont typeface="Wingdings" panose="05000000000000000000" pitchFamily="2" charset="2"/>
              <a:buChar char="ü"/>
            </a:pPr>
            <a:r>
              <a:rPr lang="en-US" sz="2000" dirty="0"/>
              <a:t>YANG model refinements to reflect the results of the coding</a:t>
            </a:r>
            <a:endParaRPr sz="2000" dirty="0"/>
          </a:p>
          <a:p>
            <a:pPr marL="285750" lvl="0" indent="-285750">
              <a:lnSpc>
                <a:spcPct val="90000"/>
              </a:lnSpc>
              <a:spcBef>
                <a:spcPts val="0"/>
              </a:spcBef>
              <a:spcAft>
                <a:spcPts val="0"/>
              </a:spcAft>
              <a:buClr>
                <a:schemeClr val="dk2"/>
              </a:buClr>
              <a:buSzPts val="1700"/>
              <a:buFont typeface="Wingdings" panose="05000000000000000000" pitchFamily="2" charset="2"/>
              <a:buChar char="ü"/>
            </a:pPr>
            <a:r>
              <a:rPr lang="en-US" sz="2000" dirty="0"/>
              <a:t>Automatic dashboard generation</a:t>
            </a:r>
          </a:p>
        </p:txBody>
      </p:sp>
      <p:sp>
        <p:nvSpPr>
          <p:cNvPr id="9" name="TextBox 8">
            <a:extLst>
              <a:ext uri="{FF2B5EF4-FFF2-40B4-BE49-F238E27FC236}">
                <a16:creationId xmlns:a16="http://schemas.microsoft.com/office/drawing/2014/main" id="{C88EE4A3-9182-D4E3-B18C-1D84CB7DF39B}"/>
              </a:ext>
            </a:extLst>
          </p:cNvPr>
          <p:cNvSpPr txBox="1"/>
          <p:nvPr/>
        </p:nvSpPr>
        <p:spPr>
          <a:xfrm>
            <a:off x="838200" y="5580167"/>
            <a:ext cx="6232696" cy="1000274"/>
          </a:xfrm>
          <a:prstGeom prst="rect">
            <a:avLst/>
          </a:prstGeom>
          <a:noFill/>
        </p:spPr>
        <p:txBody>
          <a:bodyPr wrap="square">
            <a:spAutoFit/>
          </a:bodyPr>
          <a:lstStyle/>
          <a:p>
            <a:pPr>
              <a:lnSpc>
                <a:spcPct val="115000"/>
              </a:lnSpc>
              <a:spcBef>
                <a:spcPts val="1200"/>
              </a:spcBef>
            </a:pPr>
            <a:r>
              <a:rPr lang="en-US" sz="2000" b="1" dirty="0">
                <a:solidFill>
                  <a:srgbClr val="FF0000"/>
                </a:solidFill>
              </a:rPr>
              <a:t>Next Steps:</a:t>
            </a:r>
          </a:p>
          <a:p>
            <a:pPr marL="285750" indent="-285750">
              <a:lnSpc>
                <a:spcPct val="90000"/>
              </a:lnSpc>
              <a:spcBef>
                <a:spcPts val="0"/>
              </a:spcBef>
              <a:buClr>
                <a:schemeClr val="dk2"/>
              </a:buClr>
              <a:buSzPts val="1700"/>
              <a:buFont typeface="Wingdings" panose="05000000000000000000" pitchFamily="2" charset="2"/>
              <a:buChar char="Ø"/>
            </a:pPr>
            <a:r>
              <a:rPr lang="en-US" sz="2000" dirty="0"/>
              <a:t>Improve scalability</a:t>
            </a:r>
          </a:p>
          <a:p>
            <a:pPr marL="285750" indent="-285750">
              <a:lnSpc>
                <a:spcPct val="90000"/>
              </a:lnSpc>
              <a:spcBef>
                <a:spcPts val="0"/>
              </a:spcBef>
              <a:buClr>
                <a:schemeClr val="dk2"/>
              </a:buClr>
              <a:buSzPts val="1700"/>
              <a:buFont typeface="Wingdings" panose="05000000000000000000" pitchFamily="2" charset="2"/>
              <a:buChar char="Ø"/>
            </a:pPr>
            <a:r>
              <a:rPr lang="en-US" sz="2000" dirty="0"/>
              <a:t>Validate with Swisscom Data</a:t>
            </a:r>
            <a:endParaRPr lang="en-US" sz="2000" dirty="0">
              <a:solidFill>
                <a:schemeClr val="dk2"/>
              </a:solidFill>
            </a:endParaRPr>
          </a:p>
        </p:txBody>
      </p:sp>
    </p:spTree>
    <p:extLst>
      <p:ext uri="{BB962C8B-B14F-4D97-AF65-F5344CB8AC3E}">
        <p14:creationId xmlns:p14="http://schemas.microsoft.com/office/powerpoint/2010/main" val="19142045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17</a:t>
            </a:fld>
            <a:endParaRPr lang="de-CH" sz="1400" dirty="0"/>
          </a:p>
        </p:txBody>
      </p:sp>
      <p:sp>
        <p:nvSpPr>
          <p:cNvPr id="48" name="Title 1">
            <a:extLst>
              <a:ext uri="{FF2B5EF4-FFF2-40B4-BE49-F238E27FC236}">
                <a16:creationId xmlns:a16="http://schemas.microsoft.com/office/drawing/2014/main" id="{A48B1DB7-BCDC-5D18-F56D-8A1447F1B8BA}"/>
              </a:ext>
            </a:extLst>
          </p:cNvPr>
          <p:cNvSpPr>
            <a:spLocks noGrp="1"/>
          </p:cNvSpPr>
          <p:nvPr>
            <p:ph type="title"/>
          </p:nvPr>
        </p:nvSpPr>
        <p:spPr>
          <a:xfrm>
            <a:off x="838200" y="365125"/>
            <a:ext cx="10515600" cy="1325563"/>
          </a:xfrm>
        </p:spPr>
        <p:txBody>
          <a:bodyPr>
            <a:normAutofit/>
          </a:bodyPr>
          <a:lstStyle/>
          <a:p>
            <a:r>
              <a:rPr lang="en-US" sz="2800" b="1" dirty="0"/>
              <a:t>Postmortem, L3 VPN Pilot Migration - Voice Over IP</a:t>
            </a:r>
            <a:br>
              <a:rPr lang="en-GB" sz="3600" dirty="0"/>
            </a:br>
            <a:r>
              <a:rPr lang="en-US" sz="2800" b="0" dirty="0">
                <a:solidFill>
                  <a:schemeClr val="bg1">
                    <a:lumMod val="65000"/>
                  </a:schemeClr>
                </a:solidFill>
              </a:rPr>
              <a:t>Post Maintenance Window Analysis</a:t>
            </a:r>
            <a:endParaRPr lang="en-US" sz="2700" dirty="0">
              <a:solidFill>
                <a:schemeClr val="bg2">
                  <a:lumMod val="75000"/>
                </a:schemeClr>
              </a:solidFill>
            </a:endParaRPr>
          </a:p>
        </p:txBody>
      </p:sp>
      <p:pic>
        <p:nvPicPr>
          <p:cNvPr id="2" name="Picture 1">
            <a:extLst>
              <a:ext uri="{FF2B5EF4-FFF2-40B4-BE49-F238E27FC236}">
                <a16:creationId xmlns:a16="http://schemas.microsoft.com/office/drawing/2014/main" id="{A5C13DB2-576A-627A-2CF0-E34E57ACD645}"/>
              </a:ext>
            </a:extLst>
          </p:cNvPr>
          <p:cNvPicPr>
            <a:picLocks noChangeAspect="1"/>
          </p:cNvPicPr>
          <p:nvPr/>
        </p:nvPicPr>
        <p:blipFill>
          <a:blip r:embed="rId3"/>
          <a:stretch>
            <a:fillRect/>
          </a:stretch>
        </p:blipFill>
        <p:spPr>
          <a:xfrm>
            <a:off x="356131" y="1567351"/>
            <a:ext cx="7879449" cy="4331948"/>
          </a:xfrm>
          <a:prstGeom prst="rect">
            <a:avLst/>
          </a:prstGeom>
        </p:spPr>
      </p:pic>
      <p:sp>
        <p:nvSpPr>
          <p:cNvPr id="3" name="Inhaltsplatzhalter 2">
            <a:extLst>
              <a:ext uri="{FF2B5EF4-FFF2-40B4-BE49-F238E27FC236}">
                <a16:creationId xmlns:a16="http://schemas.microsoft.com/office/drawing/2014/main" id="{8958B48B-ADF9-4C08-071D-E75646D4DABC}"/>
              </a:ext>
            </a:extLst>
          </p:cNvPr>
          <p:cNvSpPr txBox="1">
            <a:spLocks/>
          </p:cNvSpPr>
          <p:nvPr/>
        </p:nvSpPr>
        <p:spPr bwMode="black">
          <a:xfrm>
            <a:off x="8979316" y="426933"/>
            <a:ext cx="2856553" cy="5051445"/>
          </a:xfrm>
          <a:prstGeom prst="rect">
            <a:avLst/>
          </a:prstGeom>
        </p:spPr>
        <p:txBody>
          <a:bodyPr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10000"/>
              </a:lnSpc>
              <a:spcBef>
                <a:spcPts val="300"/>
              </a:spcBef>
              <a:spcAft>
                <a:spcPts val="300"/>
              </a:spcAft>
              <a:buClrTx/>
              <a:buSzTx/>
              <a:buFont typeface="Arial" panose="020B0604020202020204" pitchFamily="34" charset="0"/>
              <a:buNone/>
              <a:tabLst/>
              <a:defRPr/>
            </a:pPr>
            <a:r>
              <a:rPr kumimoji="0" lang="en-US" sz="1200" b="0" i="0" u="none" strike="noStrike" kern="1200" cap="none" spc="0" normalizeH="0" baseline="0" noProof="0" dirty="0">
                <a:ln>
                  <a:noFill/>
                </a:ln>
                <a:solidFill>
                  <a:srgbClr val="333333"/>
                </a:solidFill>
                <a:effectLst/>
                <a:uLnTx/>
                <a:uFillTx/>
                <a:latin typeface="TheSans Swisscom Light"/>
                <a:ea typeface="+mn-ea"/>
                <a:cs typeface="+mn-cs"/>
              </a:rPr>
              <a:t>Maintenance window </a:t>
            </a:r>
            <a:r>
              <a:rPr lang="en-US" sz="1200" dirty="0">
                <a:solidFill>
                  <a:srgbClr val="333333"/>
                </a:solidFill>
                <a:latin typeface="TheSans Swisscom Light"/>
              </a:rPr>
              <a:t>was </a:t>
            </a:r>
            <a:r>
              <a:rPr kumimoji="0" lang="en-US" sz="1200" b="0" i="0" u="none" strike="noStrike" kern="1200" cap="none" spc="0" normalizeH="0" baseline="0" noProof="0" dirty="0">
                <a:ln>
                  <a:noFill/>
                </a:ln>
                <a:solidFill>
                  <a:srgbClr val="333333"/>
                </a:solidFill>
                <a:effectLst/>
                <a:uLnTx/>
                <a:uFillTx/>
                <a:latin typeface="TheSans Swisscom Light"/>
                <a:ea typeface="+mn-ea"/>
                <a:cs typeface="+mn-cs"/>
              </a:rPr>
              <a:t>scheduled to start on April 9th 22:00 with a total of 4 migration steps.</a:t>
            </a:r>
          </a:p>
          <a:p>
            <a:pPr marL="0" marR="0" lvl="0" indent="0" algn="l" defTabSz="914400" rtl="0" eaLnBrk="1" fontAlgn="auto" latinLnBrk="0" hangingPunct="1">
              <a:lnSpc>
                <a:spcPct val="110000"/>
              </a:lnSpc>
              <a:spcBef>
                <a:spcPts val="300"/>
              </a:spcBef>
              <a:spcAft>
                <a:spcPts val="300"/>
              </a:spcAft>
              <a:buClrTx/>
              <a:buSzTx/>
              <a:buFont typeface="Arial" panose="020B0604020202020204" pitchFamily="34" charset="0"/>
              <a:buNone/>
              <a:tabLst/>
              <a:defRPr/>
            </a:pPr>
            <a:r>
              <a:rPr kumimoji="0" lang="en-US" sz="1200" b="0" i="0" u="none" strike="noStrike" kern="1200" cap="none" spc="0" normalizeH="0" baseline="0" noProof="0" dirty="0">
                <a:ln>
                  <a:noFill/>
                </a:ln>
                <a:solidFill>
                  <a:srgbClr val="333333"/>
                </a:solidFill>
                <a:effectLst/>
                <a:uLnTx/>
                <a:uFillTx/>
                <a:latin typeface="TheSans Swisscom Light"/>
                <a:ea typeface="+mn-ea"/>
                <a:cs typeface="+mn-cs"/>
              </a:rPr>
              <a:t>At 12:45 CE facing interfaces on first PE </a:t>
            </a:r>
            <a:r>
              <a:rPr kumimoji="0" lang="en-US" sz="1200" b="1" i="0" u="none" strike="noStrike" kern="1200" cap="none" spc="0" normalizeH="0" baseline="0" noProof="0" dirty="0">
                <a:ln>
                  <a:noFill/>
                </a:ln>
                <a:solidFill>
                  <a:srgbClr val="333333"/>
                </a:solidFill>
                <a:effectLst/>
                <a:uLnTx/>
                <a:uFillTx/>
                <a:latin typeface="TheSans Swisscom Light"/>
                <a:ea typeface="+mn-ea"/>
                <a:cs typeface="+mn-cs"/>
              </a:rPr>
              <a:t>node to be phased out was disabled. </a:t>
            </a:r>
            <a:r>
              <a:rPr kumimoji="0" lang="en-US" sz="1200" b="0" i="0" u="none" strike="noStrike" kern="1200" cap="none" spc="0" normalizeH="0" baseline="0" noProof="0" dirty="0">
                <a:ln>
                  <a:noFill/>
                </a:ln>
                <a:solidFill>
                  <a:srgbClr val="333333"/>
                </a:solidFill>
                <a:effectLst/>
                <a:uLnTx/>
                <a:uFillTx/>
                <a:latin typeface="TheSans Swisscom Light"/>
                <a:ea typeface="+mn-ea"/>
                <a:cs typeface="+mn-cs"/>
              </a:rPr>
              <a:t>Triggering a VPNv4 withdrawal of 138.187.57.240/28 from 138.187.57.6 Lo0 towards route-reflectors and then to Inter-AS Option B ASBR. BMP route-monitoring and CLI show commands verified successful route propagation.</a:t>
            </a:r>
          </a:p>
          <a:p>
            <a:pPr marL="0" marR="0" lvl="0" indent="0" algn="l" defTabSz="914400" rtl="0" eaLnBrk="1" fontAlgn="auto" latinLnBrk="0" hangingPunct="1">
              <a:lnSpc>
                <a:spcPct val="110000"/>
              </a:lnSpc>
              <a:spcBef>
                <a:spcPts val="300"/>
              </a:spcBef>
              <a:spcAft>
                <a:spcPts val="300"/>
              </a:spcAft>
              <a:buClrTx/>
              <a:buSzTx/>
              <a:buFont typeface="Arial" panose="020B0604020202020204" pitchFamily="34" charset="0"/>
              <a:buNone/>
              <a:tabLst/>
              <a:defRPr/>
            </a:pPr>
            <a:r>
              <a:rPr kumimoji="0" lang="en-US" sz="1200" b="0" i="0" u="none" strike="noStrike" kern="1200" cap="none" spc="0" normalizeH="0" baseline="0" noProof="0" dirty="0">
                <a:ln>
                  <a:noFill/>
                </a:ln>
                <a:solidFill>
                  <a:srgbClr val="333333"/>
                </a:solidFill>
                <a:effectLst/>
                <a:uLnTx/>
                <a:uFillTx/>
                <a:latin typeface="TheSans Swisscom Light"/>
                <a:ea typeface="+mn-ea"/>
                <a:cs typeface="+mn-cs"/>
              </a:rPr>
              <a:t>At 23:02 CE facing interfaces on first PE </a:t>
            </a:r>
            <a:r>
              <a:rPr kumimoji="0" lang="en-US" sz="1200" b="1" i="0" u="none" strike="noStrike" kern="1200" cap="none" spc="0" normalizeH="0" baseline="0" noProof="0" dirty="0">
                <a:ln>
                  <a:noFill/>
                </a:ln>
                <a:solidFill>
                  <a:srgbClr val="333333"/>
                </a:solidFill>
                <a:effectLst/>
                <a:uLnTx/>
                <a:uFillTx/>
                <a:latin typeface="TheSans Swisscom Light"/>
                <a:ea typeface="+mn-ea"/>
                <a:cs typeface="+mn-cs"/>
              </a:rPr>
              <a:t>node to be migrated to was enabled. </a:t>
            </a:r>
            <a:r>
              <a:rPr kumimoji="0" lang="en-US" sz="1200" b="0" i="0" u="none" strike="noStrike" kern="1200" cap="none" spc="0" normalizeH="0" baseline="0" noProof="0" dirty="0">
                <a:ln>
                  <a:noFill/>
                </a:ln>
                <a:solidFill>
                  <a:srgbClr val="333333"/>
                </a:solidFill>
                <a:effectLst/>
                <a:uLnTx/>
                <a:uFillTx/>
                <a:latin typeface="TheSans Swisscom Light"/>
                <a:ea typeface="+mn-ea"/>
                <a:cs typeface="+mn-cs"/>
              </a:rPr>
              <a:t>Triggering a VPNv4 update of 138.187.57.240/28 from 138.190.129.180 Lo0 towards route-reflectors and then to Inter-AS option B ASBR. BMP route-monitoring and CLI show commands verified successful route propagation.</a:t>
            </a:r>
          </a:p>
          <a:p>
            <a:pPr marL="0" marR="0" lvl="0" indent="0" algn="l" defTabSz="914400" rtl="0" eaLnBrk="1" fontAlgn="auto" latinLnBrk="0" hangingPunct="1">
              <a:lnSpc>
                <a:spcPct val="110000"/>
              </a:lnSpc>
              <a:spcBef>
                <a:spcPts val="300"/>
              </a:spcBef>
              <a:spcAft>
                <a:spcPts val="300"/>
              </a:spcAft>
              <a:buClrTx/>
              <a:buSzTx/>
              <a:buFont typeface="Arial" panose="020B0604020202020204" pitchFamily="34" charset="0"/>
              <a:buNone/>
              <a:tabLst/>
              <a:defRPr/>
            </a:pPr>
            <a:r>
              <a:rPr kumimoji="0" lang="en-US" sz="1200" b="0" i="0" u="none" strike="noStrike" kern="1200" cap="none" spc="0" normalizeH="0" baseline="0" noProof="0" dirty="0">
                <a:ln>
                  <a:noFill/>
                </a:ln>
                <a:solidFill>
                  <a:srgbClr val="333333"/>
                </a:solidFill>
                <a:effectLst/>
                <a:uLnTx/>
                <a:uFillTx/>
                <a:latin typeface="TheSans Swisscom Light"/>
                <a:ea typeface="+mn-ea"/>
                <a:cs typeface="+mn-cs"/>
              </a:rPr>
              <a:t>At 23:34 CE facing interfaces on second PE </a:t>
            </a:r>
            <a:r>
              <a:rPr kumimoji="0" lang="en-US" sz="1200" b="1" i="0" u="none" strike="noStrike" kern="1200" cap="none" spc="0" normalizeH="0" baseline="0" noProof="0" dirty="0">
                <a:ln>
                  <a:noFill/>
                </a:ln>
                <a:solidFill>
                  <a:srgbClr val="333333"/>
                </a:solidFill>
                <a:effectLst/>
                <a:uLnTx/>
                <a:uFillTx/>
                <a:latin typeface="TheSans Swisscom Light"/>
                <a:ea typeface="+mn-ea"/>
                <a:cs typeface="+mn-cs"/>
              </a:rPr>
              <a:t>node to be phased out was disabled. </a:t>
            </a:r>
            <a:r>
              <a:rPr kumimoji="0" lang="en-US" sz="1200" b="0" i="0" u="none" strike="noStrike" kern="1200" cap="none" spc="0" normalizeH="0" baseline="0" noProof="0" dirty="0">
                <a:ln>
                  <a:noFill/>
                </a:ln>
                <a:solidFill>
                  <a:srgbClr val="333333"/>
                </a:solidFill>
                <a:effectLst/>
                <a:uLnTx/>
                <a:uFillTx/>
                <a:latin typeface="TheSans Swisscom Light"/>
                <a:ea typeface="+mn-ea"/>
                <a:cs typeface="+mn-cs"/>
              </a:rPr>
              <a:t>Triggering a VPNv4 withdrawal of 138.187.57.240/28 from 138.187.57.5 Lo0 towards route-reflectors and then to Inter-AS </a:t>
            </a:r>
            <a:r>
              <a:rPr lang="en-US" sz="1200" dirty="0">
                <a:solidFill>
                  <a:srgbClr val="333333"/>
                </a:solidFill>
                <a:latin typeface="TheSans Swisscom Light"/>
              </a:rPr>
              <a:t>o</a:t>
            </a:r>
            <a:r>
              <a:rPr kumimoji="0" lang="en-US" sz="1200" b="0" i="0" u="none" strike="noStrike" kern="1200" cap="none" spc="0" normalizeH="0" baseline="0" noProof="0" dirty="0" err="1">
                <a:ln>
                  <a:noFill/>
                </a:ln>
                <a:solidFill>
                  <a:srgbClr val="333333"/>
                </a:solidFill>
                <a:effectLst/>
                <a:uLnTx/>
                <a:uFillTx/>
                <a:latin typeface="TheSans Swisscom Light"/>
                <a:ea typeface="+mn-ea"/>
                <a:cs typeface="+mn-cs"/>
              </a:rPr>
              <a:t>ption</a:t>
            </a:r>
            <a:r>
              <a:rPr kumimoji="0" lang="en-US" sz="1200" b="0" i="0" u="none" strike="noStrike" kern="1200" cap="none" spc="0" normalizeH="0" baseline="0" noProof="0" dirty="0">
                <a:ln>
                  <a:noFill/>
                </a:ln>
                <a:solidFill>
                  <a:srgbClr val="333333"/>
                </a:solidFill>
                <a:effectLst/>
                <a:uLnTx/>
                <a:uFillTx/>
                <a:latin typeface="TheSans Swisscom Light"/>
                <a:ea typeface="+mn-ea"/>
                <a:cs typeface="+mn-cs"/>
              </a:rPr>
              <a:t> B ASBR. BMP route-monitoring and CLI show commands verified successful route propagation to route-reflector </a:t>
            </a:r>
            <a:r>
              <a:rPr kumimoji="0" lang="en-US" sz="1200" b="1" i="0" u="none" strike="noStrike" kern="1200" cap="none" spc="0" normalizeH="0" baseline="0" noProof="0" dirty="0">
                <a:ln>
                  <a:noFill/>
                </a:ln>
                <a:solidFill>
                  <a:srgbClr val="FF0000"/>
                </a:solidFill>
                <a:effectLst/>
                <a:uLnTx/>
                <a:uFillTx/>
                <a:latin typeface="TheSans Swisscom Light"/>
                <a:ea typeface="+mn-ea"/>
                <a:cs typeface="+mn-cs"/>
              </a:rPr>
              <a:t>and on two Option B ASBR, but on other six after 20 mins delay.</a:t>
            </a:r>
          </a:p>
        </p:txBody>
      </p:sp>
      <p:pic>
        <p:nvPicPr>
          <p:cNvPr id="4" name="Graphic 3">
            <a:extLst>
              <a:ext uri="{FF2B5EF4-FFF2-40B4-BE49-F238E27FC236}">
                <a16:creationId xmlns:a16="http://schemas.microsoft.com/office/drawing/2014/main" id="{5AF1EF20-85A6-C0BB-1636-29832B2C67B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414918" y="393700"/>
            <a:ext cx="410400" cy="410400"/>
          </a:xfrm>
          <a:prstGeom prst="rect">
            <a:avLst/>
          </a:prstGeom>
        </p:spPr>
      </p:pic>
      <p:cxnSp>
        <p:nvCxnSpPr>
          <p:cNvPr id="7" name="Straight Arrow Connector 6">
            <a:extLst>
              <a:ext uri="{FF2B5EF4-FFF2-40B4-BE49-F238E27FC236}">
                <a16:creationId xmlns:a16="http://schemas.microsoft.com/office/drawing/2014/main" id="{5B3D2B6C-895B-B128-3B64-BE465DF3780C}"/>
              </a:ext>
            </a:extLst>
          </p:cNvPr>
          <p:cNvCxnSpPr>
            <a:cxnSpLocks/>
          </p:cNvCxnSpPr>
          <p:nvPr/>
        </p:nvCxnSpPr>
        <p:spPr bwMode="gray">
          <a:xfrm>
            <a:off x="8641955" y="3205655"/>
            <a:ext cx="0" cy="1123863"/>
          </a:xfrm>
          <a:prstGeom prst="straightConnector1">
            <a:avLst/>
          </a:prstGeom>
          <a:ln w="25400">
            <a:solidFill>
              <a:srgbClr val="5944C6"/>
            </a:solidFill>
            <a:prstDash val="sysDash"/>
            <a:tailEnd type="stealth" w="lg" len="lg"/>
          </a:ln>
        </p:spPr>
        <p:style>
          <a:lnRef idx="1">
            <a:schemeClr val="accent1"/>
          </a:lnRef>
          <a:fillRef idx="0">
            <a:schemeClr val="accent1"/>
          </a:fillRef>
          <a:effectRef idx="0">
            <a:schemeClr val="accent1"/>
          </a:effectRef>
          <a:fontRef idx="minor">
            <a:schemeClr val="tx1"/>
          </a:fontRef>
        </p:style>
      </p:cxnSp>
      <p:pic>
        <p:nvPicPr>
          <p:cNvPr id="8" name="Grafik 8">
            <a:extLst>
              <a:ext uri="{FF2B5EF4-FFF2-40B4-BE49-F238E27FC236}">
                <a16:creationId xmlns:a16="http://schemas.microsoft.com/office/drawing/2014/main" id="{8D19947A-144F-1D80-B0F3-67F6872163F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437421" y="2796586"/>
            <a:ext cx="409069" cy="409069"/>
          </a:xfrm>
          <a:prstGeom prst="rect">
            <a:avLst/>
          </a:prstGeom>
        </p:spPr>
      </p:pic>
      <p:sp>
        <p:nvSpPr>
          <p:cNvPr id="9" name="Oval 8">
            <a:extLst>
              <a:ext uri="{FF2B5EF4-FFF2-40B4-BE49-F238E27FC236}">
                <a16:creationId xmlns:a16="http://schemas.microsoft.com/office/drawing/2014/main" id="{EB8EE06A-9C5A-1497-6091-14DF67137B7E}"/>
              </a:ext>
            </a:extLst>
          </p:cNvPr>
          <p:cNvSpPr/>
          <p:nvPr/>
        </p:nvSpPr>
        <p:spPr bwMode="gray">
          <a:xfrm>
            <a:off x="1331522" y="4550754"/>
            <a:ext cx="566024" cy="525183"/>
          </a:xfrm>
          <a:prstGeom prst="ellipse">
            <a:avLst/>
          </a:prstGeom>
          <a:solidFill>
            <a:srgbClr val="FF0000">
              <a:alpha val="10000"/>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1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333333"/>
              </a:solidFill>
              <a:effectLst/>
              <a:uLnTx/>
              <a:uFillTx/>
              <a:latin typeface="TheSans Swisscom Light"/>
              <a:ea typeface="+mn-ea"/>
              <a:cs typeface="+mn-cs"/>
            </a:endParaRPr>
          </a:p>
        </p:txBody>
      </p:sp>
      <p:sp>
        <p:nvSpPr>
          <p:cNvPr id="10" name="Oval 9">
            <a:extLst>
              <a:ext uri="{FF2B5EF4-FFF2-40B4-BE49-F238E27FC236}">
                <a16:creationId xmlns:a16="http://schemas.microsoft.com/office/drawing/2014/main" id="{71CF02A3-82A0-40D0-9B64-6B9FC20586A6}"/>
              </a:ext>
            </a:extLst>
          </p:cNvPr>
          <p:cNvSpPr/>
          <p:nvPr/>
        </p:nvSpPr>
        <p:spPr bwMode="gray">
          <a:xfrm>
            <a:off x="1329008" y="5437676"/>
            <a:ext cx="566024" cy="525183"/>
          </a:xfrm>
          <a:prstGeom prst="ellipse">
            <a:avLst/>
          </a:prstGeom>
          <a:solidFill>
            <a:srgbClr val="FF0000">
              <a:alpha val="10000"/>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1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333333"/>
              </a:solidFill>
              <a:effectLst/>
              <a:uLnTx/>
              <a:uFillTx/>
              <a:latin typeface="TheSans Swisscom Light"/>
              <a:ea typeface="+mn-ea"/>
              <a:cs typeface="+mn-cs"/>
            </a:endParaRPr>
          </a:p>
        </p:txBody>
      </p:sp>
      <p:sp>
        <p:nvSpPr>
          <p:cNvPr id="11" name="Oval 10">
            <a:extLst>
              <a:ext uri="{FF2B5EF4-FFF2-40B4-BE49-F238E27FC236}">
                <a16:creationId xmlns:a16="http://schemas.microsoft.com/office/drawing/2014/main" id="{0CFA25E0-D5B0-91D3-117C-26055F6E5CC6}"/>
              </a:ext>
            </a:extLst>
          </p:cNvPr>
          <p:cNvSpPr/>
          <p:nvPr/>
        </p:nvSpPr>
        <p:spPr bwMode="gray">
          <a:xfrm>
            <a:off x="1285096" y="2951507"/>
            <a:ext cx="566024" cy="1168260"/>
          </a:xfrm>
          <a:prstGeom prst="ellipse">
            <a:avLst/>
          </a:prstGeom>
          <a:solidFill>
            <a:srgbClr val="FF0000">
              <a:alpha val="10000"/>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1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333333"/>
              </a:solidFill>
              <a:effectLst/>
              <a:uLnTx/>
              <a:uFillTx/>
              <a:latin typeface="TheSans Swisscom Light"/>
              <a:ea typeface="+mn-ea"/>
              <a:cs typeface="+mn-cs"/>
            </a:endParaRPr>
          </a:p>
        </p:txBody>
      </p:sp>
      <p:pic>
        <p:nvPicPr>
          <p:cNvPr id="12" name="Graphic 11">
            <a:extLst>
              <a:ext uri="{FF2B5EF4-FFF2-40B4-BE49-F238E27FC236}">
                <a16:creationId xmlns:a16="http://schemas.microsoft.com/office/drawing/2014/main" id="{6F2C0F71-B41B-ECC1-F60C-F8D3A587CFA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384161" y="4439642"/>
            <a:ext cx="525183" cy="525183"/>
          </a:xfrm>
          <a:prstGeom prst="rect">
            <a:avLst/>
          </a:prstGeom>
        </p:spPr>
      </p:pic>
      <p:cxnSp>
        <p:nvCxnSpPr>
          <p:cNvPr id="13" name="Straight Arrow Connector 12">
            <a:extLst>
              <a:ext uri="{FF2B5EF4-FFF2-40B4-BE49-F238E27FC236}">
                <a16:creationId xmlns:a16="http://schemas.microsoft.com/office/drawing/2014/main" id="{9454752F-262C-79E4-AA8B-1ED9C821AA0C}"/>
              </a:ext>
            </a:extLst>
          </p:cNvPr>
          <p:cNvCxnSpPr>
            <a:cxnSpLocks/>
          </p:cNvCxnSpPr>
          <p:nvPr/>
        </p:nvCxnSpPr>
        <p:spPr bwMode="gray">
          <a:xfrm>
            <a:off x="8619452" y="1589073"/>
            <a:ext cx="0" cy="1161062"/>
          </a:xfrm>
          <a:prstGeom prst="straightConnector1">
            <a:avLst/>
          </a:prstGeom>
          <a:ln w="25400">
            <a:solidFill>
              <a:srgbClr val="5944C6"/>
            </a:solidFill>
            <a:prstDash val="sysDash"/>
            <a:tailEnd type="stealth" w="lg" len="lg"/>
          </a:ln>
        </p:spPr>
        <p:style>
          <a:lnRef idx="1">
            <a:schemeClr val="accent1"/>
          </a:lnRef>
          <a:fillRef idx="0">
            <a:schemeClr val="accent1"/>
          </a:fillRef>
          <a:effectRef idx="0">
            <a:schemeClr val="accent1"/>
          </a:effectRef>
          <a:fontRef idx="minor">
            <a:schemeClr val="tx1"/>
          </a:fontRef>
        </p:style>
      </p:cxnSp>
      <p:pic>
        <p:nvPicPr>
          <p:cNvPr id="14" name="Grafik 8">
            <a:extLst>
              <a:ext uri="{FF2B5EF4-FFF2-40B4-BE49-F238E27FC236}">
                <a16:creationId xmlns:a16="http://schemas.microsoft.com/office/drawing/2014/main" id="{0CCB84FC-46E4-E41C-DF7F-CC97564CE78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414918" y="1159792"/>
            <a:ext cx="409069" cy="409069"/>
          </a:xfrm>
          <a:prstGeom prst="rect">
            <a:avLst/>
          </a:prstGeom>
        </p:spPr>
      </p:pic>
      <p:sp>
        <p:nvSpPr>
          <p:cNvPr id="15" name="Rectangle 14">
            <a:extLst>
              <a:ext uri="{FF2B5EF4-FFF2-40B4-BE49-F238E27FC236}">
                <a16:creationId xmlns:a16="http://schemas.microsoft.com/office/drawing/2014/main" id="{987BEEEE-087C-C4CD-2079-D081718361C6}"/>
              </a:ext>
            </a:extLst>
          </p:cNvPr>
          <p:cNvSpPr/>
          <p:nvPr/>
        </p:nvSpPr>
        <p:spPr>
          <a:xfrm>
            <a:off x="364732" y="6016834"/>
            <a:ext cx="7870848" cy="276999"/>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333333"/>
                </a:solidFill>
                <a:effectLst/>
                <a:uLnTx/>
                <a:uFillTx/>
                <a:latin typeface="TheSans Swisscom Light"/>
                <a:ea typeface="+mn-ea"/>
                <a:cs typeface="+mn-cs"/>
              </a:rPr>
              <a:t>Overall BGP Update/withdrawals Across Swisscom MPLS/SRv6 Cores</a:t>
            </a:r>
          </a:p>
        </p:txBody>
      </p:sp>
    </p:spTree>
    <p:extLst>
      <p:ext uri="{BB962C8B-B14F-4D97-AF65-F5344CB8AC3E}">
        <p14:creationId xmlns:p14="http://schemas.microsoft.com/office/powerpoint/2010/main" val="23304004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18</a:t>
            </a:fld>
            <a:endParaRPr lang="de-CH" sz="1400" dirty="0"/>
          </a:p>
        </p:txBody>
      </p:sp>
      <p:sp>
        <p:nvSpPr>
          <p:cNvPr id="48" name="Title 1">
            <a:extLst>
              <a:ext uri="{FF2B5EF4-FFF2-40B4-BE49-F238E27FC236}">
                <a16:creationId xmlns:a16="http://schemas.microsoft.com/office/drawing/2014/main" id="{A48B1DB7-BCDC-5D18-F56D-8A1447F1B8BA}"/>
              </a:ext>
            </a:extLst>
          </p:cNvPr>
          <p:cNvSpPr>
            <a:spLocks noGrp="1"/>
          </p:cNvSpPr>
          <p:nvPr>
            <p:ph type="title"/>
          </p:nvPr>
        </p:nvSpPr>
        <p:spPr>
          <a:xfrm>
            <a:off x="838200" y="365125"/>
            <a:ext cx="10515600" cy="1325563"/>
          </a:xfrm>
        </p:spPr>
        <p:txBody>
          <a:bodyPr>
            <a:normAutofit/>
          </a:bodyPr>
          <a:lstStyle/>
          <a:p>
            <a:r>
              <a:rPr lang="en-US" sz="2800" b="1" dirty="0"/>
              <a:t>Postmortem, L3 VPN Pilot Migration - Voice Over IP</a:t>
            </a:r>
            <a:br>
              <a:rPr lang="en-GB" sz="3600" dirty="0"/>
            </a:br>
            <a:r>
              <a:rPr lang="en-US" sz="2800" b="0" dirty="0">
                <a:solidFill>
                  <a:schemeClr val="bg1">
                    <a:lumMod val="65000"/>
                  </a:schemeClr>
                </a:solidFill>
              </a:rPr>
              <a:t>Show command drove to wrong conclusion</a:t>
            </a:r>
            <a:endParaRPr lang="en-US" sz="2700" dirty="0">
              <a:solidFill>
                <a:schemeClr val="bg2">
                  <a:lumMod val="75000"/>
                </a:schemeClr>
              </a:solidFill>
            </a:endParaRPr>
          </a:p>
        </p:txBody>
      </p:sp>
      <p:sp>
        <p:nvSpPr>
          <p:cNvPr id="5" name="Inhaltsplatzhalter 2">
            <a:extLst>
              <a:ext uri="{FF2B5EF4-FFF2-40B4-BE49-F238E27FC236}">
                <a16:creationId xmlns:a16="http://schemas.microsoft.com/office/drawing/2014/main" id="{C6613F22-6DD1-56DE-935E-2C90E8C8CC57}"/>
              </a:ext>
            </a:extLst>
          </p:cNvPr>
          <p:cNvSpPr txBox="1">
            <a:spLocks/>
          </p:cNvSpPr>
          <p:nvPr/>
        </p:nvSpPr>
        <p:spPr bwMode="black">
          <a:xfrm>
            <a:off x="10743577" y="1726696"/>
            <a:ext cx="1221090" cy="2720160"/>
          </a:xfrm>
          <a:prstGeom prst="rect">
            <a:avLst/>
          </a:prstGeom>
        </p:spPr>
        <p:txBody>
          <a:bodyPr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10000"/>
              </a:lnSpc>
              <a:spcBef>
                <a:spcPts val="900"/>
              </a:spcBef>
              <a:spcAft>
                <a:spcPts val="900"/>
              </a:spcAft>
              <a:buClrTx/>
              <a:buSzTx/>
              <a:buFont typeface="Arial" panose="020B0604020202020204" pitchFamily="34" charset="0"/>
              <a:buNone/>
              <a:tabLst/>
              <a:defRPr/>
            </a:pPr>
            <a:r>
              <a:rPr kumimoji="0" lang="en-US" sz="1350" b="0" i="0" u="none" strike="noStrike" kern="1200" cap="none" spc="0" normalizeH="0" baseline="0" noProof="0" dirty="0">
                <a:ln>
                  <a:noFill/>
                </a:ln>
                <a:solidFill>
                  <a:srgbClr val="333333"/>
                </a:solidFill>
                <a:effectLst/>
                <a:uLnTx/>
                <a:uFillTx/>
                <a:latin typeface="TheSans Swisscom Light"/>
                <a:ea typeface="+mn-ea"/>
                <a:cs typeface="+mn-cs"/>
              </a:rPr>
              <a:t>Juniper </a:t>
            </a:r>
            <a:r>
              <a:rPr kumimoji="0" lang="en-US" sz="1350" b="0" i="0" u="none" strike="noStrike" kern="1200" cap="none" spc="0" normalizeH="0" baseline="0" noProof="0" dirty="0" err="1">
                <a:ln>
                  <a:noFill/>
                </a:ln>
                <a:solidFill>
                  <a:srgbClr val="333333"/>
                </a:solidFill>
                <a:effectLst/>
                <a:uLnTx/>
                <a:uFillTx/>
                <a:latin typeface="TheSans Swisscom Light"/>
                <a:ea typeface="+mn-ea"/>
                <a:cs typeface="+mn-cs"/>
              </a:rPr>
              <a:t>JunOS</a:t>
            </a:r>
            <a:r>
              <a:rPr kumimoji="0" lang="en-US" sz="1350" b="0" i="0" u="none" strike="noStrike" kern="1200" cap="none" spc="0" normalizeH="0" baseline="0" noProof="0" dirty="0">
                <a:ln>
                  <a:noFill/>
                </a:ln>
                <a:solidFill>
                  <a:srgbClr val="333333"/>
                </a:solidFill>
                <a:effectLst/>
                <a:uLnTx/>
                <a:uFillTx/>
                <a:latin typeface="TheSans Swisscom Light"/>
                <a:ea typeface="+mn-ea"/>
                <a:cs typeface="+mn-cs"/>
              </a:rPr>
              <a:t> CLI show command shows that path is for 20min no longer primary active but still as backup path inactive. </a:t>
            </a:r>
            <a:r>
              <a:rPr kumimoji="0" lang="en-US" sz="1350" b="1" i="0" u="none" strike="noStrike" kern="1200" cap="none" spc="0" normalizeH="0" baseline="0" noProof="0" dirty="0">
                <a:ln>
                  <a:noFill/>
                </a:ln>
                <a:solidFill>
                  <a:srgbClr val="FF0000"/>
                </a:solidFill>
                <a:effectLst/>
                <a:uLnTx/>
                <a:uFillTx/>
                <a:latin typeface="TheSans Swisscom Light"/>
                <a:ea typeface="+mn-ea"/>
                <a:cs typeface="+mn-cs"/>
              </a:rPr>
              <a:t>Output mislead network engineer to believe that path is still installed.</a:t>
            </a:r>
          </a:p>
        </p:txBody>
      </p:sp>
      <p:sp>
        <p:nvSpPr>
          <p:cNvPr id="16" name="Rectangle 15">
            <a:extLst>
              <a:ext uri="{FF2B5EF4-FFF2-40B4-BE49-F238E27FC236}">
                <a16:creationId xmlns:a16="http://schemas.microsoft.com/office/drawing/2014/main" id="{AB4CF674-59EF-DF02-1DAC-2E35F9D9BA83}"/>
              </a:ext>
            </a:extLst>
          </p:cNvPr>
          <p:cNvSpPr/>
          <p:nvPr/>
        </p:nvSpPr>
        <p:spPr>
          <a:xfrm>
            <a:off x="189857" y="1655573"/>
            <a:ext cx="5184094" cy="466281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show route table bgp.l3vpn.0 protocol </a:t>
            </a:r>
            <a:r>
              <a:rPr kumimoji="0" lang="en-US" sz="900" b="0" i="0" u="none" strike="noStrike" kern="1200" cap="none" spc="0" normalizeH="0" baseline="0" noProof="0" dirty="0" err="1">
                <a:ln>
                  <a:noFill/>
                </a:ln>
                <a:solidFill>
                  <a:srgbClr val="333333"/>
                </a:solidFill>
                <a:effectLst/>
                <a:uLnTx/>
                <a:uFillTx/>
                <a:latin typeface="Courier New" panose="02070309020205020404" pitchFamily="49" charset="0"/>
                <a:ea typeface="+mn-ea"/>
                <a:cs typeface="Courier New" panose="02070309020205020404" pitchFamily="49" charset="0"/>
              </a:rPr>
              <a:t>bgp</a:t>
            </a:r>
            <a:r>
              <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138.187.57.240/28 detail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60633:4101214024:138.187.57.240/28 (1 entry, 1 announced)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BGP    Preference: 170/-101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Route Distinguisher: 60633:4101214024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Next hop type: Indirect, Next hop index: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Address: 0x1a963a3c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Next-hop reference count: 8</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Source: 138.190.128.116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Protocol next hop: 138.187.57.5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Label operation: Push 83714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Label TTL action: prop-</a:t>
            </a:r>
            <a:r>
              <a:rPr kumimoji="0" lang="en-US" sz="900" b="0" i="0" u="none" strike="noStrike" kern="1200" cap="none" spc="0" normalizeH="0" baseline="0" noProof="0" dirty="0" err="1">
                <a:ln>
                  <a:noFill/>
                </a:ln>
                <a:solidFill>
                  <a:srgbClr val="333333"/>
                </a:solidFill>
                <a:effectLst/>
                <a:uLnTx/>
                <a:uFillTx/>
                <a:latin typeface="Courier New" panose="02070309020205020404" pitchFamily="49" charset="0"/>
                <a:ea typeface="+mn-ea"/>
                <a:cs typeface="Courier New" panose="02070309020205020404" pitchFamily="49" charset="0"/>
              </a:rPr>
              <a:t>ttl</a:t>
            </a:r>
            <a:endPar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Load balance label: Label 83714: None;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Indirect next hop: 0x2 no-forward INH Session ID: 0x0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333333"/>
                </a:solidFill>
                <a:effectLst/>
                <a:highlight>
                  <a:srgbClr val="FFFF00"/>
                </a:highlight>
                <a:uLnTx/>
                <a:uFillTx/>
                <a:latin typeface="Courier New" panose="02070309020205020404" pitchFamily="49" charset="0"/>
                <a:ea typeface="+mn-ea"/>
                <a:cs typeface="Courier New" panose="02070309020205020404" pitchFamily="49" charset="0"/>
              </a:rPr>
              <a:t>                State: &lt;Delete Int Ext </a:t>
            </a:r>
            <a:r>
              <a:rPr kumimoji="0" lang="en-US" sz="900" b="0" i="0" u="none" strike="noStrike" kern="1200" cap="none" spc="0" normalizeH="0" baseline="0" noProof="0" dirty="0" err="1">
                <a:ln>
                  <a:noFill/>
                </a:ln>
                <a:solidFill>
                  <a:srgbClr val="333333"/>
                </a:solidFill>
                <a:effectLst/>
                <a:highlight>
                  <a:srgbClr val="FFFF00"/>
                </a:highlight>
                <a:uLnTx/>
                <a:uFillTx/>
                <a:latin typeface="Courier New" panose="02070309020205020404" pitchFamily="49" charset="0"/>
                <a:ea typeface="+mn-ea"/>
                <a:cs typeface="Courier New" panose="02070309020205020404" pitchFamily="49" charset="0"/>
              </a:rPr>
              <a:t>ProtectionPath</a:t>
            </a:r>
            <a:r>
              <a:rPr kumimoji="0" lang="en-US" sz="900" b="0" i="0" u="none" strike="noStrike" kern="1200" cap="none" spc="0" normalizeH="0" baseline="0" noProof="0" dirty="0">
                <a:ln>
                  <a:noFill/>
                </a:ln>
                <a:solidFill>
                  <a:srgbClr val="333333"/>
                </a:solidFill>
                <a:effectLst/>
                <a:highlight>
                  <a:srgbClr val="FFFF00"/>
                </a:highlight>
                <a:uLnTx/>
                <a:uFillTx/>
                <a:latin typeface="Courier New" panose="02070309020205020404" pitchFamily="49" charset="0"/>
                <a:ea typeface="+mn-ea"/>
                <a:cs typeface="Courier New" panose="02070309020205020404" pitchFamily="49" charset="0"/>
              </a:rPr>
              <a:t> </a:t>
            </a:r>
            <a:r>
              <a:rPr kumimoji="0" lang="en-US" sz="900" b="0" i="0" u="none" strike="noStrike" kern="1200" cap="none" spc="0" normalizeH="0" baseline="0" noProof="0" dirty="0" err="1">
                <a:ln>
                  <a:noFill/>
                </a:ln>
                <a:solidFill>
                  <a:srgbClr val="333333"/>
                </a:solidFill>
                <a:effectLst/>
                <a:highlight>
                  <a:srgbClr val="FFFF00"/>
                </a:highlight>
                <a:uLnTx/>
                <a:uFillTx/>
                <a:latin typeface="Courier New" panose="02070309020205020404" pitchFamily="49" charset="0"/>
                <a:ea typeface="+mn-ea"/>
                <a:cs typeface="Courier New" panose="02070309020205020404" pitchFamily="49" charset="0"/>
              </a:rPr>
              <a:t>ProtectionCand</a:t>
            </a:r>
            <a:r>
              <a:rPr kumimoji="0" lang="en-US" sz="900" b="0" i="0" u="none" strike="noStrike" kern="1200" cap="none" spc="0" normalizeH="0" baseline="0" noProof="0" dirty="0">
                <a:ln>
                  <a:noFill/>
                </a:ln>
                <a:solidFill>
                  <a:srgbClr val="333333"/>
                </a:solidFill>
                <a:effectLst/>
                <a:highlight>
                  <a:srgbClr val="FFFF00"/>
                </a:highlight>
                <a:uLnTx/>
                <a:uFillTx/>
                <a:latin typeface="Courier New" panose="02070309020205020404" pitchFamily="49" charset="0"/>
                <a:ea typeface="+mn-ea"/>
                <a:cs typeface="Courier New" panose="02070309020205020404" pitchFamily="49" charset="0"/>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Local AS: 64088.1116 Peer AS: 64088.1116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Age: 5:28       Metric: 805     Metric2: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Validation State: unverified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Resolving-AIGP: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Effective metric: 8 (IGP metric plus resolving AIGP)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Task: BGP_64088.1116.138.190.128.116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Announcement bits (1): 1-BMP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AS path: 60633 64088.5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Communities: 60633:204 60633:208 60633:1002 64497:4965 64499:13338 target:60633:1100006314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Accepted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333333"/>
                </a:solidFill>
                <a:effectLst/>
                <a:highlight>
                  <a:srgbClr val="FFFF00"/>
                </a:highlight>
                <a:uLnTx/>
                <a:uFillTx/>
                <a:latin typeface="Courier New" panose="02070309020205020404" pitchFamily="49" charset="0"/>
                <a:ea typeface="+mn-ea"/>
                <a:cs typeface="Courier New" panose="02070309020205020404" pitchFamily="49" charset="0"/>
              </a:rPr>
              <a:t>                BMP: Pre: withdraw Station: DAISY_BMP_1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333333"/>
                </a:solidFill>
                <a:effectLst/>
                <a:highlight>
                  <a:srgbClr val="FFFF00"/>
                </a:highlight>
                <a:uLnTx/>
                <a:uFillTx/>
                <a:latin typeface="Courier New" panose="02070309020205020404" pitchFamily="49" charset="0"/>
                <a:ea typeface="+mn-ea"/>
                <a:cs typeface="Courier New" panose="02070309020205020404" pitchFamily="49" charset="0"/>
              </a:rPr>
              <a:t>                BMP: Pre: withdraw Station: DAISY_BMP_2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BMP: Station: &lt;unassigned&gt;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Color: VPN Label: 83714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a:t>
            </a:r>
            <a:r>
              <a:rPr kumimoji="0" lang="en-US" sz="900" b="0" i="0" u="none" strike="noStrike" kern="1200" cap="none" spc="0" normalizeH="0" baseline="0" noProof="0" dirty="0" err="1">
                <a:ln>
                  <a:noFill/>
                </a:ln>
                <a:solidFill>
                  <a:srgbClr val="333333"/>
                </a:solidFill>
                <a:effectLst/>
                <a:uLnTx/>
                <a:uFillTx/>
                <a:latin typeface="Courier New" panose="02070309020205020404" pitchFamily="49" charset="0"/>
                <a:ea typeface="+mn-ea"/>
                <a:cs typeface="Courier New" panose="02070309020205020404" pitchFamily="49" charset="0"/>
              </a:rPr>
              <a:t>Localpref</a:t>
            </a:r>
            <a:r>
              <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100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Router ID: 138.190.128.116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Thread: </a:t>
            </a:r>
            <a:r>
              <a:rPr kumimoji="0" lang="en-US" sz="900" b="0" i="0" u="none" strike="noStrike" kern="1200" cap="none" spc="0" normalizeH="0" baseline="0" noProof="0" dirty="0" err="1">
                <a:ln>
                  <a:noFill/>
                </a:ln>
                <a:solidFill>
                  <a:srgbClr val="333333"/>
                </a:solidFill>
                <a:effectLst/>
                <a:uLnTx/>
                <a:uFillTx/>
                <a:latin typeface="Courier New" panose="02070309020205020404" pitchFamily="49" charset="0"/>
                <a:ea typeface="+mn-ea"/>
                <a:cs typeface="Courier New" panose="02070309020205020404" pitchFamily="49" charset="0"/>
              </a:rPr>
              <a:t>junos</a:t>
            </a:r>
            <a:r>
              <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-main</a:t>
            </a:r>
            <a:endParaRPr kumimoji="0" lang="de-CH"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endParaRPr>
          </a:p>
        </p:txBody>
      </p:sp>
      <p:pic>
        <p:nvPicPr>
          <p:cNvPr id="17" name="Graphic 16">
            <a:extLst>
              <a:ext uri="{FF2B5EF4-FFF2-40B4-BE49-F238E27FC236}">
                <a16:creationId xmlns:a16="http://schemas.microsoft.com/office/drawing/2014/main" id="{2DFFE5F3-98A9-B901-A816-EFFEF14A5B7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27808" y="1748939"/>
            <a:ext cx="525183" cy="525183"/>
          </a:xfrm>
          <a:prstGeom prst="rect">
            <a:avLst/>
          </a:prstGeom>
        </p:spPr>
      </p:pic>
      <p:sp>
        <p:nvSpPr>
          <p:cNvPr id="18" name="Rectangle 17">
            <a:extLst>
              <a:ext uri="{FF2B5EF4-FFF2-40B4-BE49-F238E27FC236}">
                <a16:creationId xmlns:a16="http://schemas.microsoft.com/office/drawing/2014/main" id="{556EC099-FD21-AE64-3C6C-987C8F12E609}"/>
              </a:ext>
            </a:extLst>
          </p:cNvPr>
          <p:cNvSpPr/>
          <p:nvPr/>
        </p:nvSpPr>
        <p:spPr>
          <a:xfrm>
            <a:off x="5058497" y="1655573"/>
            <a:ext cx="5184094" cy="480131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show route table bgp.l3vpn.0 protocol </a:t>
            </a:r>
            <a:r>
              <a:rPr kumimoji="0" lang="en-US" sz="900" b="0" i="0" u="none" strike="noStrike" kern="1200" cap="none" spc="0" normalizeH="0" baseline="0" noProof="0" dirty="0" err="1">
                <a:ln>
                  <a:noFill/>
                </a:ln>
                <a:solidFill>
                  <a:srgbClr val="333333"/>
                </a:solidFill>
                <a:effectLst/>
                <a:uLnTx/>
                <a:uFillTx/>
                <a:latin typeface="Courier New" panose="02070309020205020404" pitchFamily="49" charset="0"/>
                <a:ea typeface="+mn-ea"/>
                <a:cs typeface="Courier New" panose="02070309020205020404" pitchFamily="49" charset="0"/>
              </a:rPr>
              <a:t>bgp</a:t>
            </a:r>
            <a:r>
              <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138.187.57.240/28 detail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60633:4103214024:138.187.57.240/28 (3 entries, 1 announced)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*BGP    Preference: 170/-101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Route Distinguisher: 60633:4103214024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Next hop type: Indirect, Next hop index: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Address: 0x1526757c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Next-hop reference count: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Source: 138.187.57.3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Protocol next hop: 138.190.128.180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Label operation: Push 83118</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Label TTL action: prop-</a:t>
            </a:r>
            <a:r>
              <a:rPr kumimoji="0" lang="en-US" sz="900" b="0" i="0" u="none" strike="noStrike" kern="1200" cap="none" spc="0" normalizeH="0" baseline="0" noProof="0" dirty="0" err="1">
                <a:ln>
                  <a:noFill/>
                </a:ln>
                <a:solidFill>
                  <a:srgbClr val="333333"/>
                </a:solidFill>
                <a:effectLst/>
                <a:uLnTx/>
                <a:uFillTx/>
                <a:latin typeface="Courier New" panose="02070309020205020404" pitchFamily="49" charset="0"/>
                <a:ea typeface="+mn-ea"/>
                <a:cs typeface="Courier New" panose="02070309020205020404" pitchFamily="49" charset="0"/>
              </a:rPr>
              <a:t>ttl</a:t>
            </a:r>
            <a:endPar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Load balance label: Label 83118: None;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Indirect next hop: 0x2 no-forward INH Session ID: 0x0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333333"/>
                </a:solidFill>
                <a:effectLst/>
                <a:highlight>
                  <a:srgbClr val="FFFF00"/>
                </a:highlight>
                <a:uLnTx/>
                <a:uFillTx/>
                <a:latin typeface="Courier New" panose="02070309020205020404" pitchFamily="49" charset="0"/>
                <a:ea typeface="+mn-ea"/>
                <a:cs typeface="Courier New" panose="02070309020205020404" pitchFamily="49" charset="0"/>
              </a:rPr>
              <a:t>                State: &lt;Active Ext </a:t>
            </a:r>
            <a:r>
              <a:rPr kumimoji="0" lang="en-US" sz="900" b="0" i="0" u="none" strike="noStrike" kern="1200" cap="none" spc="0" normalizeH="0" baseline="0" noProof="0" dirty="0" err="1">
                <a:ln>
                  <a:noFill/>
                </a:ln>
                <a:solidFill>
                  <a:srgbClr val="333333"/>
                </a:solidFill>
                <a:effectLst/>
                <a:highlight>
                  <a:srgbClr val="FFFF00"/>
                </a:highlight>
                <a:uLnTx/>
                <a:uFillTx/>
                <a:latin typeface="Courier New" panose="02070309020205020404" pitchFamily="49" charset="0"/>
                <a:ea typeface="+mn-ea"/>
                <a:cs typeface="Courier New" panose="02070309020205020404" pitchFamily="49" charset="0"/>
              </a:rPr>
              <a:t>ProtectionPath</a:t>
            </a:r>
            <a:r>
              <a:rPr kumimoji="0" lang="en-US" sz="900" b="0" i="0" u="none" strike="noStrike" kern="1200" cap="none" spc="0" normalizeH="0" baseline="0" noProof="0" dirty="0">
                <a:ln>
                  <a:noFill/>
                </a:ln>
                <a:solidFill>
                  <a:srgbClr val="333333"/>
                </a:solidFill>
                <a:effectLst/>
                <a:highlight>
                  <a:srgbClr val="FFFF00"/>
                </a:highlight>
                <a:uLnTx/>
                <a:uFillTx/>
                <a:latin typeface="Courier New" panose="02070309020205020404" pitchFamily="49" charset="0"/>
                <a:ea typeface="+mn-ea"/>
                <a:cs typeface="Courier New" panose="02070309020205020404" pitchFamily="49" charset="0"/>
              </a:rPr>
              <a:t> </a:t>
            </a:r>
            <a:r>
              <a:rPr kumimoji="0" lang="en-US" sz="900" b="0" i="0" u="none" strike="noStrike" kern="1200" cap="none" spc="0" normalizeH="0" baseline="0" noProof="0" dirty="0" err="1">
                <a:ln>
                  <a:noFill/>
                </a:ln>
                <a:solidFill>
                  <a:srgbClr val="333333"/>
                </a:solidFill>
                <a:effectLst/>
                <a:highlight>
                  <a:srgbClr val="FFFF00"/>
                </a:highlight>
                <a:uLnTx/>
                <a:uFillTx/>
                <a:latin typeface="Courier New" panose="02070309020205020404" pitchFamily="49" charset="0"/>
                <a:ea typeface="+mn-ea"/>
                <a:cs typeface="Courier New" panose="02070309020205020404" pitchFamily="49" charset="0"/>
              </a:rPr>
              <a:t>ProtectionCand</a:t>
            </a:r>
            <a:r>
              <a:rPr kumimoji="0" lang="en-US" sz="900" b="0" i="0" u="none" strike="noStrike" kern="1200" cap="none" spc="0" normalizeH="0" baseline="0" noProof="0" dirty="0">
                <a:ln>
                  <a:noFill/>
                </a:ln>
                <a:solidFill>
                  <a:srgbClr val="333333"/>
                </a:solidFill>
                <a:effectLst/>
                <a:highlight>
                  <a:srgbClr val="FFFF00"/>
                </a:highlight>
                <a:uLnTx/>
                <a:uFillTx/>
                <a:latin typeface="Courier New" panose="02070309020205020404" pitchFamily="49" charset="0"/>
                <a:ea typeface="+mn-ea"/>
                <a:cs typeface="Courier New" panose="02070309020205020404" pitchFamily="49" charset="0"/>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Local AS: 64088.1116 Peer AS: 60633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Age: 14:29:45   Metric: 800     Metric2: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Validation State: unverified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Resolving-AIGP: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Effective metric: 8 (IGP metric plus resolving AIGP)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Task: BGP_60633.138.187.57.3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Announcement bits (2): 0-BGP_RT_Background 1-BMP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AS path: 60633 64088.1180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Communities: 60633:204 60633:208 60633:1001 60633:1111 64497:4965 64499:13338 target:60633:1100006314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Accepted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333333"/>
                </a:solidFill>
                <a:effectLst/>
                <a:highlight>
                  <a:srgbClr val="FFFF00"/>
                </a:highlight>
                <a:uLnTx/>
                <a:uFillTx/>
                <a:latin typeface="Courier New" panose="02070309020205020404" pitchFamily="49" charset="0"/>
                <a:ea typeface="+mn-ea"/>
                <a:cs typeface="Courier New" panose="02070309020205020404" pitchFamily="49" charset="0"/>
              </a:rPr>
              <a:t>                BMP: Pre: advertise Station: DAISY_BMP_1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333333"/>
                </a:solidFill>
                <a:effectLst/>
                <a:highlight>
                  <a:srgbClr val="FFFF00"/>
                </a:highlight>
                <a:uLnTx/>
                <a:uFillTx/>
                <a:latin typeface="Courier New" panose="02070309020205020404" pitchFamily="49" charset="0"/>
                <a:ea typeface="+mn-ea"/>
                <a:cs typeface="Courier New" panose="02070309020205020404" pitchFamily="49" charset="0"/>
              </a:rPr>
              <a:t>                BMP: Pre: advertise Station: DAISY_BMP_2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Color: VPN Label: 83118</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a:t>
            </a:r>
            <a:r>
              <a:rPr kumimoji="0" lang="en-US" sz="900" b="0" i="0" u="none" strike="noStrike" kern="1200" cap="none" spc="0" normalizeH="0" baseline="0" noProof="0" dirty="0" err="1">
                <a:ln>
                  <a:noFill/>
                </a:ln>
                <a:solidFill>
                  <a:srgbClr val="333333"/>
                </a:solidFill>
                <a:effectLst/>
                <a:uLnTx/>
                <a:uFillTx/>
                <a:latin typeface="Courier New" panose="02070309020205020404" pitchFamily="49" charset="0"/>
                <a:ea typeface="+mn-ea"/>
                <a:cs typeface="Courier New" panose="02070309020205020404" pitchFamily="49" charset="0"/>
              </a:rPr>
              <a:t>Localpref</a:t>
            </a:r>
            <a:r>
              <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100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Router ID: 138.187.57.3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Thread: </a:t>
            </a:r>
            <a:r>
              <a:rPr kumimoji="0" lang="en-US" sz="900" b="0" i="0" u="none" strike="noStrike" kern="1200" cap="none" spc="0" normalizeH="0" baseline="0" noProof="0" dirty="0" err="1">
                <a:ln>
                  <a:noFill/>
                </a:ln>
                <a:solidFill>
                  <a:srgbClr val="333333"/>
                </a:solidFill>
                <a:effectLst/>
                <a:uLnTx/>
                <a:uFillTx/>
                <a:latin typeface="Courier New" panose="02070309020205020404" pitchFamily="49" charset="0"/>
                <a:ea typeface="+mn-ea"/>
                <a:cs typeface="Courier New" panose="02070309020205020404" pitchFamily="49" charset="0"/>
              </a:rPr>
              <a:t>junos</a:t>
            </a:r>
            <a:r>
              <a:rPr kumimoji="0" lang="en-US"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-main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de-CH" sz="9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endParaRPr>
          </a:p>
        </p:txBody>
      </p:sp>
    </p:spTree>
    <p:extLst>
      <p:ext uri="{BB962C8B-B14F-4D97-AF65-F5344CB8AC3E}">
        <p14:creationId xmlns:p14="http://schemas.microsoft.com/office/powerpoint/2010/main" val="15875014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19</a:t>
            </a:fld>
            <a:endParaRPr lang="de-CH" sz="1400" dirty="0"/>
          </a:p>
        </p:txBody>
      </p:sp>
      <p:sp>
        <p:nvSpPr>
          <p:cNvPr id="48" name="Title 1">
            <a:extLst>
              <a:ext uri="{FF2B5EF4-FFF2-40B4-BE49-F238E27FC236}">
                <a16:creationId xmlns:a16="http://schemas.microsoft.com/office/drawing/2014/main" id="{A48B1DB7-BCDC-5D18-F56D-8A1447F1B8BA}"/>
              </a:ext>
            </a:extLst>
          </p:cNvPr>
          <p:cNvSpPr>
            <a:spLocks noGrp="1"/>
          </p:cNvSpPr>
          <p:nvPr>
            <p:ph type="title"/>
          </p:nvPr>
        </p:nvSpPr>
        <p:spPr>
          <a:xfrm>
            <a:off x="838200" y="365125"/>
            <a:ext cx="10515600" cy="1325563"/>
          </a:xfrm>
        </p:spPr>
        <p:txBody>
          <a:bodyPr>
            <a:normAutofit/>
          </a:bodyPr>
          <a:lstStyle/>
          <a:p>
            <a:r>
              <a:rPr lang="en-US" sz="2800" b="1" dirty="0"/>
              <a:t>Postmortem, L3 VPN Pilot Migration - Voice Over IP</a:t>
            </a:r>
            <a:br>
              <a:rPr lang="en-GB" sz="3600" dirty="0"/>
            </a:br>
            <a:r>
              <a:rPr lang="en-GB" sz="2800" dirty="0">
                <a:solidFill>
                  <a:schemeClr val="bg1">
                    <a:lumMod val="65000"/>
                  </a:schemeClr>
                </a:solidFill>
              </a:rPr>
              <a:t>D</a:t>
            </a:r>
            <a:r>
              <a:rPr lang="en-US" sz="2800" dirty="0" err="1">
                <a:solidFill>
                  <a:schemeClr val="bg1">
                    <a:lumMod val="65000"/>
                  </a:schemeClr>
                </a:solidFill>
              </a:rPr>
              <a:t>ata</a:t>
            </a:r>
            <a:r>
              <a:rPr lang="en-US" sz="2800" dirty="0">
                <a:solidFill>
                  <a:schemeClr val="bg1">
                    <a:lumMod val="65000"/>
                  </a:schemeClr>
                </a:solidFill>
              </a:rPr>
              <a:t> collection timestamp drove to wrong conclusion</a:t>
            </a:r>
          </a:p>
        </p:txBody>
      </p:sp>
      <p:sp>
        <p:nvSpPr>
          <p:cNvPr id="2" name="Inhaltsplatzhalter 2">
            <a:extLst>
              <a:ext uri="{FF2B5EF4-FFF2-40B4-BE49-F238E27FC236}">
                <a16:creationId xmlns:a16="http://schemas.microsoft.com/office/drawing/2014/main" id="{9D61CFC8-455E-F3AD-F115-C08399D2FB3F}"/>
              </a:ext>
            </a:extLst>
          </p:cNvPr>
          <p:cNvSpPr txBox="1">
            <a:spLocks/>
          </p:cNvSpPr>
          <p:nvPr/>
        </p:nvSpPr>
        <p:spPr bwMode="black">
          <a:xfrm>
            <a:off x="9902952" y="1682496"/>
            <a:ext cx="1706865" cy="2720160"/>
          </a:xfrm>
          <a:prstGeom prst="rect">
            <a:avLst/>
          </a:prstGeom>
        </p:spPr>
        <p:txBody>
          <a:bodyPr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10000"/>
              </a:lnSpc>
              <a:spcBef>
                <a:spcPts val="900"/>
              </a:spcBef>
              <a:spcAft>
                <a:spcPts val="900"/>
              </a:spcAft>
              <a:buClrTx/>
              <a:buSzTx/>
              <a:buFont typeface="Arial" panose="020B0604020202020204" pitchFamily="34" charset="0"/>
              <a:buNone/>
              <a:tabLst/>
              <a:defRPr/>
            </a:pPr>
            <a:r>
              <a:rPr kumimoji="0" lang="en-US" sz="1350" b="0" i="0" u="none" strike="noStrike" kern="1200" cap="none" spc="0" normalizeH="0" baseline="0" noProof="0" dirty="0">
                <a:ln>
                  <a:noFill/>
                </a:ln>
                <a:solidFill>
                  <a:srgbClr val="333333"/>
                </a:solidFill>
                <a:effectLst/>
                <a:uLnTx/>
                <a:uFillTx/>
                <a:latin typeface="TheSans Swisscom Light"/>
                <a:ea typeface="+mn-ea"/>
                <a:cs typeface="+mn-cs"/>
              </a:rPr>
              <a:t>Because BMP per-peer timestamp is optional, in the time series database ingestion, the data collection augmentation timestamp is used instead. </a:t>
            </a:r>
            <a:r>
              <a:rPr kumimoji="0" lang="en-US" sz="1350" b="1" i="0" u="none" strike="noStrike" kern="1200" cap="none" spc="0" normalizeH="0" baseline="0" noProof="0" dirty="0">
                <a:ln>
                  <a:noFill/>
                </a:ln>
                <a:solidFill>
                  <a:srgbClr val="FF0000"/>
                </a:solidFill>
                <a:effectLst/>
                <a:uLnTx/>
                <a:uFillTx/>
                <a:latin typeface="TheSans Swisscom Light"/>
                <a:ea typeface="+mn-ea"/>
                <a:cs typeface="+mn-cs"/>
              </a:rPr>
              <a:t>Leading to false conclusions when the state change was observed.</a:t>
            </a:r>
          </a:p>
        </p:txBody>
      </p:sp>
      <p:sp>
        <p:nvSpPr>
          <p:cNvPr id="3" name="Rectangle 2">
            <a:extLst>
              <a:ext uri="{FF2B5EF4-FFF2-40B4-BE49-F238E27FC236}">
                <a16:creationId xmlns:a16="http://schemas.microsoft.com/office/drawing/2014/main" id="{5C6F98D3-4061-4B0E-40E9-0238CE8D501C}"/>
              </a:ext>
            </a:extLst>
          </p:cNvPr>
          <p:cNvSpPr/>
          <p:nvPr/>
        </p:nvSpPr>
        <p:spPr>
          <a:xfrm>
            <a:off x="838200" y="1690688"/>
            <a:ext cx="3881504" cy="489364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333333"/>
                </a:solidFill>
                <a:effectLst/>
                <a:highlight>
                  <a:srgbClr val="FFFF00"/>
                </a:highlight>
                <a:uLnTx/>
                <a:uFillTx/>
                <a:latin typeface="Courier New" panose="02070309020205020404" pitchFamily="49" charset="0"/>
                <a:ea typeface="+mn-ea"/>
                <a:cs typeface="Courier New" panose="02070309020205020404" pitchFamily="49" charset="0"/>
              </a:rPr>
              <a:t> "timestamp": "Tue Apr 09 2024 23:34:21",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a:t>
            </a:r>
            <a:r>
              <a:rPr kumimoji="0" lang="en-US" sz="800" b="0" i="0" u="none" strike="noStrike" kern="1200" cap="none" spc="0" normalizeH="0" baseline="0" noProof="0" dirty="0" err="1">
                <a:ln>
                  <a:noFill/>
                </a:ln>
                <a:solidFill>
                  <a:srgbClr val="333333"/>
                </a:solidFill>
                <a:effectLst/>
                <a:uLnTx/>
                <a:uFillTx/>
                <a:latin typeface="Courier New" panose="02070309020205020404" pitchFamily="49" charset="0"/>
                <a:ea typeface="+mn-ea"/>
                <a:cs typeface="Courier New" panose="02070309020205020404" pitchFamily="49" charset="0"/>
              </a:rPr>
              <a:t>writer_id</a:t>
            </a:r>
            <a:r>
              <a:rPr kumimoji="0" lang="en-US" sz="8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"bew03bmp45c 20240220-1 (45ae4201)",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a:t>
            </a:r>
            <a:r>
              <a:rPr kumimoji="0" lang="en-US" sz="800" b="0" i="0" u="none" strike="noStrike" kern="1200" cap="none" spc="0" normalizeH="0" baseline="0" noProof="0" dirty="0" err="1">
                <a:ln>
                  <a:noFill/>
                </a:ln>
                <a:solidFill>
                  <a:srgbClr val="333333"/>
                </a:solidFill>
                <a:effectLst/>
                <a:uLnTx/>
                <a:uFillTx/>
                <a:latin typeface="Courier New" panose="02070309020205020404" pitchFamily="49" charset="0"/>
                <a:ea typeface="+mn-ea"/>
                <a:cs typeface="Courier New" panose="02070309020205020404" pitchFamily="49" charset="0"/>
              </a:rPr>
              <a:t>peer_ip</a:t>
            </a:r>
            <a:r>
              <a:rPr kumimoji="0" lang="en-US" sz="8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"138.190.128.117",</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333333"/>
                </a:solidFill>
                <a:effectLst/>
                <a:highlight>
                  <a:srgbClr val="00FFFF"/>
                </a:highlight>
                <a:uLnTx/>
                <a:uFillTx/>
                <a:latin typeface="Courier New" panose="02070309020205020404" pitchFamily="49" charset="0"/>
                <a:ea typeface="+mn-ea"/>
                <a:cs typeface="Courier New" panose="02070309020205020404" pitchFamily="49" charset="0"/>
              </a:rPr>
              <a:t>    "string": "Tue Apr 09 2024 23:52:34"</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333333"/>
              </a:solidFill>
              <a:effectLst/>
              <a:highlight>
                <a:srgbClr val="FFFF00"/>
              </a:highlight>
              <a:uLnTx/>
              <a:uFillTx/>
              <a:latin typeface="Courier New" panose="02070309020205020404" pitchFamily="49" charset="0"/>
              <a:ea typeface="+mn-ea"/>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333333"/>
                </a:solidFill>
                <a:effectLst/>
                <a:highlight>
                  <a:srgbClr val="FFFF00"/>
                </a:highlight>
                <a:uLnTx/>
                <a:uFillTx/>
                <a:latin typeface="Courier New" panose="02070309020205020404" pitchFamily="49" charset="0"/>
                <a:ea typeface="+mn-ea"/>
                <a:cs typeface="Courier New" panose="02070309020205020404" pitchFamily="49" charset="0"/>
              </a:rPr>
              <a:t>  "timestamp": "Tue Apr 09 2024 23:34:21",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a:t>
            </a:r>
            <a:r>
              <a:rPr kumimoji="0" lang="en-US" sz="800" b="0" i="0" u="none" strike="noStrike" kern="1200" cap="none" spc="0" normalizeH="0" baseline="0" noProof="0" dirty="0" err="1">
                <a:ln>
                  <a:noFill/>
                </a:ln>
                <a:solidFill>
                  <a:srgbClr val="333333"/>
                </a:solidFill>
                <a:effectLst/>
                <a:uLnTx/>
                <a:uFillTx/>
                <a:latin typeface="Courier New" panose="02070309020205020404" pitchFamily="49" charset="0"/>
                <a:ea typeface="+mn-ea"/>
                <a:cs typeface="Courier New" panose="02070309020205020404" pitchFamily="49" charset="0"/>
              </a:rPr>
              <a:t>writer_id</a:t>
            </a:r>
            <a:r>
              <a:rPr kumimoji="0" lang="en-US" sz="8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"bew03bmp45c 20240220-1 (45ae4201)",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a:t>
            </a:r>
            <a:r>
              <a:rPr kumimoji="0" lang="en-US" sz="800" b="0" i="0" u="none" strike="noStrike" kern="1200" cap="none" spc="0" normalizeH="0" baseline="0" noProof="0" dirty="0" err="1">
                <a:ln>
                  <a:noFill/>
                </a:ln>
                <a:solidFill>
                  <a:srgbClr val="333333"/>
                </a:solidFill>
                <a:effectLst/>
                <a:uLnTx/>
                <a:uFillTx/>
                <a:latin typeface="Courier New" panose="02070309020205020404" pitchFamily="49" charset="0"/>
                <a:ea typeface="+mn-ea"/>
                <a:cs typeface="Courier New" panose="02070309020205020404" pitchFamily="49" charset="0"/>
              </a:rPr>
              <a:t>peer_ip</a:t>
            </a:r>
            <a:r>
              <a:rPr kumimoji="0" lang="en-US" sz="8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"138.187.57.4",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333333"/>
                </a:solidFill>
                <a:effectLst/>
                <a:highlight>
                  <a:srgbClr val="00FFFF"/>
                </a:highlight>
                <a:uLnTx/>
                <a:uFillTx/>
                <a:latin typeface="Courier New" panose="02070309020205020404" pitchFamily="49" charset="0"/>
                <a:ea typeface="+mn-ea"/>
                <a:cs typeface="Courier New" panose="02070309020205020404" pitchFamily="49" charset="0"/>
              </a:rPr>
              <a:t>    "string": "Tue Apr 09 2024 23:52:34"</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333333"/>
                </a:solidFill>
                <a:effectLst/>
                <a:highlight>
                  <a:srgbClr val="FFFF00"/>
                </a:highlight>
                <a:uLnTx/>
                <a:uFillTx/>
                <a:latin typeface="Courier New" panose="02070309020205020404" pitchFamily="49" charset="0"/>
                <a:ea typeface="+mn-ea"/>
                <a:cs typeface="Courier New" panose="02070309020205020404" pitchFamily="49" charset="0"/>
              </a:rPr>
              <a:t>  "timestamp": "Tue Apr 09 2024 23:34:21",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a:t>
            </a:r>
            <a:r>
              <a:rPr kumimoji="0" lang="en-US" sz="800" b="0" i="0" u="none" strike="noStrike" kern="1200" cap="none" spc="0" normalizeH="0" baseline="0" noProof="0" dirty="0" err="1">
                <a:ln>
                  <a:noFill/>
                </a:ln>
                <a:solidFill>
                  <a:srgbClr val="333333"/>
                </a:solidFill>
                <a:effectLst/>
                <a:uLnTx/>
                <a:uFillTx/>
                <a:latin typeface="Courier New" panose="02070309020205020404" pitchFamily="49" charset="0"/>
                <a:ea typeface="+mn-ea"/>
                <a:cs typeface="Courier New" panose="02070309020205020404" pitchFamily="49" charset="0"/>
              </a:rPr>
              <a:t>writer_id</a:t>
            </a:r>
            <a:r>
              <a:rPr kumimoji="0" lang="en-US" sz="8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"bew03bmp45c 20240220-1 (45ae4201)",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a:t>
            </a:r>
            <a:r>
              <a:rPr kumimoji="0" lang="en-US" sz="800" b="0" i="0" u="none" strike="noStrike" kern="1200" cap="none" spc="0" normalizeH="0" baseline="0" noProof="0" dirty="0" err="1">
                <a:ln>
                  <a:noFill/>
                </a:ln>
                <a:solidFill>
                  <a:srgbClr val="333333"/>
                </a:solidFill>
                <a:effectLst/>
                <a:uLnTx/>
                <a:uFillTx/>
                <a:latin typeface="Courier New" panose="02070309020205020404" pitchFamily="49" charset="0"/>
                <a:ea typeface="+mn-ea"/>
                <a:cs typeface="Courier New" panose="02070309020205020404" pitchFamily="49" charset="0"/>
              </a:rPr>
              <a:t>peer_ip</a:t>
            </a:r>
            <a:r>
              <a:rPr kumimoji="0" lang="en-US" sz="8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"138.187.57.3",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333333"/>
                </a:solidFill>
                <a:effectLst/>
                <a:highlight>
                  <a:srgbClr val="00FFFF"/>
                </a:highlight>
                <a:uLnTx/>
                <a:uFillTx/>
                <a:latin typeface="Courier New" panose="02070309020205020404" pitchFamily="49" charset="0"/>
                <a:ea typeface="+mn-ea"/>
                <a:cs typeface="Courier New" panose="02070309020205020404" pitchFamily="49" charset="0"/>
              </a:rPr>
              <a:t>    "string": "Tue Apr 09 2024 23:52:34"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333333"/>
                </a:solidFill>
                <a:effectLst/>
                <a:highlight>
                  <a:srgbClr val="FFFF00"/>
                </a:highlight>
                <a:uLnTx/>
                <a:uFillTx/>
                <a:latin typeface="Courier New" panose="02070309020205020404" pitchFamily="49" charset="0"/>
                <a:ea typeface="+mn-ea"/>
                <a:cs typeface="Courier New" panose="02070309020205020404" pitchFamily="49" charset="0"/>
              </a:rPr>
              <a:t> "timestamp": "Tue Apr 09 2024 23:34:21",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a:t>
            </a:r>
            <a:r>
              <a:rPr kumimoji="0" lang="en-US" sz="800" b="0" i="0" u="none" strike="noStrike" kern="1200" cap="none" spc="0" normalizeH="0" baseline="0" noProof="0" dirty="0" err="1">
                <a:ln>
                  <a:noFill/>
                </a:ln>
                <a:solidFill>
                  <a:srgbClr val="333333"/>
                </a:solidFill>
                <a:effectLst/>
                <a:uLnTx/>
                <a:uFillTx/>
                <a:latin typeface="Courier New" panose="02070309020205020404" pitchFamily="49" charset="0"/>
                <a:ea typeface="+mn-ea"/>
                <a:cs typeface="Courier New" panose="02070309020205020404" pitchFamily="49" charset="0"/>
              </a:rPr>
              <a:t>writer_id</a:t>
            </a:r>
            <a:r>
              <a:rPr kumimoji="0" lang="en-US" sz="8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"bew03bmp45c 20240220-1 (45ae4201)",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a:t>
            </a:r>
            <a:r>
              <a:rPr kumimoji="0" lang="en-US" sz="800" b="0" i="0" u="none" strike="noStrike" kern="1200" cap="none" spc="0" normalizeH="0" baseline="0" noProof="0" dirty="0" err="1">
                <a:ln>
                  <a:noFill/>
                </a:ln>
                <a:solidFill>
                  <a:srgbClr val="333333"/>
                </a:solidFill>
                <a:effectLst/>
                <a:uLnTx/>
                <a:uFillTx/>
                <a:latin typeface="Courier New" panose="02070309020205020404" pitchFamily="49" charset="0"/>
                <a:ea typeface="+mn-ea"/>
                <a:cs typeface="Courier New" panose="02070309020205020404" pitchFamily="49" charset="0"/>
              </a:rPr>
              <a:t>peer_ip</a:t>
            </a:r>
            <a:r>
              <a:rPr kumimoji="0" lang="en-US" sz="8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"138.190.128.117",</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333333"/>
                </a:solidFill>
                <a:effectLst/>
                <a:highlight>
                  <a:srgbClr val="00FFFF"/>
                </a:highlight>
                <a:uLnTx/>
                <a:uFillTx/>
                <a:latin typeface="Courier New" panose="02070309020205020404" pitchFamily="49" charset="0"/>
                <a:ea typeface="+mn-ea"/>
                <a:cs typeface="Courier New" panose="02070309020205020404" pitchFamily="49" charset="0"/>
              </a:rPr>
              <a:t>    "string": "Wed Apr 10 2024 01:04:00"</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333333"/>
                </a:solidFill>
                <a:effectLst/>
                <a:highlight>
                  <a:srgbClr val="FFFF00"/>
                </a:highlight>
                <a:uLnTx/>
                <a:uFillTx/>
                <a:latin typeface="Courier New" panose="02070309020205020404" pitchFamily="49" charset="0"/>
                <a:ea typeface="+mn-ea"/>
                <a:cs typeface="Courier New" panose="02070309020205020404" pitchFamily="49" charset="0"/>
              </a:rPr>
              <a:t>  "timestamp": "Tue Apr 09 2024 23:34:21",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a:t>
            </a:r>
            <a:r>
              <a:rPr kumimoji="0" lang="en-US" sz="800" b="0" i="0" u="none" strike="noStrike" kern="1200" cap="none" spc="0" normalizeH="0" baseline="0" noProof="0" dirty="0" err="1">
                <a:ln>
                  <a:noFill/>
                </a:ln>
                <a:solidFill>
                  <a:srgbClr val="333333"/>
                </a:solidFill>
                <a:effectLst/>
                <a:uLnTx/>
                <a:uFillTx/>
                <a:latin typeface="Courier New" panose="02070309020205020404" pitchFamily="49" charset="0"/>
                <a:ea typeface="+mn-ea"/>
                <a:cs typeface="Courier New" panose="02070309020205020404" pitchFamily="49" charset="0"/>
              </a:rPr>
              <a:t>writer_id</a:t>
            </a:r>
            <a:r>
              <a:rPr kumimoji="0" lang="en-US" sz="8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"zoi03bmp45c 20240220-1 (45ae4201)",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a:t>
            </a:r>
            <a:r>
              <a:rPr kumimoji="0" lang="en-US" sz="800" b="0" i="0" u="none" strike="noStrike" kern="1200" cap="none" spc="0" normalizeH="0" baseline="0" noProof="0" dirty="0" err="1">
                <a:ln>
                  <a:noFill/>
                </a:ln>
                <a:solidFill>
                  <a:srgbClr val="333333"/>
                </a:solidFill>
                <a:effectLst/>
                <a:uLnTx/>
                <a:uFillTx/>
                <a:latin typeface="Courier New" panose="02070309020205020404" pitchFamily="49" charset="0"/>
                <a:ea typeface="+mn-ea"/>
                <a:cs typeface="Courier New" panose="02070309020205020404" pitchFamily="49" charset="0"/>
              </a:rPr>
              <a:t>peer_ip</a:t>
            </a:r>
            <a:r>
              <a:rPr kumimoji="0" lang="en-US" sz="8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"138.187.57.3",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333333"/>
                </a:solidFill>
                <a:effectLst/>
                <a:highlight>
                  <a:srgbClr val="00FFFF"/>
                </a:highlight>
                <a:uLnTx/>
                <a:uFillTx/>
                <a:latin typeface="Courier New" panose="02070309020205020404" pitchFamily="49" charset="0"/>
                <a:ea typeface="+mn-ea"/>
                <a:cs typeface="Courier New" panose="02070309020205020404" pitchFamily="49" charset="0"/>
              </a:rPr>
              <a:t>    "string": "Tue Apr 09 2024 23:54:09"</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333333"/>
                </a:solidFill>
                <a:effectLst/>
                <a:highlight>
                  <a:srgbClr val="FFFF00"/>
                </a:highlight>
                <a:uLnTx/>
                <a:uFillTx/>
                <a:latin typeface="Courier New" panose="02070309020205020404" pitchFamily="49" charset="0"/>
                <a:ea typeface="+mn-ea"/>
                <a:cs typeface="Courier New" panose="02070309020205020404" pitchFamily="49" charset="0"/>
              </a:rPr>
              <a:t>  "timestamp": "Tue Apr 09 2024 23:34:21",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a:t>
            </a:r>
            <a:r>
              <a:rPr kumimoji="0" lang="en-US" sz="800" b="0" i="0" u="none" strike="noStrike" kern="1200" cap="none" spc="0" normalizeH="0" baseline="0" noProof="0" dirty="0" err="1">
                <a:ln>
                  <a:noFill/>
                </a:ln>
                <a:solidFill>
                  <a:srgbClr val="333333"/>
                </a:solidFill>
                <a:effectLst/>
                <a:uLnTx/>
                <a:uFillTx/>
                <a:latin typeface="Courier New" panose="02070309020205020404" pitchFamily="49" charset="0"/>
                <a:ea typeface="+mn-ea"/>
                <a:cs typeface="Courier New" panose="02070309020205020404" pitchFamily="49" charset="0"/>
              </a:rPr>
              <a:t>writer_id</a:t>
            </a:r>
            <a:r>
              <a:rPr kumimoji="0" lang="en-US" sz="8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"zoi03bmp45c 20240220-1 (45ae4201)",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a:t>
            </a:r>
            <a:r>
              <a:rPr kumimoji="0" lang="en-US" sz="800" b="0" i="0" u="none" strike="noStrike" kern="1200" cap="none" spc="0" normalizeH="0" baseline="0" noProof="0" dirty="0" err="1">
                <a:ln>
                  <a:noFill/>
                </a:ln>
                <a:solidFill>
                  <a:srgbClr val="333333"/>
                </a:solidFill>
                <a:effectLst/>
                <a:uLnTx/>
                <a:uFillTx/>
                <a:latin typeface="Courier New" panose="02070309020205020404" pitchFamily="49" charset="0"/>
                <a:ea typeface="+mn-ea"/>
                <a:cs typeface="Courier New" panose="02070309020205020404" pitchFamily="49" charset="0"/>
              </a:rPr>
              <a:t>peer_ip</a:t>
            </a:r>
            <a:r>
              <a:rPr kumimoji="0" lang="en-US" sz="8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"138.187.57.4",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333333"/>
                </a:solidFill>
                <a:effectLst/>
                <a:highlight>
                  <a:srgbClr val="00FFFF"/>
                </a:highlight>
                <a:uLnTx/>
                <a:uFillTx/>
                <a:latin typeface="Courier New" panose="02070309020205020404" pitchFamily="49" charset="0"/>
                <a:ea typeface="+mn-ea"/>
                <a:cs typeface="Courier New" panose="02070309020205020404" pitchFamily="49" charset="0"/>
              </a:rPr>
              <a:t>    "string": "Tue Apr 09 2024 23:54:17"</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333333"/>
                </a:solidFill>
                <a:effectLst/>
                <a:highlight>
                  <a:srgbClr val="FFFF00"/>
                </a:highlight>
                <a:uLnTx/>
                <a:uFillTx/>
                <a:latin typeface="Courier New" panose="02070309020205020404" pitchFamily="49" charset="0"/>
                <a:ea typeface="+mn-ea"/>
                <a:cs typeface="Courier New" panose="02070309020205020404" pitchFamily="49" charset="0"/>
              </a:rPr>
              <a:t>  "timestamp": "Tue Apr 09 2024 23:34:21",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a:t>
            </a:r>
            <a:r>
              <a:rPr kumimoji="0" lang="en-US" sz="800" b="0" i="0" u="none" strike="noStrike" kern="1200" cap="none" spc="0" normalizeH="0" baseline="0" noProof="0" dirty="0" err="1">
                <a:ln>
                  <a:noFill/>
                </a:ln>
                <a:solidFill>
                  <a:srgbClr val="333333"/>
                </a:solidFill>
                <a:effectLst/>
                <a:uLnTx/>
                <a:uFillTx/>
                <a:latin typeface="Courier New" panose="02070309020205020404" pitchFamily="49" charset="0"/>
                <a:ea typeface="+mn-ea"/>
                <a:cs typeface="Courier New" panose="02070309020205020404" pitchFamily="49" charset="0"/>
              </a:rPr>
              <a:t>writer_id</a:t>
            </a:r>
            <a:r>
              <a:rPr kumimoji="0" lang="en-US" sz="8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"zoi03bmp45c 20240220-1 (45ae4201)",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a:t>
            </a:r>
            <a:r>
              <a:rPr kumimoji="0" lang="en-US" sz="800" b="0" i="0" u="none" strike="noStrike" kern="1200" cap="none" spc="0" normalizeH="0" baseline="0" noProof="0" dirty="0" err="1">
                <a:ln>
                  <a:noFill/>
                </a:ln>
                <a:solidFill>
                  <a:srgbClr val="333333"/>
                </a:solidFill>
                <a:effectLst/>
                <a:uLnTx/>
                <a:uFillTx/>
                <a:latin typeface="Courier New" panose="02070309020205020404" pitchFamily="49" charset="0"/>
                <a:ea typeface="+mn-ea"/>
                <a:cs typeface="Courier New" panose="02070309020205020404" pitchFamily="49" charset="0"/>
              </a:rPr>
              <a:t>peer_ip</a:t>
            </a:r>
            <a:r>
              <a:rPr kumimoji="0" lang="en-US" sz="8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"138.190.128.117",</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333333"/>
                </a:solidFill>
                <a:effectLst/>
                <a:highlight>
                  <a:srgbClr val="00FFFF"/>
                </a:highlight>
                <a:uLnTx/>
                <a:uFillTx/>
                <a:latin typeface="Courier New" panose="02070309020205020404" pitchFamily="49" charset="0"/>
                <a:ea typeface="+mn-ea"/>
                <a:cs typeface="Courier New" panose="02070309020205020404" pitchFamily="49" charset="0"/>
              </a:rPr>
              <a:t>    "string": "Tue Apr 09 2024 23:54:24"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333333"/>
                </a:solidFill>
                <a:effectLst/>
                <a:highlight>
                  <a:srgbClr val="FFFF00"/>
                </a:highlight>
                <a:uLnTx/>
                <a:uFillTx/>
                <a:latin typeface="Courier New" panose="02070309020205020404" pitchFamily="49" charset="0"/>
                <a:ea typeface="+mn-ea"/>
                <a:cs typeface="Courier New" panose="02070309020205020404" pitchFamily="49" charset="0"/>
              </a:rPr>
              <a:t> "timestamp": "Tue Apr 09 2024 23:34:21",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a:t>
            </a:r>
            <a:r>
              <a:rPr kumimoji="0" lang="en-US" sz="800" b="0" i="0" u="none" strike="noStrike" kern="1200" cap="none" spc="0" normalizeH="0" baseline="0" noProof="0" dirty="0" err="1">
                <a:ln>
                  <a:noFill/>
                </a:ln>
                <a:solidFill>
                  <a:srgbClr val="333333"/>
                </a:solidFill>
                <a:effectLst/>
                <a:uLnTx/>
                <a:uFillTx/>
                <a:latin typeface="Courier New" panose="02070309020205020404" pitchFamily="49" charset="0"/>
                <a:ea typeface="+mn-ea"/>
                <a:cs typeface="Courier New" panose="02070309020205020404" pitchFamily="49" charset="0"/>
              </a:rPr>
              <a:t>writer_id</a:t>
            </a:r>
            <a:r>
              <a:rPr kumimoji="0" lang="en-US" sz="8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"zoi03bmp45c 20240220-1 (45ae4201)",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a:t>
            </a:r>
            <a:r>
              <a:rPr kumimoji="0" lang="en-US" sz="800" b="0" i="0" u="none" strike="noStrike" kern="1200" cap="none" spc="0" normalizeH="0" baseline="0" noProof="0" dirty="0" err="1">
                <a:ln>
                  <a:noFill/>
                </a:ln>
                <a:solidFill>
                  <a:srgbClr val="333333"/>
                </a:solidFill>
                <a:effectLst/>
                <a:uLnTx/>
                <a:uFillTx/>
                <a:latin typeface="Courier New" panose="02070309020205020404" pitchFamily="49" charset="0"/>
                <a:ea typeface="+mn-ea"/>
                <a:cs typeface="Courier New" panose="02070309020205020404" pitchFamily="49" charset="0"/>
              </a:rPr>
              <a:t>peer_ip</a:t>
            </a:r>
            <a:r>
              <a:rPr kumimoji="0" lang="en-US" sz="800" b="0" i="0" u="none" strike="noStrike" kern="1200" cap="none" spc="0" normalizeH="0" baseline="0" noProof="0" dirty="0">
                <a:ln>
                  <a:noFill/>
                </a:ln>
                <a:solidFill>
                  <a:srgbClr val="333333"/>
                </a:solidFill>
                <a:effectLst/>
                <a:uLnTx/>
                <a:uFillTx/>
                <a:latin typeface="Courier New" panose="02070309020205020404" pitchFamily="49" charset="0"/>
                <a:ea typeface="+mn-ea"/>
                <a:cs typeface="Courier New" panose="02070309020205020404" pitchFamily="49" charset="0"/>
              </a:rPr>
              <a:t>": "138.190.128.117",</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333333"/>
                </a:solidFill>
                <a:effectLst/>
                <a:highlight>
                  <a:srgbClr val="00FFFF"/>
                </a:highlight>
                <a:uLnTx/>
                <a:uFillTx/>
                <a:latin typeface="Courier New" panose="02070309020205020404" pitchFamily="49" charset="0"/>
                <a:ea typeface="+mn-ea"/>
                <a:cs typeface="Courier New" panose="02070309020205020404" pitchFamily="49" charset="0"/>
              </a:rPr>
              <a:t>    "string": "Wed Apr 10 2024 00:54:51"</a:t>
            </a:r>
            <a:endParaRPr kumimoji="0" lang="de-CH" sz="800" b="0" i="0" u="none" strike="noStrike" kern="1200" cap="none" spc="0" normalizeH="0" baseline="0" noProof="0" dirty="0">
              <a:ln>
                <a:noFill/>
              </a:ln>
              <a:solidFill>
                <a:srgbClr val="333333"/>
              </a:solidFill>
              <a:effectLst/>
              <a:highlight>
                <a:srgbClr val="00FFFF"/>
              </a:highlight>
              <a:uLnTx/>
              <a:uFillTx/>
              <a:latin typeface="Courier New" panose="02070309020205020404" pitchFamily="49" charset="0"/>
              <a:ea typeface="+mn-ea"/>
              <a:cs typeface="Courier New" panose="02070309020205020404" pitchFamily="49" charset="0"/>
            </a:endParaRPr>
          </a:p>
        </p:txBody>
      </p:sp>
      <p:sp>
        <p:nvSpPr>
          <p:cNvPr id="7" name="Rectangle 6">
            <a:extLst>
              <a:ext uri="{FF2B5EF4-FFF2-40B4-BE49-F238E27FC236}">
                <a16:creationId xmlns:a16="http://schemas.microsoft.com/office/drawing/2014/main" id="{DF19F707-B2A2-2A16-6A03-E73BE59795EE}"/>
              </a:ext>
            </a:extLst>
          </p:cNvPr>
          <p:cNvSpPr/>
          <p:nvPr/>
        </p:nvSpPr>
        <p:spPr>
          <a:xfrm>
            <a:off x="4809038" y="1695677"/>
            <a:ext cx="3881504" cy="17543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srgbClr val="333333"/>
                </a:solidFill>
                <a:effectLst/>
                <a:highlight>
                  <a:srgbClr val="FFFF00"/>
                </a:highlight>
                <a:uLnTx/>
                <a:uFillTx/>
                <a:latin typeface="TheSans Swisscom Light"/>
                <a:ea typeface="+mn-ea"/>
                <a:cs typeface="Courier New" panose="02070309020205020404" pitchFamily="49" charset="0"/>
              </a:rPr>
              <a:t>The yellow marked timestamp shows the optional BMP per-peer header observation timestamp.</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333333"/>
              </a:solidFill>
              <a:effectLst/>
              <a:highlight>
                <a:srgbClr val="FFFF00"/>
              </a:highlight>
              <a:uLnTx/>
              <a:uFillTx/>
              <a:latin typeface="TheSans Swisscom Light"/>
              <a:ea typeface="+mn-ea"/>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50" b="0" i="0" u="none" strike="noStrike" kern="1200" cap="none" spc="0" normalizeH="0" baseline="0" noProof="0" dirty="0">
                <a:ln>
                  <a:noFill/>
                </a:ln>
                <a:solidFill>
                  <a:srgbClr val="333333"/>
                </a:solidFill>
                <a:effectLst/>
                <a:highlight>
                  <a:srgbClr val="00FFFF"/>
                </a:highlight>
                <a:uLnTx/>
                <a:uFillTx/>
                <a:latin typeface="TheSans Swisscom Light"/>
                <a:ea typeface="+mn-ea"/>
                <a:cs typeface="Courier New" panose="02070309020205020404" pitchFamily="49" charset="0"/>
              </a:rPr>
              <a:t>The blue marked timestamp shows the timestamp being augmented on the BMP data collection and </a:t>
            </a:r>
            <a:r>
              <a:rPr kumimoji="0" lang="en-US" sz="1350" b="1" i="0" u="none" strike="noStrike" kern="1200" cap="none" spc="0" normalizeH="0" baseline="0" noProof="0" dirty="0">
                <a:ln>
                  <a:noFill/>
                </a:ln>
                <a:solidFill>
                  <a:srgbClr val="FF0000"/>
                </a:solidFill>
                <a:effectLst/>
                <a:highlight>
                  <a:srgbClr val="00FFFF"/>
                </a:highlight>
                <a:uLnTx/>
                <a:uFillTx/>
                <a:latin typeface="TheSans Swisscom Light"/>
                <a:ea typeface="+mn-ea"/>
                <a:cs typeface="Courier New" panose="02070309020205020404" pitchFamily="49" charset="0"/>
              </a:rPr>
              <a:t>being used for the time series database. </a:t>
            </a:r>
            <a:endParaRPr kumimoji="0" lang="de-CH" sz="1350" b="1" i="0" u="none" strike="noStrike" kern="1200" cap="none" spc="0" normalizeH="0" baseline="0" noProof="0" dirty="0">
              <a:ln>
                <a:noFill/>
              </a:ln>
              <a:solidFill>
                <a:srgbClr val="FF0000"/>
              </a:solidFill>
              <a:effectLst/>
              <a:highlight>
                <a:srgbClr val="00FFFF"/>
              </a:highlight>
              <a:uLnTx/>
              <a:uFillTx/>
              <a:latin typeface="TheSans Swisscom Light"/>
              <a:ea typeface="+mn-ea"/>
              <a:cs typeface="Courier New" panose="02070309020205020404" pitchFamily="49" charset="0"/>
            </a:endParaRPr>
          </a:p>
        </p:txBody>
      </p:sp>
      <p:pic>
        <p:nvPicPr>
          <p:cNvPr id="8" name="Graphic 7">
            <a:extLst>
              <a:ext uri="{FF2B5EF4-FFF2-40B4-BE49-F238E27FC236}">
                <a16:creationId xmlns:a16="http://schemas.microsoft.com/office/drawing/2014/main" id="{8A7921E7-2525-34FB-6841-B5F01DECFEB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92916" y="1714589"/>
            <a:ext cx="525183" cy="525183"/>
          </a:xfrm>
          <a:prstGeom prst="rect">
            <a:avLst/>
          </a:prstGeom>
        </p:spPr>
      </p:pic>
    </p:spTree>
    <p:extLst>
      <p:ext uri="{BB962C8B-B14F-4D97-AF65-F5344CB8AC3E}">
        <p14:creationId xmlns:p14="http://schemas.microsoft.com/office/powerpoint/2010/main" val="2006087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4AC485-25DE-431E-B345-9C0A15BB7F8A}" type="slidenum">
              <a:rPr kumimoji="0" lang="de-CH" sz="14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de-CH" sz="14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2" name="Gruppieren 37">
            <a:extLst>
              <a:ext uri="{FF2B5EF4-FFF2-40B4-BE49-F238E27FC236}">
                <a16:creationId xmlns:a16="http://schemas.microsoft.com/office/drawing/2014/main" id="{593A3D2C-AF3C-4647-1B02-6C5086C62287}"/>
              </a:ext>
            </a:extLst>
          </p:cNvPr>
          <p:cNvGrpSpPr>
            <a:grpSpLocks noChangeAspect="1"/>
          </p:cNvGrpSpPr>
          <p:nvPr/>
        </p:nvGrpSpPr>
        <p:grpSpPr>
          <a:xfrm>
            <a:off x="4141425" y="5073000"/>
            <a:ext cx="1440000" cy="1440000"/>
            <a:chOff x="9420737" y="1699669"/>
            <a:chExt cx="1440000" cy="1440000"/>
          </a:xfrm>
        </p:grpSpPr>
        <p:sp>
          <p:nvSpPr>
            <p:cNvPr id="3" name="Textfeld 31">
              <a:extLst>
                <a:ext uri="{FF2B5EF4-FFF2-40B4-BE49-F238E27FC236}">
                  <a16:creationId xmlns:a16="http://schemas.microsoft.com/office/drawing/2014/main" id="{21A2E246-8977-0C56-8169-DA0A27B49547}"/>
                </a:ext>
              </a:extLst>
            </p:cNvPr>
            <p:cNvSpPr txBox="1"/>
            <p:nvPr>
              <p:custDataLst>
                <p:tags r:id="rId8"/>
              </p:custDataLst>
            </p:nvPr>
          </p:nvSpPr>
          <p:spPr bwMode="gray">
            <a:xfrm>
              <a:off x="9420737" y="1699669"/>
              <a:ext cx="1440000" cy="1440000"/>
            </a:xfrm>
            <a:prstGeom prst="ellipse">
              <a:avLst/>
            </a:prstGeom>
            <a:solidFill>
              <a:schemeClr val="bg1"/>
            </a:solidFill>
            <a:ln w="6350">
              <a:solidFill>
                <a:schemeClr val="tx1"/>
              </a:solidFill>
            </a:ln>
            <a:effectLst/>
          </p:spPr>
          <p:txBody>
            <a:bodyPr vert="horz" wrap="square" lIns="0" tIns="0" rIns="0" bIns="0" rtlCol="0" anchor="ctr" anchorCtr="0">
              <a:noAutofit/>
            </a:bodyPr>
            <a:lstStyle/>
            <a:p>
              <a:pPr marL="0" marR="0" lvl="0" indent="0" algn="ctr" defTabSz="914400" rtl="0" eaLnBrk="1" fontAlgn="auto" latinLnBrk="0" hangingPunct="1">
                <a:lnSpc>
                  <a:spcPct val="100000"/>
                </a:lnSpc>
                <a:spcBef>
                  <a:spcPts val="100"/>
                </a:spcBef>
                <a:spcAft>
                  <a:spcPts val="100"/>
                </a:spcAft>
                <a:buClrTx/>
                <a:buSzPct val="100000"/>
                <a:buFontTx/>
                <a:buNone/>
                <a:tabLst/>
                <a:defRPr/>
              </a:pPr>
              <a:br>
                <a:rPr kumimoji="0" lang="en-US" sz="1200" b="1" i="0" u="none" strike="noStrike" kern="1200" cap="none" spc="0" normalizeH="0" baseline="0" noProof="0" dirty="0">
                  <a:ln>
                    <a:noFill/>
                  </a:ln>
                  <a:solidFill>
                    <a:prstClr val="black"/>
                  </a:solidFill>
                  <a:effectLst/>
                  <a:uLnTx/>
                  <a:uFillTx/>
                  <a:ea typeface="+mn-ea"/>
                  <a:cs typeface="+mn-cs"/>
                </a:rPr>
              </a:br>
              <a:r>
                <a:rPr kumimoji="0" lang="en-US" sz="1200" b="1" i="0" u="none" strike="noStrike" kern="1200" cap="none" spc="0" normalizeH="0" baseline="0" noProof="0" dirty="0">
                  <a:ln>
                    <a:noFill/>
                  </a:ln>
                  <a:solidFill>
                    <a:prstClr val="black"/>
                  </a:solidFill>
                  <a:effectLst/>
                  <a:uLnTx/>
                  <a:uFillTx/>
                  <a:ea typeface="+mn-ea"/>
                  <a:cs typeface="+mn-cs"/>
                </a:rPr>
                <a:t>Network Data Collection</a:t>
              </a:r>
            </a:p>
          </p:txBody>
        </p:sp>
        <p:sp>
          <p:nvSpPr>
            <p:cNvPr id="4" name="Rechteck 32">
              <a:extLst>
                <a:ext uri="{FF2B5EF4-FFF2-40B4-BE49-F238E27FC236}">
                  <a16:creationId xmlns:a16="http://schemas.microsoft.com/office/drawing/2014/main" id="{A20B2D5A-928F-260A-3CF1-C2C4CAA43CFA}"/>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ea typeface="+mn-ea"/>
                <a:cs typeface="+mn-cs"/>
              </a:endParaRPr>
            </a:p>
          </p:txBody>
        </p:sp>
      </p:grpSp>
      <p:grpSp>
        <p:nvGrpSpPr>
          <p:cNvPr id="7" name="Gruppieren 86">
            <a:extLst>
              <a:ext uri="{FF2B5EF4-FFF2-40B4-BE49-F238E27FC236}">
                <a16:creationId xmlns:a16="http://schemas.microsoft.com/office/drawing/2014/main" id="{746914D8-DC97-6FCE-CCEC-831AF8343A92}"/>
              </a:ext>
            </a:extLst>
          </p:cNvPr>
          <p:cNvGrpSpPr>
            <a:grpSpLocks noChangeAspect="1"/>
          </p:cNvGrpSpPr>
          <p:nvPr/>
        </p:nvGrpSpPr>
        <p:grpSpPr>
          <a:xfrm>
            <a:off x="1133909" y="3029989"/>
            <a:ext cx="1296000" cy="1296000"/>
            <a:chOff x="9777596" y="4473116"/>
            <a:chExt cx="1440000" cy="1440000"/>
          </a:xfrm>
        </p:grpSpPr>
        <p:sp>
          <p:nvSpPr>
            <p:cNvPr id="8" name="Textfeld 39">
              <a:extLst>
                <a:ext uri="{FF2B5EF4-FFF2-40B4-BE49-F238E27FC236}">
                  <a16:creationId xmlns:a16="http://schemas.microsoft.com/office/drawing/2014/main" id="{677D70B8-28D4-9C31-9D94-D3052A1620BA}"/>
                </a:ext>
              </a:extLst>
            </p:cNvPr>
            <p:cNvSpPr txBox="1"/>
            <p:nvPr>
              <p:custDataLst>
                <p:tags r:id="rId7"/>
              </p:custDataLst>
            </p:nvPr>
          </p:nvSpPr>
          <p:spPr bwMode="gray">
            <a:xfrm>
              <a:off x="9777596" y="4473116"/>
              <a:ext cx="1440000" cy="1440000"/>
            </a:xfrm>
            <a:prstGeom prst="ellipse">
              <a:avLst/>
            </a:prstGeom>
            <a:solidFill>
              <a:schemeClr val="bg1"/>
            </a:solidFill>
            <a:ln w="28575">
              <a:solidFill>
                <a:srgbClr val="1781E3"/>
              </a:solidFill>
            </a:ln>
            <a:effectLst/>
          </p:spPr>
          <p:txBody>
            <a:bodyPr vert="horz" wrap="square" lIns="0" tIns="0" rIns="0" bIns="0" rtlCol="0" anchor="ctr" anchorCtr="0">
              <a:noAutofit/>
            </a:bodyPr>
            <a:lstStyle/>
            <a:p>
              <a:pPr marL="0" marR="0" lvl="0" indent="0" algn="ctr" defTabSz="914400" rtl="0" eaLnBrk="1" fontAlgn="auto" latinLnBrk="0" hangingPunct="1">
                <a:lnSpc>
                  <a:spcPct val="100000"/>
                </a:lnSpc>
                <a:spcBef>
                  <a:spcPts val="100"/>
                </a:spcBef>
                <a:spcAft>
                  <a:spcPts val="100"/>
                </a:spcAft>
                <a:buClrTx/>
                <a:buSzPct val="100000"/>
                <a:buFontTx/>
                <a:buNone/>
                <a:tabLst/>
                <a:defRPr/>
              </a:pPr>
              <a:br>
                <a:rPr kumimoji="0" lang="en-US" sz="1200" b="1" i="0" u="none" strike="noStrike" kern="1200" cap="none" spc="0" normalizeH="0" baseline="0" noProof="0" dirty="0">
                  <a:ln>
                    <a:noFill/>
                  </a:ln>
                  <a:solidFill>
                    <a:prstClr val="black"/>
                  </a:solidFill>
                  <a:effectLst/>
                  <a:uLnTx/>
                  <a:uFillTx/>
                  <a:ea typeface="+mn-ea"/>
                  <a:cs typeface="+mn-cs"/>
                </a:rPr>
              </a:br>
              <a:r>
                <a:rPr kumimoji="0" lang="en-US" sz="1200" b="1" i="0" u="none" strike="noStrike" kern="1200" cap="none" spc="0" normalizeH="0" baseline="0" noProof="0" dirty="0">
                  <a:ln>
                    <a:noFill/>
                  </a:ln>
                  <a:solidFill>
                    <a:prstClr val="black"/>
                  </a:solidFill>
                  <a:effectLst/>
                  <a:uLnTx/>
                  <a:uFillTx/>
                  <a:ea typeface="+mn-ea"/>
                  <a:cs typeface="+mn-cs"/>
                </a:rPr>
                <a:t>Network Device Trend Detection</a:t>
              </a:r>
            </a:p>
          </p:txBody>
        </p:sp>
        <p:sp>
          <p:nvSpPr>
            <p:cNvPr id="9" name="Rechteck 40">
              <a:extLst>
                <a:ext uri="{FF2B5EF4-FFF2-40B4-BE49-F238E27FC236}">
                  <a16:creationId xmlns:a16="http://schemas.microsoft.com/office/drawing/2014/main" id="{A7D4BF0B-6AC3-4AA9-E8BD-1253A110E4C1}"/>
                </a:ext>
              </a:extLst>
            </p:cNvPr>
            <p:cNvSpPr/>
            <p:nvPr/>
          </p:nvSpPr>
          <p:spPr>
            <a:xfrm>
              <a:off x="10497596" y="4473116"/>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ea typeface="+mn-ea"/>
                <a:cs typeface="+mn-cs"/>
              </a:endParaRPr>
            </a:p>
          </p:txBody>
        </p:sp>
      </p:grpSp>
      <p:grpSp>
        <p:nvGrpSpPr>
          <p:cNvPr id="10" name="Gruppieren 42">
            <a:extLst>
              <a:ext uri="{FF2B5EF4-FFF2-40B4-BE49-F238E27FC236}">
                <a16:creationId xmlns:a16="http://schemas.microsoft.com/office/drawing/2014/main" id="{2A39462A-F04D-B596-7A41-2767D485510C}"/>
              </a:ext>
            </a:extLst>
          </p:cNvPr>
          <p:cNvGrpSpPr>
            <a:grpSpLocks noChangeAspect="1"/>
          </p:cNvGrpSpPr>
          <p:nvPr/>
        </p:nvGrpSpPr>
        <p:grpSpPr>
          <a:xfrm>
            <a:off x="2651309" y="3029989"/>
            <a:ext cx="1296000" cy="1296000"/>
            <a:chOff x="9420737" y="1699669"/>
            <a:chExt cx="1440000" cy="1440000"/>
          </a:xfrm>
        </p:grpSpPr>
        <p:sp>
          <p:nvSpPr>
            <p:cNvPr id="11" name="Textfeld 43">
              <a:extLst>
                <a:ext uri="{FF2B5EF4-FFF2-40B4-BE49-F238E27FC236}">
                  <a16:creationId xmlns:a16="http://schemas.microsoft.com/office/drawing/2014/main" id="{BC202C79-EF00-4794-A5E7-54FD1AD6FFEC}"/>
                </a:ext>
              </a:extLst>
            </p:cNvPr>
            <p:cNvSpPr txBox="1"/>
            <p:nvPr>
              <p:custDataLst>
                <p:tags r:id="rId6"/>
              </p:custDataLst>
            </p:nvPr>
          </p:nvSpPr>
          <p:spPr bwMode="gray">
            <a:xfrm>
              <a:off x="9420737" y="1699669"/>
              <a:ext cx="1440000" cy="1440000"/>
            </a:xfrm>
            <a:prstGeom prst="ellipse">
              <a:avLst/>
            </a:prstGeom>
            <a:solidFill>
              <a:schemeClr val="bg1"/>
            </a:solidFill>
            <a:ln w="28575">
              <a:solidFill>
                <a:srgbClr val="0EABA9"/>
              </a:solidFill>
            </a:ln>
            <a:effectLst/>
          </p:spPr>
          <p:txBody>
            <a:bodyPr vert="horz" wrap="square" lIns="0" tIns="0" rIns="0" bIns="0" rtlCol="0" anchor="ctr" anchorCtr="0">
              <a:noAutofit/>
            </a:bodyPr>
            <a:lstStyle/>
            <a:p>
              <a:pPr marL="0" marR="0" lvl="0" indent="0" algn="ctr" defTabSz="914400" rtl="0" eaLnBrk="1" fontAlgn="auto" latinLnBrk="0" hangingPunct="1">
                <a:lnSpc>
                  <a:spcPct val="100000"/>
                </a:lnSpc>
                <a:spcBef>
                  <a:spcPts val="100"/>
                </a:spcBef>
                <a:spcAft>
                  <a:spcPts val="100"/>
                </a:spcAft>
                <a:buClrTx/>
                <a:buSzPct val="100000"/>
                <a:buFontTx/>
                <a:buNone/>
                <a:tabLst/>
                <a:defRPr/>
              </a:pPr>
              <a:br>
                <a:rPr kumimoji="0" lang="en-US" sz="1200" b="1" i="0" u="none" strike="noStrike" kern="1200" cap="none" spc="0" normalizeH="0" baseline="0" noProof="0" dirty="0">
                  <a:ln>
                    <a:noFill/>
                  </a:ln>
                  <a:solidFill>
                    <a:prstClr val="black"/>
                  </a:solidFill>
                  <a:effectLst/>
                  <a:uLnTx/>
                  <a:uFillTx/>
                  <a:ea typeface="+mn-ea"/>
                  <a:cs typeface="+mn-cs"/>
                </a:rPr>
              </a:br>
              <a:r>
                <a:rPr kumimoji="0" lang="en-US" sz="1200" b="1" i="0" u="none" strike="noStrike" kern="1200" cap="none" spc="0" normalizeH="0" baseline="0" noProof="0" dirty="0">
                  <a:ln>
                    <a:noFill/>
                  </a:ln>
                  <a:solidFill>
                    <a:prstClr val="black"/>
                  </a:solidFill>
                  <a:effectLst/>
                  <a:uLnTx/>
                  <a:uFillTx/>
                  <a:ea typeface="+mn-ea"/>
                  <a:cs typeface="+mn-cs"/>
                </a:rPr>
                <a:t>Verify, Troubleshoot and Notify</a:t>
              </a:r>
            </a:p>
          </p:txBody>
        </p:sp>
        <p:sp>
          <p:nvSpPr>
            <p:cNvPr id="12" name="Rechteck 44">
              <a:extLst>
                <a:ext uri="{FF2B5EF4-FFF2-40B4-BE49-F238E27FC236}">
                  <a16:creationId xmlns:a16="http://schemas.microsoft.com/office/drawing/2014/main" id="{D0BEF0AD-9BD5-957F-DF20-EA76A3E6320A}"/>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ea typeface="+mn-ea"/>
                <a:cs typeface="+mn-cs"/>
              </a:endParaRPr>
            </a:p>
          </p:txBody>
        </p:sp>
      </p:grpSp>
      <p:grpSp>
        <p:nvGrpSpPr>
          <p:cNvPr id="13" name="Gruppieren 45">
            <a:extLst>
              <a:ext uri="{FF2B5EF4-FFF2-40B4-BE49-F238E27FC236}">
                <a16:creationId xmlns:a16="http://schemas.microsoft.com/office/drawing/2014/main" id="{C27136FF-F3FA-F76D-A713-2F31CB874934}"/>
              </a:ext>
            </a:extLst>
          </p:cNvPr>
          <p:cNvGrpSpPr>
            <a:grpSpLocks noChangeAspect="1"/>
          </p:cNvGrpSpPr>
          <p:nvPr/>
        </p:nvGrpSpPr>
        <p:grpSpPr>
          <a:xfrm>
            <a:off x="8723272" y="3104417"/>
            <a:ext cx="1296000" cy="1296000"/>
            <a:chOff x="9420737" y="1699669"/>
            <a:chExt cx="1440000" cy="1440000"/>
          </a:xfrm>
        </p:grpSpPr>
        <p:sp>
          <p:nvSpPr>
            <p:cNvPr id="15" name="Textfeld 46">
              <a:extLst>
                <a:ext uri="{FF2B5EF4-FFF2-40B4-BE49-F238E27FC236}">
                  <a16:creationId xmlns:a16="http://schemas.microsoft.com/office/drawing/2014/main" id="{F228A6D5-55A8-F878-625A-2CFBC2A4CC8C}"/>
                </a:ext>
              </a:extLst>
            </p:cNvPr>
            <p:cNvSpPr txBox="1"/>
            <p:nvPr>
              <p:custDataLst>
                <p:tags r:id="rId5"/>
              </p:custDataLst>
            </p:nvPr>
          </p:nvSpPr>
          <p:spPr bwMode="gray">
            <a:xfrm>
              <a:off x="9420737" y="1699669"/>
              <a:ext cx="1440000" cy="1440000"/>
            </a:xfrm>
            <a:prstGeom prst="ellipse">
              <a:avLst/>
            </a:prstGeom>
            <a:solidFill>
              <a:schemeClr val="bg1"/>
            </a:solidFill>
            <a:ln w="28575">
              <a:solidFill>
                <a:srgbClr val="5944C6"/>
              </a:solidFill>
            </a:ln>
            <a:effectLst/>
          </p:spPr>
          <p:txBody>
            <a:bodyPr vert="horz" wrap="square" lIns="0" tIns="0" rIns="0" bIns="0" rtlCol="0" anchor="ctr" anchorCtr="0">
              <a:noAutofit/>
            </a:bodyPr>
            <a:lstStyle/>
            <a:p>
              <a:pPr marL="0" marR="0" lvl="0" indent="0" algn="ctr" defTabSz="914400" rtl="0" eaLnBrk="1" fontAlgn="auto" latinLnBrk="0" hangingPunct="1">
                <a:lnSpc>
                  <a:spcPct val="100000"/>
                </a:lnSpc>
                <a:spcBef>
                  <a:spcPts val="100"/>
                </a:spcBef>
                <a:spcAft>
                  <a:spcPts val="100"/>
                </a:spcAft>
                <a:buClrTx/>
                <a:buSzPct val="100000"/>
                <a:buFontTx/>
                <a:buNone/>
                <a:tabLst/>
                <a:defRPr/>
              </a:pPr>
              <a:br>
                <a:rPr kumimoji="0" lang="en-US" sz="1200" b="1" i="0" u="none" strike="noStrike" kern="1200" cap="none" spc="0" normalizeH="0" baseline="0" noProof="0" dirty="0">
                  <a:ln>
                    <a:noFill/>
                  </a:ln>
                  <a:solidFill>
                    <a:prstClr val="black"/>
                  </a:solidFill>
                  <a:effectLst/>
                  <a:uLnTx/>
                  <a:uFillTx/>
                  <a:ea typeface="+mn-ea"/>
                  <a:cs typeface="+mn-cs"/>
                </a:rPr>
              </a:br>
              <a:r>
                <a:rPr kumimoji="0" lang="en-US" sz="1200" b="1" i="0" u="none" strike="noStrike" kern="1200" cap="none" spc="0" normalizeH="0" baseline="0" noProof="0" dirty="0">
                  <a:ln>
                    <a:noFill/>
                  </a:ln>
                  <a:solidFill>
                    <a:prstClr val="black"/>
                  </a:solidFill>
                  <a:effectLst/>
                  <a:uLnTx/>
                  <a:uFillTx/>
                  <a:ea typeface="+mn-ea"/>
                  <a:cs typeface="+mn-cs"/>
                </a:rPr>
                <a:t>Closed Loop Operation</a:t>
              </a:r>
            </a:p>
          </p:txBody>
        </p:sp>
        <p:sp>
          <p:nvSpPr>
            <p:cNvPr id="16" name="Rechteck 47">
              <a:extLst>
                <a:ext uri="{FF2B5EF4-FFF2-40B4-BE49-F238E27FC236}">
                  <a16:creationId xmlns:a16="http://schemas.microsoft.com/office/drawing/2014/main" id="{B76F4586-6C16-9488-8080-DC2366DDC57B}"/>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ea typeface="+mn-ea"/>
                <a:cs typeface="+mn-cs"/>
              </a:endParaRPr>
            </a:p>
          </p:txBody>
        </p:sp>
      </p:grpSp>
      <p:grpSp>
        <p:nvGrpSpPr>
          <p:cNvPr id="17" name="Gruppieren 48">
            <a:extLst>
              <a:ext uri="{FF2B5EF4-FFF2-40B4-BE49-F238E27FC236}">
                <a16:creationId xmlns:a16="http://schemas.microsoft.com/office/drawing/2014/main" id="{CEB0384D-AE7F-401C-F7FF-BDAEA866A31A}"/>
              </a:ext>
            </a:extLst>
          </p:cNvPr>
          <p:cNvGrpSpPr>
            <a:grpSpLocks noChangeAspect="1"/>
          </p:cNvGrpSpPr>
          <p:nvPr/>
        </p:nvGrpSpPr>
        <p:grpSpPr>
          <a:xfrm>
            <a:off x="4166756" y="3081453"/>
            <a:ext cx="1296000" cy="1296000"/>
            <a:chOff x="9420737" y="1699669"/>
            <a:chExt cx="1440000" cy="1440000"/>
          </a:xfrm>
        </p:grpSpPr>
        <p:sp>
          <p:nvSpPr>
            <p:cNvPr id="18" name="Textfeld 49">
              <a:extLst>
                <a:ext uri="{FF2B5EF4-FFF2-40B4-BE49-F238E27FC236}">
                  <a16:creationId xmlns:a16="http://schemas.microsoft.com/office/drawing/2014/main" id="{710443C2-A213-C93E-D7DE-9256AD74C9AA}"/>
                </a:ext>
              </a:extLst>
            </p:cNvPr>
            <p:cNvSpPr txBox="1"/>
            <p:nvPr>
              <p:custDataLst>
                <p:tags r:id="rId4"/>
              </p:custDataLst>
            </p:nvPr>
          </p:nvSpPr>
          <p:spPr bwMode="gray">
            <a:xfrm>
              <a:off x="9420737" y="1699669"/>
              <a:ext cx="1440000" cy="1440000"/>
            </a:xfrm>
            <a:prstGeom prst="ellipse">
              <a:avLst/>
            </a:prstGeom>
            <a:solidFill>
              <a:schemeClr val="bg1"/>
            </a:solidFill>
            <a:ln w="28575">
              <a:solidFill>
                <a:srgbClr val="DDE3E7"/>
              </a:solidFill>
            </a:ln>
            <a:effectLst/>
          </p:spPr>
          <p:txBody>
            <a:bodyPr vert="horz" wrap="square" lIns="0" tIns="0" rIns="0" bIns="0" rtlCol="0" anchor="ctr" anchorCtr="0">
              <a:noAutofit/>
            </a:bodyPr>
            <a:lstStyle/>
            <a:p>
              <a:pPr marL="0" marR="0" lvl="0" indent="0" algn="ctr" defTabSz="914400" rtl="0" eaLnBrk="1" fontAlgn="auto" latinLnBrk="0" hangingPunct="1">
                <a:lnSpc>
                  <a:spcPct val="100000"/>
                </a:lnSpc>
                <a:spcBef>
                  <a:spcPts val="100"/>
                </a:spcBef>
                <a:spcAft>
                  <a:spcPts val="100"/>
                </a:spcAft>
                <a:buClrTx/>
                <a:buSzPct val="100000"/>
                <a:buFontTx/>
                <a:buNone/>
                <a:tabLst/>
                <a:defRPr/>
              </a:pPr>
              <a:br>
                <a:rPr kumimoji="0" lang="en-US" sz="1200" b="1" i="0" u="none" strike="noStrike" kern="1200" cap="none" spc="0" normalizeH="0" baseline="0" noProof="0" dirty="0">
                  <a:ln>
                    <a:noFill/>
                  </a:ln>
                  <a:solidFill>
                    <a:prstClr val="black"/>
                  </a:solidFill>
                  <a:effectLst/>
                  <a:uLnTx/>
                  <a:uFillTx/>
                  <a:ea typeface="+mn-ea"/>
                  <a:cs typeface="+mn-cs"/>
                </a:rPr>
              </a:br>
              <a:r>
                <a:rPr kumimoji="0" lang="en-US" sz="1200" b="1" i="0" u="none" strike="noStrike" kern="1200" cap="none" spc="0" normalizeH="0" baseline="0" noProof="0" dirty="0">
                  <a:ln>
                    <a:noFill/>
                  </a:ln>
                  <a:solidFill>
                    <a:prstClr val="black"/>
                  </a:solidFill>
                  <a:effectLst/>
                  <a:uLnTx/>
                  <a:uFillTx/>
                  <a:ea typeface="+mn-ea"/>
                  <a:cs typeface="+mn-cs"/>
                </a:rPr>
                <a:t>Network Anomaly Detection</a:t>
              </a:r>
            </a:p>
          </p:txBody>
        </p:sp>
        <p:sp>
          <p:nvSpPr>
            <p:cNvPr id="19" name="Rechteck 50">
              <a:extLst>
                <a:ext uri="{FF2B5EF4-FFF2-40B4-BE49-F238E27FC236}">
                  <a16:creationId xmlns:a16="http://schemas.microsoft.com/office/drawing/2014/main" id="{B0C54029-2E2D-F6C0-FCED-13B25FD81DFE}"/>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ea typeface="+mn-ea"/>
                <a:cs typeface="+mn-cs"/>
              </a:endParaRPr>
            </a:p>
          </p:txBody>
        </p:sp>
      </p:grpSp>
      <p:grpSp>
        <p:nvGrpSpPr>
          <p:cNvPr id="20" name="Gruppieren 51">
            <a:extLst>
              <a:ext uri="{FF2B5EF4-FFF2-40B4-BE49-F238E27FC236}">
                <a16:creationId xmlns:a16="http://schemas.microsoft.com/office/drawing/2014/main" id="{1B5435B3-AE86-5E3B-7DD7-612D9AD30695}"/>
              </a:ext>
            </a:extLst>
          </p:cNvPr>
          <p:cNvGrpSpPr>
            <a:grpSpLocks noChangeAspect="1"/>
          </p:cNvGrpSpPr>
          <p:nvPr/>
        </p:nvGrpSpPr>
        <p:grpSpPr>
          <a:xfrm>
            <a:off x="5670531" y="3029989"/>
            <a:ext cx="1296000" cy="1296000"/>
            <a:chOff x="9420737" y="1699669"/>
            <a:chExt cx="1440000" cy="1440000"/>
          </a:xfrm>
        </p:grpSpPr>
        <p:sp>
          <p:nvSpPr>
            <p:cNvPr id="21" name="Textfeld 52">
              <a:extLst>
                <a:ext uri="{FF2B5EF4-FFF2-40B4-BE49-F238E27FC236}">
                  <a16:creationId xmlns:a16="http://schemas.microsoft.com/office/drawing/2014/main" id="{8B96C491-62EA-C102-02AE-9C35C6819F7C}"/>
                </a:ext>
              </a:extLst>
            </p:cNvPr>
            <p:cNvSpPr txBox="1"/>
            <p:nvPr>
              <p:custDataLst>
                <p:tags r:id="rId3"/>
              </p:custDataLst>
            </p:nvPr>
          </p:nvSpPr>
          <p:spPr bwMode="gray">
            <a:xfrm>
              <a:off x="9420737" y="1699669"/>
              <a:ext cx="1440000" cy="1440000"/>
            </a:xfrm>
            <a:prstGeom prst="ellipse">
              <a:avLst/>
            </a:prstGeom>
            <a:solidFill>
              <a:schemeClr val="bg1"/>
            </a:solidFill>
            <a:ln w="28575">
              <a:solidFill>
                <a:srgbClr val="E61E64"/>
              </a:solidFill>
            </a:ln>
            <a:effectLst/>
          </p:spPr>
          <p:txBody>
            <a:bodyPr vert="horz" wrap="square" lIns="0" tIns="0" rIns="0" bIns="0" rtlCol="0" anchor="ctr" anchorCtr="0">
              <a:noAutofit/>
            </a:bodyPr>
            <a:lstStyle/>
            <a:p>
              <a:pPr marL="0" marR="0" lvl="0" indent="0" algn="ctr" defTabSz="914400" rtl="0" eaLnBrk="1" fontAlgn="auto" latinLnBrk="0" hangingPunct="1">
                <a:lnSpc>
                  <a:spcPct val="100000"/>
                </a:lnSpc>
                <a:spcBef>
                  <a:spcPts val="100"/>
                </a:spcBef>
                <a:spcAft>
                  <a:spcPts val="100"/>
                </a:spcAft>
                <a:buClrTx/>
                <a:buSzPct val="100000"/>
                <a:buFontTx/>
                <a:buNone/>
                <a:tabLst/>
                <a:defRPr/>
              </a:pPr>
              <a:br>
                <a:rPr kumimoji="0" lang="en-US" sz="1200" b="1" i="0" u="none" strike="noStrike" kern="1200" cap="none" spc="0" normalizeH="0" baseline="0" noProof="0" dirty="0">
                  <a:ln>
                    <a:noFill/>
                  </a:ln>
                  <a:solidFill>
                    <a:prstClr val="black"/>
                  </a:solidFill>
                  <a:effectLst/>
                  <a:uLnTx/>
                  <a:uFillTx/>
                  <a:ea typeface="+mn-ea"/>
                  <a:cs typeface="+mn-cs"/>
                </a:rPr>
              </a:br>
              <a:r>
                <a:rPr kumimoji="0" lang="en-US" sz="1200" b="1" i="0" u="none" strike="noStrike" kern="1200" cap="none" spc="0" normalizeH="0" baseline="0" noProof="0" dirty="0">
                  <a:ln>
                    <a:noFill/>
                  </a:ln>
                  <a:solidFill>
                    <a:prstClr val="black"/>
                  </a:solidFill>
                  <a:effectLst/>
                  <a:uLnTx/>
                  <a:uFillTx/>
                  <a:ea typeface="+mn-ea"/>
                  <a:cs typeface="+mn-cs"/>
                </a:rPr>
                <a:t>Network Visualization </a:t>
              </a:r>
            </a:p>
          </p:txBody>
        </p:sp>
        <p:sp>
          <p:nvSpPr>
            <p:cNvPr id="22" name="Rechteck 53">
              <a:extLst>
                <a:ext uri="{FF2B5EF4-FFF2-40B4-BE49-F238E27FC236}">
                  <a16:creationId xmlns:a16="http://schemas.microsoft.com/office/drawing/2014/main" id="{CD5EEA4E-05C6-79F3-6419-252AE948AC1F}"/>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ea typeface="+mn-ea"/>
                <a:cs typeface="+mn-cs"/>
              </a:endParaRPr>
            </a:p>
          </p:txBody>
        </p:sp>
      </p:grpSp>
      <p:grpSp>
        <p:nvGrpSpPr>
          <p:cNvPr id="23" name="Gruppieren 54">
            <a:extLst>
              <a:ext uri="{FF2B5EF4-FFF2-40B4-BE49-F238E27FC236}">
                <a16:creationId xmlns:a16="http://schemas.microsoft.com/office/drawing/2014/main" id="{43DA79DF-E42D-79DA-2E63-37571E43F0EB}"/>
              </a:ext>
            </a:extLst>
          </p:cNvPr>
          <p:cNvGrpSpPr>
            <a:grpSpLocks noChangeAspect="1"/>
          </p:cNvGrpSpPr>
          <p:nvPr/>
        </p:nvGrpSpPr>
        <p:grpSpPr>
          <a:xfrm>
            <a:off x="7189919" y="3081453"/>
            <a:ext cx="1296000" cy="1296000"/>
            <a:chOff x="9420737" y="1699669"/>
            <a:chExt cx="1440000" cy="1440000"/>
          </a:xfrm>
        </p:grpSpPr>
        <p:sp>
          <p:nvSpPr>
            <p:cNvPr id="24" name="Textfeld 55">
              <a:extLst>
                <a:ext uri="{FF2B5EF4-FFF2-40B4-BE49-F238E27FC236}">
                  <a16:creationId xmlns:a16="http://schemas.microsoft.com/office/drawing/2014/main" id="{AF618EBE-6571-2ABA-C463-166B9EC84BF4}"/>
                </a:ext>
              </a:extLst>
            </p:cNvPr>
            <p:cNvSpPr txBox="1"/>
            <p:nvPr>
              <p:custDataLst>
                <p:tags r:id="rId2"/>
              </p:custDataLst>
            </p:nvPr>
          </p:nvSpPr>
          <p:spPr bwMode="gray">
            <a:xfrm>
              <a:off x="9420737" y="1699669"/>
              <a:ext cx="1440000" cy="1440000"/>
            </a:xfrm>
            <a:prstGeom prst="ellipse">
              <a:avLst/>
            </a:prstGeom>
            <a:solidFill>
              <a:schemeClr val="bg1"/>
            </a:solidFill>
            <a:ln w="28575">
              <a:solidFill>
                <a:srgbClr val="A63297"/>
              </a:solidFill>
            </a:ln>
            <a:effectLst/>
          </p:spPr>
          <p:txBody>
            <a:bodyPr vert="horz" wrap="square" lIns="0" tIns="0" rIns="0" bIns="0" rtlCol="0" anchor="ctr" anchorCtr="0">
              <a:noAutofit/>
            </a:bodyPr>
            <a:lstStyle/>
            <a:p>
              <a:pPr marL="0" marR="0" lvl="0" indent="0" algn="ctr" defTabSz="914400" rtl="0" eaLnBrk="1" fontAlgn="auto" latinLnBrk="0" hangingPunct="1">
                <a:lnSpc>
                  <a:spcPct val="100000"/>
                </a:lnSpc>
                <a:spcBef>
                  <a:spcPts val="100"/>
                </a:spcBef>
                <a:spcAft>
                  <a:spcPts val="100"/>
                </a:spcAft>
                <a:buClrTx/>
                <a:buSzPct val="100000"/>
                <a:buFontTx/>
                <a:buNone/>
                <a:tabLst/>
                <a:defRPr/>
              </a:pPr>
              <a:br>
                <a:rPr kumimoji="0" lang="en-US" sz="1200" b="1" i="0" u="none" strike="noStrike" kern="1200" cap="none" spc="0" normalizeH="0" baseline="0" noProof="0" dirty="0">
                  <a:ln>
                    <a:noFill/>
                  </a:ln>
                  <a:solidFill>
                    <a:prstClr val="black"/>
                  </a:solidFill>
                  <a:effectLst/>
                  <a:uLnTx/>
                  <a:uFillTx/>
                  <a:ea typeface="+mn-ea"/>
                  <a:cs typeface="+mn-cs"/>
                </a:rPr>
              </a:br>
              <a:r>
                <a:rPr kumimoji="0" lang="en-US" sz="1200" b="1" i="0" u="none" strike="noStrike" kern="1200" cap="none" spc="0" normalizeH="0" baseline="0" noProof="0" dirty="0">
                  <a:ln>
                    <a:noFill/>
                  </a:ln>
                  <a:solidFill>
                    <a:prstClr val="black"/>
                  </a:solidFill>
                  <a:effectLst/>
                  <a:uLnTx/>
                  <a:uFillTx/>
                  <a:ea typeface="+mn-ea"/>
                  <a:cs typeface="+mn-cs"/>
                </a:rPr>
                <a:t>Network </a:t>
              </a:r>
              <a:br>
                <a:rPr kumimoji="0" lang="en-US" sz="1200" b="1" i="0" u="none" strike="noStrike" kern="1200" cap="none" spc="0" normalizeH="0" baseline="0" noProof="0" dirty="0">
                  <a:ln>
                    <a:noFill/>
                  </a:ln>
                  <a:solidFill>
                    <a:prstClr val="black"/>
                  </a:solidFill>
                  <a:effectLst/>
                  <a:uLnTx/>
                  <a:uFillTx/>
                  <a:ea typeface="+mn-ea"/>
                  <a:cs typeface="+mn-cs"/>
                </a:rPr>
              </a:br>
              <a:r>
                <a:rPr kumimoji="0" lang="en-US" sz="1200" b="1" i="0" u="none" strike="noStrike" kern="1200" cap="none" spc="0" normalizeH="0" baseline="0" noProof="0" dirty="0">
                  <a:ln>
                    <a:noFill/>
                  </a:ln>
                  <a:solidFill>
                    <a:prstClr val="black"/>
                  </a:solidFill>
                  <a:effectLst/>
                  <a:uLnTx/>
                  <a:uFillTx/>
                  <a:ea typeface="+mn-ea"/>
                  <a:cs typeface="+mn-cs"/>
                </a:rPr>
                <a:t>SLI and SLO</a:t>
              </a:r>
            </a:p>
          </p:txBody>
        </p:sp>
        <p:sp>
          <p:nvSpPr>
            <p:cNvPr id="25" name="Rechteck 56">
              <a:extLst>
                <a:ext uri="{FF2B5EF4-FFF2-40B4-BE49-F238E27FC236}">
                  <a16:creationId xmlns:a16="http://schemas.microsoft.com/office/drawing/2014/main" id="{6E4AAC49-253A-16CD-EEDC-0B1795F09A96}"/>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ea typeface="+mn-ea"/>
                <a:cs typeface="+mn-cs"/>
              </a:endParaRPr>
            </a:p>
          </p:txBody>
        </p:sp>
      </p:grpSp>
      <p:cxnSp>
        <p:nvCxnSpPr>
          <p:cNvPr id="26" name="Straight Arrow Connector 25">
            <a:extLst>
              <a:ext uri="{FF2B5EF4-FFF2-40B4-BE49-F238E27FC236}">
                <a16:creationId xmlns:a16="http://schemas.microsoft.com/office/drawing/2014/main" id="{E14B17EC-9407-E3A2-1F7C-D47095BE2DDB}"/>
              </a:ext>
            </a:extLst>
          </p:cNvPr>
          <p:cNvCxnSpPr/>
          <p:nvPr/>
        </p:nvCxnSpPr>
        <p:spPr bwMode="gray">
          <a:xfrm>
            <a:off x="1562428" y="1762656"/>
            <a:ext cx="0" cy="752897"/>
          </a:xfrm>
          <a:prstGeom prst="straightConnector1">
            <a:avLst/>
          </a:prstGeom>
          <a:ln w="28575">
            <a:solidFill>
              <a:srgbClr val="C00000"/>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pic>
        <p:nvPicPr>
          <p:cNvPr id="27" name="Graphic 26">
            <a:extLst>
              <a:ext uri="{FF2B5EF4-FFF2-40B4-BE49-F238E27FC236}">
                <a16:creationId xmlns:a16="http://schemas.microsoft.com/office/drawing/2014/main" id="{2C9830F3-CBF4-D372-DBC5-8AB3BCB5DD2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746822" y="2105153"/>
            <a:ext cx="410400" cy="410400"/>
          </a:xfrm>
          <a:prstGeom prst="rect">
            <a:avLst/>
          </a:prstGeom>
        </p:spPr>
      </p:pic>
      <p:pic>
        <p:nvPicPr>
          <p:cNvPr id="28" name="Graphic 27">
            <a:extLst>
              <a:ext uri="{FF2B5EF4-FFF2-40B4-BE49-F238E27FC236}">
                <a16:creationId xmlns:a16="http://schemas.microsoft.com/office/drawing/2014/main" id="{17EB060B-2351-6AC0-7856-F33CB052400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913298" y="2119502"/>
            <a:ext cx="410400" cy="410400"/>
          </a:xfrm>
          <a:prstGeom prst="rect">
            <a:avLst/>
          </a:prstGeom>
        </p:spPr>
      </p:pic>
      <p:sp>
        <p:nvSpPr>
          <p:cNvPr id="29" name="Rectangle 28">
            <a:extLst>
              <a:ext uri="{FF2B5EF4-FFF2-40B4-BE49-F238E27FC236}">
                <a16:creationId xmlns:a16="http://schemas.microsoft.com/office/drawing/2014/main" id="{5DF5E834-66E3-AE49-4040-1D628970A3FC}"/>
              </a:ext>
            </a:extLst>
          </p:cNvPr>
          <p:cNvSpPr/>
          <p:nvPr/>
        </p:nvSpPr>
        <p:spPr bwMode="gray">
          <a:xfrm>
            <a:off x="1577989" y="1741622"/>
            <a:ext cx="724220"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1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ea typeface="+mn-ea"/>
                <a:cs typeface="+mn-cs"/>
              </a:rPr>
              <a:t>Alert</a:t>
            </a:r>
          </a:p>
        </p:txBody>
      </p:sp>
      <p:sp>
        <p:nvSpPr>
          <p:cNvPr id="30" name="Rectangle 29">
            <a:extLst>
              <a:ext uri="{FF2B5EF4-FFF2-40B4-BE49-F238E27FC236}">
                <a16:creationId xmlns:a16="http://schemas.microsoft.com/office/drawing/2014/main" id="{BA1C20F7-8218-7EF6-0AE8-992862F0E030}"/>
              </a:ext>
            </a:extLst>
          </p:cNvPr>
          <p:cNvSpPr/>
          <p:nvPr/>
        </p:nvSpPr>
        <p:spPr bwMode="gray">
          <a:xfrm>
            <a:off x="2591780" y="1741622"/>
            <a:ext cx="1053436"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1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ea typeface="+mn-ea"/>
                <a:cs typeface="+mn-cs"/>
              </a:rPr>
              <a:t>Postmortem</a:t>
            </a:r>
          </a:p>
        </p:txBody>
      </p:sp>
      <p:pic>
        <p:nvPicPr>
          <p:cNvPr id="31" name="Picture 30">
            <a:extLst>
              <a:ext uri="{FF2B5EF4-FFF2-40B4-BE49-F238E27FC236}">
                <a16:creationId xmlns:a16="http://schemas.microsoft.com/office/drawing/2014/main" id="{17DF8467-9125-3982-1295-79F29C9B0DC8}"/>
              </a:ext>
            </a:extLst>
          </p:cNvPr>
          <p:cNvPicPr>
            <a:picLocks noChangeAspect="1"/>
          </p:cNvPicPr>
          <p:nvPr/>
        </p:nvPicPr>
        <p:blipFill>
          <a:blip r:embed="rId13"/>
          <a:stretch>
            <a:fillRect/>
          </a:stretch>
        </p:blipFill>
        <p:spPr>
          <a:xfrm>
            <a:off x="9134630" y="3240845"/>
            <a:ext cx="469639" cy="357447"/>
          </a:xfrm>
          <a:prstGeom prst="rect">
            <a:avLst/>
          </a:prstGeom>
        </p:spPr>
      </p:pic>
      <p:pic>
        <p:nvPicPr>
          <p:cNvPr id="32" name="Picture 31">
            <a:extLst>
              <a:ext uri="{FF2B5EF4-FFF2-40B4-BE49-F238E27FC236}">
                <a16:creationId xmlns:a16="http://schemas.microsoft.com/office/drawing/2014/main" id="{C770A491-1DB5-77FC-712B-35F7A47E2F99}"/>
              </a:ext>
            </a:extLst>
          </p:cNvPr>
          <p:cNvPicPr>
            <a:picLocks noChangeAspect="1"/>
          </p:cNvPicPr>
          <p:nvPr/>
        </p:nvPicPr>
        <p:blipFill>
          <a:blip r:embed="rId14"/>
          <a:stretch>
            <a:fillRect/>
          </a:stretch>
        </p:blipFill>
        <p:spPr>
          <a:xfrm>
            <a:off x="4628429" y="5293198"/>
            <a:ext cx="457022" cy="393192"/>
          </a:xfrm>
          <a:prstGeom prst="rect">
            <a:avLst/>
          </a:prstGeom>
        </p:spPr>
      </p:pic>
      <p:pic>
        <p:nvPicPr>
          <p:cNvPr id="33" name="Picture 32">
            <a:extLst>
              <a:ext uri="{FF2B5EF4-FFF2-40B4-BE49-F238E27FC236}">
                <a16:creationId xmlns:a16="http://schemas.microsoft.com/office/drawing/2014/main" id="{17CD1AF5-AD78-AA80-9E26-C4515CC45BFA}"/>
              </a:ext>
            </a:extLst>
          </p:cNvPr>
          <p:cNvPicPr>
            <a:picLocks noChangeAspect="1"/>
          </p:cNvPicPr>
          <p:nvPr/>
        </p:nvPicPr>
        <p:blipFill>
          <a:blip r:embed="rId15"/>
          <a:stretch>
            <a:fillRect/>
          </a:stretch>
        </p:blipFill>
        <p:spPr>
          <a:xfrm>
            <a:off x="3094109" y="3122827"/>
            <a:ext cx="424647" cy="393192"/>
          </a:xfrm>
          <a:prstGeom prst="rect">
            <a:avLst/>
          </a:prstGeom>
        </p:spPr>
      </p:pic>
      <p:pic>
        <p:nvPicPr>
          <p:cNvPr id="34" name="Picture 33">
            <a:extLst>
              <a:ext uri="{FF2B5EF4-FFF2-40B4-BE49-F238E27FC236}">
                <a16:creationId xmlns:a16="http://schemas.microsoft.com/office/drawing/2014/main" id="{0DF49D5E-4B86-6869-98D7-DE092FC30B18}"/>
              </a:ext>
            </a:extLst>
          </p:cNvPr>
          <p:cNvPicPr>
            <a:picLocks noChangeAspect="1"/>
          </p:cNvPicPr>
          <p:nvPr/>
        </p:nvPicPr>
        <p:blipFill>
          <a:blip r:embed="rId16"/>
          <a:stretch>
            <a:fillRect/>
          </a:stretch>
        </p:blipFill>
        <p:spPr>
          <a:xfrm>
            <a:off x="4594444" y="3151466"/>
            <a:ext cx="454869" cy="393192"/>
          </a:xfrm>
          <a:prstGeom prst="rect">
            <a:avLst/>
          </a:prstGeom>
        </p:spPr>
      </p:pic>
      <p:pic>
        <p:nvPicPr>
          <p:cNvPr id="35" name="Picture 34">
            <a:extLst>
              <a:ext uri="{FF2B5EF4-FFF2-40B4-BE49-F238E27FC236}">
                <a16:creationId xmlns:a16="http://schemas.microsoft.com/office/drawing/2014/main" id="{76768564-2BA7-E325-FE43-6D4CE762CDAA}"/>
              </a:ext>
            </a:extLst>
          </p:cNvPr>
          <p:cNvPicPr>
            <a:picLocks noChangeAspect="1"/>
          </p:cNvPicPr>
          <p:nvPr/>
        </p:nvPicPr>
        <p:blipFill>
          <a:blip r:embed="rId17"/>
          <a:stretch>
            <a:fillRect/>
          </a:stretch>
        </p:blipFill>
        <p:spPr>
          <a:xfrm>
            <a:off x="7600566" y="3202810"/>
            <a:ext cx="474707" cy="393192"/>
          </a:xfrm>
          <a:prstGeom prst="rect">
            <a:avLst/>
          </a:prstGeom>
        </p:spPr>
      </p:pic>
      <p:pic>
        <p:nvPicPr>
          <p:cNvPr id="36" name="Picture 35">
            <a:extLst>
              <a:ext uri="{FF2B5EF4-FFF2-40B4-BE49-F238E27FC236}">
                <a16:creationId xmlns:a16="http://schemas.microsoft.com/office/drawing/2014/main" id="{BA0A7074-FC27-6B8B-F899-8DDE2533BB10}"/>
              </a:ext>
            </a:extLst>
          </p:cNvPr>
          <p:cNvPicPr>
            <a:picLocks noChangeAspect="1"/>
          </p:cNvPicPr>
          <p:nvPr/>
        </p:nvPicPr>
        <p:blipFill>
          <a:blip r:embed="rId18"/>
          <a:stretch>
            <a:fillRect/>
          </a:stretch>
        </p:blipFill>
        <p:spPr>
          <a:xfrm>
            <a:off x="6085367" y="3192400"/>
            <a:ext cx="474367" cy="393192"/>
          </a:xfrm>
          <a:prstGeom prst="rect">
            <a:avLst/>
          </a:prstGeom>
        </p:spPr>
      </p:pic>
      <p:pic>
        <p:nvPicPr>
          <p:cNvPr id="37" name="Picture 36">
            <a:extLst>
              <a:ext uri="{FF2B5EF4-FFF2-40B4-BE49-F238E27FC236}">
                <a16:creationId xmlns:a16="http://schemas.microsoft.com/office/drawing/2014/main" id="{D966A7CE-25D4-DED2-6D45-788D6CB73BA2}"/>
              </a:ext>
            </a:extLst>
          </p:cNvPr>
          <p:cNvPicPr>
            <a:picLocks noChangeAspect="1"/>
          </p:cNvPicPr>
          <p:nvPr/>
        </p:nvPicPr>
        <p:blipFill>
          <a:blip r:embed="rId19"/>
          <a:stretch>
            <a:fillRect/>
          </a:stretch>
        </p:blipFill>
        <p:spPr>
          <a:xfrm>
            <a:off x="1577989" y="3104417"/>
            <a:ext cx="445123" cy="393192"/>
          </a:xfrm>
          <a:prstGeom prst="rect">
            <a:avLst/>
          </a:prstGeom>
        </p:spPr>
      </p:pic>
      <p:cxnSp>
        <p:nvCxnSpPr>
          <p:cNvPr id="38" name="Straight Connector 37">
            <a:extLst>
              <a:ext uri="{FF2B5EF4-FFF2-40B4-BE49-F238E27FC236}">
                <a16:creationId xmlns:a16="http://schemas.microsoft.com/office/drawing/2014/main" id="{10DC3853-02C8-D495-EDB1-B0129F6F9E30}"/>
              </a:ext>
            </a:extLst>
          </p:cNvPr>
          <p:cNvCxnSpPr/>
          <p:nvPr/>
        </p:nvCxnSpPr>
        <p:spPr bwMode="gray">
          <a:xfrm>
            <a:off x="1050398" y="4905347"/>
            <a:ext cx="9379274"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BC6E6D7-2688-CCDB-6A6C-7880291A8339}"/>
              </a:ext>
            </a:extLst>
          </p:cNvPr>
          <p:cNvCxnSpPr/>
          <p:nvPr/>
        </p:nvCxnSpPr>
        <p:spPr bwMode="gray">
          <a:xfrm>
            <a:off x="1044803" y="2672601"/>
            <a:ext cx="9379274"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1686B893-78A4-3D56-EECA-A2AEF814D57E}"/>
              </a:ext>
            </a:extLst>
          </p:cNvPr>
          <p:cNvSpPr/>
          <p:nvPr/>
        </p:nvSpPr>
        <p:spPr bwMode="gray">
          <a:xfrm>
            <a:off x="3461645" y="2212755"/>
            <a:ext cx="3497884"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10000"/>
              </a:lnSpc>
              <a:spcBef>
                <a:spcPts val="0"/>
              </a:spcBef>
              <a:spcAft>
                <a:spcPts val="600"/>
              </a:spcAft>
              <a:buClrTx/>
              <a:buSzTx/>
              <a:buFontTx/>
              <a:buNone/>
              <a:tabLst/>
              <a:defRPr/>
            </a:pPr>
            <a:r>
              <a:rPr kumimoji="0" lang="en-US" sz="1200" b="1" i="0" u="none" strike="noStrike" kern="1200" cap="none" spc="0" normalizeH="0" baseline="0" noProof="0" dirty="0">
                <a:ln>
                  <a:noFill/>
                </a:ln>
                <a:solidFill>
                  <a:prstClr val="black"/>
                </a:solidFill>
                <a:effectLst/>
                <a:uLnTx/>
                <a:uFillTx/>
                <a:ea typeface="+mn-ea"/>
                <a:cs typeface="+mn-cs"/>
                <a:hlinkClick r:id="rId20"/>
              </a:rPr>
              <a:t>draft-</a:t>
            </a:r>
            <a:r>
              <a:rPr kumimoji="0" lang="en-US" sz="1200" b="1" i="0" u="none" strike="noStrike" kern="1200" cap="none" spc="0" normalizeH="0" baseline="0" noProof="0" dirty="0" err="1">
                <a:ln>
                  <a:noFill/>
                </a:ln>
                <a:solidFill>
                  <a:prstClr val="black"/>
                </a:solidFill>
                <a:effectLst/>
                <a:uLnTx/>
                <a:uFillTx/>
                <a:ea typeface="+mn-ea"/>
                <a:cs typeface="+mn-cs"/>
                <a:hlinkClick r:id="rId20"/>
              </a:rPr>
              <a:t>netana</a:t>
            </a:r>
            <a:r>
              <a:rPr kumimoji="0" lang="en-US" sz="1200" b="1" i="0" u="none" strike="noStrike" kern="1200" cap="none" spc="0" normalizeH="0" baseline="0" noProof="0" dirty="0">
                <a:ln>
                  <a:noFill/>
                </a:ln>
                <a:solidFill>
                  <a:prstClr val="black"/>
                </a:solidFill>
                <a:effectLst/>
                <a:uLnTx/>
                <a:uFillTx/>
                <a:ea typeface="+mn-ea"/>
                <a:cs typeface="+mn-cs"/>
                <a:hlinkClick r:id="rId20"/>
              </a:rPr>
              <a:t>-</a:t>
            </a:r>
            <a:r>
              <a:rPr kumimoji="0" lang="en-US" sz="1200" b="1" i="0" u="none" strike="noStrike" kern="1200" cap="none" spc="0" normalizeH="0" baseline="0" noProof="0" dirty="0" err="1">
                <a:ln>
                  <a:noFill/>
                </a:ln>
                <a:solidFill>
                  <a:prstClr val="black"/>
                </a:solidFill>
                <a:effectLst/>
                <a:uLnTx/>
                <a:uFillTx/>
                <a:ea typeface="+mn-ea"/>
                <a:cs typeface="+mn-cs"/>
                <a:hlinkClick r:id="rId20"/>
              </a:rPr>
              <a:t>nmop</a:t>
            </a:r>
            <a:r>
              <a:rPr kumimoji="0" lang="en-US" sz="1200" b="1" i="0" u="none" strike="noStrike" kern="1200" cap="none" spc="0" normalizeH="0" baseline="0" noProof="0" dirty="0">
                <a:ln>
                  <a:noFill/>
                </a:ln>
                <a:solidFill>
                  <a:prstClr val="black"/>
                </a:solidFill>
                <a:effectLst/>
                <a:uLnTx/>
                <a:uFillTx/>
                <a:ea typeface="+mn-ea"/>
                <a:cs typeface="+mn-cs"/>
                <a:hlinkClick r:id="rId20"/>
              </a:rPr>
              <a:t>-network-anomaly-semantics</a:t>
            </a:r>
            <a:br>
              <a:rPr kumimoji="0" lang="en-US" sz="1200" b="1" i="0" u="none" strike="noStrike" kern="1200" cap="none" spc="0" normalizeH="0" baseline="0" noProof="0" dirty="0">
                <a:ln>
                  <a:noFill/>
                </a:ln>
                <a:solidFill>
                  <a:prstClr val="black"/>
                </a:solidFill>
                <a:effectLst/>
                <a:uLnTx/>
                <a:uFillTx/>
                <a:ea typeface="+mn-ea"/>
                <a:cs typeface="+mn-cs"/>
              </a:rPr>
            </a:br>
            <a:r>
              <a:rPr kumimoji="0" lang="en-US" sz="1200" b="1" i="0" u="none" strike="noStrike" kern="1200" cap="none" spc="0" normalizeH="0" baseline="0" noProof="0" dirty="0">
                <a:ln>
                  <a:noFill/>
                </a:ln>
                <a:solidFill>
                  <a:prstClr val="black"/>
                </a:solidFill>
                <a:effectLst/>
                <a:uLnTx/>
                <a:uFillTx/>
                <a:ea typeface="+mn-ea"/>
                <a:cs typeface="+mn-cs"/>
                <a:hlinkClick r:id="rId21"/>
              </a:rPr>
              <a:t>draft-</a:t>
            </a:r>
            <a:r>
              <a:rPr kumimoji="0" lang="en-US" sz="1200" b="1" i="0" u="none" strike="noStrike" kern="1200" cap="none" spc="0" normalizeH="0" baseline="0" noProof="0" dirty="0" err="1">
                <a:ln>
                  <a:noFill/>
                </a:ln>
                <a:solidFill>
                  <a:prstClr val="black"/>
                </a:solidFill>
                <a:effectLst/>
                <a:uLnTx/>
                <a:uFillTx/>
                <a:ea typeface="+mn-ea"/>
                <a:cs typeface="+mn-cs"/>
                <a:hlinkClick r:id="rId21"/>
              </a:rPr>
              <a:t>netana</a:t>
            </a:r>
            <a:r>
              <a:rPr kumimoji="0" lang="en-US" sz="1200" b="1" i="0" u="none" strike="noStrike" kern="1200" cap="none" spc="0" normalizeH="0" baseline="0" noProof="0" dirty="0">
                <a:ln>
                  <a:noFill/>
                </a:ln>
                <a:solidFill>
                  <a:prstClr val="black"/>
                </a:solidFill>
                <a:effectLst/>
                <a:uLnTx/>
                <a:uFillTx/>
                <a:ea typeface="+mn-ea"/>
                <a:cs typeface="+mn-cs"/>
                <a:hlinkClick r:id="rId21"/>
              </a:rPr>
              <a:t>-</a:t>
            </a:r>
            <a:r>
              <a:rPr kumimoji="0" lang="en-US" sz="1200" b="1" i="0" u="none" strike="noStrike" kern="1200" cap="none" spc="0" normalizeH="0" baseline="0" noProof="0" dirty="0" err="1">
                <a:ln>
                  <a:noFill/>
                </a:ln>
                <a:solidFill>
                  <a:prstClr val="black"/>
                </a:solidFill>
                <a:effectLst/>
                <a:uLnTx/>
                <a:uFillTx/>
                <a:ea typeface="+mn-ea"/>
                <a:cs typeface="+mn-cs"/>
                <a:hlinkClick r:id="rId21"/>
              </a:rPr>
              <a:t>nmop</a:t>
            </a:r>
            <a:r>
              <a:rPr kumimoji="0" lang="en-US" sz="1200" b="1" i="0" u="none" strike="noStrike" kern="1200" cap="none" spc="0" normalizeH="0" baseline="0" noProof="0" dirty="0">
                <a:ln>
                  <a:noFill/>
                </a:ln>
                <a:solidFill>
                  <a:prstClr val="black"/>
                </a:solidFill>
                <a:effectLst/>
                <a:uLnTx/>
                <a:uFillTx/>
                <a:ea typeface="+mn-ea"/>
                <a:cs typeface="+mn-cs"/>
                <a:hlinkClick r:id="rId21"/>
              </a:rPr>
              <a:t>-network-anomaly-lifecycle</a:t>
            </a:r>
            <a:endParaRPr kumimoji="0" lang="en-US" sz="1200" b="1" i="0" u="none" strike="noStrike" kern="1200" cap="none" spc="0" normalizeH="0" baseline="0" noProof="0" dirty="0">
              <a:ln>
                <a:noFill/>
              </a:ln>
              <a:solidFill>
                <a:prstClr val="black"/>
              </a:solidFill>
              <a:effectLst/>
              <a:uLnTx/>
              <a:uFillTx/>
              <a:ea typeface="+mn-ea"/>
              <a:cs typeface="+mn-cs"/>
            </a:endParaRPr>
          </a:p>
        </p:txBody>
      </p:sp>
      <p:cxnSp>
        <p:nvCxnSpPr>
          <p:cNvPr id="42" name="Straight Arrow Connector 41">
            <a:extLst>
              <a:ext uri="{FF2B5EF4-FFF2-40B4-BE49-F238E27FC236}">
                <a16:creationId xmlns:a16="http://schemas.microsoft.com/office/drawing/2014/main" id="{3CD8EA4A-314A-BB28-E712-414D5F01E35F}"/>
              </a:ext>
            </a:extLst>
          </p:cNvPr>
          <p:cNvCxnSpPr/>
          <p:nvPr/>
        </p:nvCxnSpPr>
        <p:spPr bwMode="gray">
          <a:xfrm>
            <a:off x="2612083" y="1762656"/>
            <a:ext cx="0" cy="752897"/>
          </a:xfrm>
          <a:prstGeom prst="straightConnector1">
            <a:avLst/>
          </a:prstGeom>
          <a:ln w="28575">
            <a:solidFill>
              <a:srgbClr val="C00000"/>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1E3CC50D-6BF1-E751-D746-D130EE998D4B}"/>
              </a:ext>
            </a:extLst>
          </p:cNvPr>
          <p:cNvCxnSpPr/>
          <p:nvPr/>
        </p:nvCxnSpPr>
        <p:spPr bwMode="gray">
          <a:xfrm>
            <a:off x="5863467" y="5073000"/>
            <a:ext cx="0" cy="752897"/>
          </a:xfrm>
          <a:prstGeom prst="straightConnector1">
            <a:avLst/>
          </a:prstGeom>
          <a:ln w="28575">
            <a:solidFill>
              <a:srgbClr val="C00000"/>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sp>
        <p:nvSpPr>
          <p:cNvPr id="48" name="Title 1">
            <a:extLst>
              <a:ext uri="{FF2B5EF4-FFF2-40B4-BE49-F238E27FC236}">
                <a16:creationId xmlns:a16="http://schemas.microsoft.com/office/drawing/2014/main" id="{A48B1DB7-BCDC-5D18-F56D-8A1447F1B8BA}"/>
              </a:ext>
            </a:extLst>
          </p:cNvPr>
          <p:cNvSpPr>
            <a:spLocks noGrp="1"/>
          </p:cNvSpPr>
          <p:nvPr>
            <p:ph type="title"/>
          </p:nvPr>
        </p:nvSpPr>
        <p:spPr>
          <a:xfrm>
            <a:off x="838200" y="365125"/>
            <a:ext cx="10515600" cy="1325563"/>
          </a:xfrm>
        </p:spPr>
        <p:txBody>
          <a:bodyPr>
            <a:normAutofit/>
          </a:bodyPr>
          <a:lstStyle/>
          <a:p>
            <a:r>
              <a:rPr lang="en-US" sz="2800" b="1" dirty="0"/>
              <a:t>Data Mesh organizes Data in Organizations</a:t>
            </a:r>
            <a:br>
              <a:rPr lang="en-GB" sz="3600" dirty="0"/>
            </a:br>
            <a:r>
              <a:rPr lang="en-US" sz="2700" dirty="0">
                <a:solidFill>
                  <a:schemeClr val="bg2">
                    <a:lumMod val="75000"/>
                  </a:schemeClr>
                </a:solidFill>
              </a:rPr>
              <a:t>Enables Network Analytics use cases</a:t>
            </a:r>
          </a:p>
        </p:txBody>
      </p:sp>
      <p:sp>
        <p:nvSpPr>
          <p:cNvPr id="14" name="TextBox 13">
            <a:extLst>
              <a:ext uri="{FF2B5EF4-FFF2-40B4-BE49-F238E27FC236}">
                <a16:creationId xmlns:a16="http://schemas.microsoft.com/office/drawing/2014/main" id="{A1EA8359-DC79-8122-1266-D00A47BFEBE7}"/>
              </a:ext>
            </a:extLst>
          </p:cNvPr>
          <p:cNvSpPr txBox="1"/>
          <p:nvPr/>
        </p:nvSpPr>
        <p:spPr>
          <a:xfrm>
            <a:off x="755754" y="2294617"/>
            <a:ext cx="802155"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prstClr val="black"/>
                </a:solidFill>
                <a:effectLst/>
                <a:uLnTx/>
                <a:uFillTx/>
                <a:ea typeface="+mn-ea"/>
                <a:cs typeface="+mn-cs"/>
                <a:hlinkClick r:id="rId22"/>
              </a:rPr>
              <a:t>RFC 8632</a:t>
            </a:r>
            <a:endParaRPr kumimoji="0" lang="de-CH" sz="1200" i="0" u="none" strike="noStrike" kern="1200" cap="none" spc="0" normalizeH="0" baseline="0" noProof="0" dirty="0">
              <a:ln>
                <a:noFill/>
              </a:ln>
              <a:solidFill>
                <a:prstClr val="black"/>
              </a:solidFill>
              <a:effectLst/>
              <a:uLnTx/>
              <a:uFillTx/>
              <a:ea typeface="+mn-ea"/>
              <a:cs typeface="+mn-cs"/>
            </a:endParaRPr>
          </a:p>
        </p:txBody>
      </p:sp>
      <p:sp>
        <p:nvSpPr>
          <p:cNvPr id="43" name="Textfeld 49">
            <a:extLst>
              <a:ext uri="{FF2B5EF4-FFF2-40B4-BE49-F238E27FC236}">
                <a16:creationId xmlns:a16="http://schemas.microsoft.com/office/drawing/2014/main" id="{0BE6D769-3D3F-136C-2542-47D8CD603382}"/>
              </a:ext>
            </a:extLst>
          </p:cNvPr>
          <p:cNvSpPr txBox="1"/>
          <p:nvPr>
            <p:custDataLst>
              <p:tags r:id="rId1"/>
            </p:custDataLst>
          </p:nvPr>
        </p:nvSpPr>
        <p:spPr bwMode="gray">
          <a:xfrm>
            <a:off x="3929403" y="2815301"/>
            <a:ext cx="1761022" cy="1811606"/>
          </a:xfrm>
          <a:prstGeom prst="ellipse">
            <a:avLst/>
          </a:prstGeom>
          <a:solidFill>
            <a:srgbClr val="FF0000">
              <a:alpha val="5000"/>
            </a:srgbClr>
          </a:solidFill>
          <a:ln w="6350">
            <a:solidFill>
              <a:srgbClr val="FF0000"/>
            </a:solidFill>
            <a:prstDash val="sysDot"/>
          </a:ln>
          <a:effectLst/>
        </p:spPr>
        <p:txBody>
          <a:bodyPr vert="horz" wrap="square" lIns="0" tIns="0" rIns="0" bIns="0" rtlCol="0" anchor="ctr" anchorCtr="0">
            <a:noAutofit/>
          </a:bodyPr>
          <a:lstStyle/>
          <a:p>
            <a:pPr marL="0" marR="0" lvl="0" indent="0" algn="ctr" defTabSz="914400" rtl="0" eaLnBrk="1" fontAlgn="auto" latinLnBrk="0" hangingPunct="1">
              <a:lnSpc>
                <a:spcPct val="100000"/>
              </a:lnSpc>
              <a:spcBef>
                <a:spcPts val="100"/>
              </a:spcBef>
              <a:spcAft>
                <a:spcPts val="100"/>
              </a:spcAft>
              <a:buClrTx/>
              <a:buSzPct val="100000"/>
              <a:buFontTx/>
              <a:buNone/>
              <a:tabLst/>
              <a:defRPr/>
            </a:pPr>
            <a:br>
              <a:rPr kumimoji="0" lang="en-US" sz="1200" b="1" i="0" u="none" strike="noStrike" kern="1200" cap="none" spc="0" normalizeH="0" baseline="0" noProof="0" dirty="0">
                <a:ln>
                  <a:noFill/>
                </a:ln>
                <a:solidFill>
                  <a:prstClr val="black"/>
                </a:solidFill>
                <a:effectLst/>
                <a:uLnTx/>
                <a:uFillTx/>
                <a:ea typeface="+mn-ea"/>
                <a:cs typeface="+mn-cs"/>
              </a:rPr>
            </a:br>
            <a:endParaRPr kumimoji="0" lang="en-US" sz="1200" b="1" i="0" u="none" strike="noStrike" kern="1200" cap="none" spc="0" normalizeH="0" baseline="0" noProof="0" dirty="0">
              <a:ln>
                <a:noFill/>
              </a:ln>
              <a:solidFill>
                <a:prstClr val="black"/>
              </a:solidFill>
              <a:effectLst/>
              <a:uLnTx/>
              <a:uFillTx/>
              <a:ea typeface="+mn-ea"/>
              <a:cs typeface="+mn-cs"/>
            </a:endParaRPr>
          </a:p>
        </p:txBody>
      </p:sp>
      <p:sp>
        <p:nvSpPr>
          <p:cNvPr id="5" name="Rectangle 4">
            <a:extLst>
              <a:ext uri="{FF2B5EF4-FFF2-40B4-BE49-F238E27FC236}">
                <a16:creationId xmlns:a16="http://schemas.microsoft.com/office/drawing/2014/main" id="{66A4E115-1F77-20A8-3DA1-68ED2196E5C6}"/>
              </a:ext>
            </a:extLst>
          </p:cNvPr>
          <p:cNvSpPr/>
          <p:nvPr/>
        </p:nvSpPr>
        <p:spPr bwMode="gray">
          <a:xfrm>
            <a:off x="3504586" y="4598248"/>
            <a:ext cx="3497884"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10000"/>
              </a:lnSpc>
              <a:spcBef>
                <a:spcPts val="0"/>
              </a:spcBef>
              <a:spcAft>
                <a:spcPts val="600"/>
              </a:spcAft>
              <a:buClrTx/>
              <a:buSzTx/>
              <a:buFontTx/>
              <a:buNone/>
              <a:tabLst/>
              <a:defRPr/>
            </a:pPr>
            <a:r>
              <a:rPr lang="en-US" sz="1200" b="1" dirty="0">
                <a:solidFill>
                  <a:prstClr val="black"/>
                </a:solidFill>
                <a:hlinkClick r:id="rId23"/>
              </a:rPr>
              <a:t>draft-</a:t>
            </a:r>
            <a:r>
              <a:rPr lang="en-US" sz="1200" b="1" dirty="0" err="1">
                <a:solidFill>
                  <a:prstClr val="black"/>
                </a:solidFill>
                <a:hlinkClick r:id="rId23"/>
              </a:rPr>
              <a:t>netana</a:t>
            </a:r>
            <a:r>
              <a:rPr lang="en-US" sz="1200" b="1" dirty="0">
                <a:solidFill>
                  <a:prstClr val="black"/>
                </a:solidFill>
                <a:hlinkClick r:id="rId23"/>
              </a:rPr>
              <a:t>-</a:t>
            </a:r>
            <a:r>
              <a:rPr lang="en-US" sz="1200" b="1" dirty="0" err="1">
                <a:solidFill>
                  <a:prstClr val="black"/>
                </a:solidFill>
                <a:hlinkClick r:id="rId23"/>
              </a:rPr>
              <a:t>nmop</a:t>
            </a:r>
            <a:r>
              <a:rPr lang="en-US" sz="1200" b="1" dirty="0">
                <a:solidFill>
                  <a:prstClr val="black"/>
                </a:solidFill>
                <a:hlinkClick r:id="rId23"/>
              </a:rPr>
              <a:t>-network-anomaly-architecture</a:t>
            </a:r>
            <a:endParaRPr kumimoji="0" lang="en-US" sz="1200" b="1" i="0" u="none" strike="noStrike" kern="1200" cap="none" spc="0" normalizeH="0" baseline="0" noProof="0" dirty="0">
              <a:ln>
                <a:noFill/>
              </a:ln>
              <a:solidFill>
                <a:prstClr val="black"/>
              </a:solidFill>
              <a:effectLst/>
              <a:uLnTx/>
              <a:uFillTx/>
              <a:ea typeface="+mn-ea"/>
              <a:cs typeface="+mn-cs"/>
            </a:endParaRPr>
          </a:p>
        </p:txBody>
      </p:sp>
      <p:sp>
        <p:nvSpPr>
          <p:cNvPr id="44" name="TextBox 43">
            <a:extLst>
              <a:ext uri="{FF2B5EF4-FFF2-40B4-BE49-F238E27FC236}">
                <a16:creationId xmlns:a16="http://schemas.microsoft.com/office/drawing/2014/main" id="{3AEDF2F7-CBB1-37EC-1E76-291921B5FC70}"/>
              </a:ext>
            </a:extLst>
          </p:cNvPr>
          <p:cNvSpPr txBox="1"/>
          <p:nvPr/>
        </p:nvSpPr>
        <p:spPr>
          <a:xfrm>
            <a:off x="5935922" y="5186800"/>
            <a:ext cx="5900477" cy="1384995"/>
          </a:xfrm>
          <a:prstGeom prst="rect">
            <a:avLst/>
          </a:prstGeom>
          <a:noFill/>
        </p:spPr>
        <p:txBody>
          <a:bodyPr wrap="square">
            <a:spAutoFit/>
          </a:bodyPr>
          <a:lstStyle/>
          <a:p>
            <a:pPr>
              <a:defRPr/>
            </a:pPr>
            <a:r>
              <a:rPr lang="en-US" sz="1200" b="1" dirty="0">
                <a:solidFill>
                  <a:prstClr val="black"/>
                </a:solidFill>
              </a:rPr>
              <a:t>Network Telemetry (</a:t>
            </a:r>
            <a:r>
              <a:rPr lang="en-US" sz="1200" b="1" dirty="0">
                <a:solidFill>
                  <a:prstClr val="black"/>
                </a:solidFill>
                <a:hlinkClick r:id="" action="ppaction://noaction"/>
              </a:rPr>
              <a:t>RFC 9232</a:t>
            </a:r>
            <a:r>
              <a:rPr lang="en-US" sz="1200" b="1" dirty="0">
                <a:solidFill>
                  <a:prstClr val="black"/>
                </a:solidFill>
              </a:rPr>
              <a:t>)</a:t>
            </a:r>
            <a:br>
              <a:rPr lang="en-US" sz="1200" b="1" dirty="0">
                <a:solidFill>
                  <a:prstClr val="black"/>
                </a:solidFill>
              </a:rPr>
            </a:br>
            <a:r>
              <a:rPr lang="en-US" sz="1200" b="1" dirty="0">
                <a:solidFill>
                  <a:prstClr val="black"/>
                </a:solidFill>
              </a:rPr>
              <a:t>IPFIX </a:t>
            </a:r>
            <a:r>
              <a:rPr lang="en-US" sz="1200" dirty="0">
                <a:solidFill>
                  <a:prstClr val="black"/>
                </a:solidFill>
              </a:rPr>
              <a:t>(</a:t>
            </a:r>
            <a:r>
              <a:rPr lang="en-US" sz="1200" dirty="0">
                <a:solidFill>
                  <a:prstClr val="black"/>
                </a:solidFill>
                <a:hlinkClick r:id="rId24"/>
              </a:rPr>
              <a:t>RFC 7011</a:t>
            </a:r>
            <a:r>
              <a:rPr lang="en-US" sz="1200" dirty="0">
                <a:solidFill>
                  <a:prstClr val="black"/>
                </a:solidFill>
              </a:rPr>
              <a:t>, </a:t>
            </a:r>
            <a:r>
              <a:rPr lang="en-US" sz="1200" dirty="0">
                <a:solidFill>
                  <a:prstClr val="black"/>
                </a:solidFill>
                <a:hlinkClick r:id="rId25"/>
              </a:rPr>
              <a:t>RFC 9487</a:t>
            </a:r>
            <a:r>
              <a:rPr lang="en-US" sz="1200" dirty="0">
                <a:solidFill>
                  <a:prstClr val="black"/>
                </a:solidFill>
              </a:rPr>
              <a:t>, </a:t>
            </a:r>
            <a:r>
              <a:rPr lang="en-US" sz="1200" dirty="0">
                <a:solidFill>
                  <a:prstClr val="black"/>
                </a:solidFill>
                <a:hlinkClick r:id="rId26"/>
              </a:rPr>
              <a:t>RFC 9160</a:t>
            </a:r>
            <a:r>
              <a:rPr lang="en-US" sz="1200" dirty="0">
                <a:solidFill>
                  <a:prstClr val="black"/>
                </a:solidFill>
              </a:rPr>
              <a:t>, </a:t>
            </a:r>
            <a:r>
              <a:rPr lang="en-US" sz="1200" dirty="0">
                <a:solidFill>
                  <a:prstClr val="black"/>
                </a:solidFill>
                <a:hlinkClick r:id="rId27"/>
              </a:rPr>
              <a:t>draft-</a:t>
            </a:r>
            <a:r>
              <a:rPr lang="en-US" sz="1200" dirty="0" err="1">
                <a:solidFill>
                  <a:prstClr val="black"/>
                </a:solidFill>
                <a:hlinkClick r:id="rId27"/>
              </a:rPr>
              <a:t>ietf</a:t>
            </a:r>
            <a:r>
              <a:rPr lang="en-US" sz="1200" dirty="0">
                <a:solidFill>
                  <a:prstClr val="black"/>
                </a:solidFill>
                <a:hlinkClick r:id="rId27"/>
              </a:rPr>
              <a:t>-opsawg-</a:t>
            </a:r>
            <a:r>
              <a:rPr lang="en-US" sz="1200" dirty="0" err="1">
                <a:solidFill>
                  <a:prstClr val="black"/>
                </a:solidFill>
                <a:hlinkClick r:id="rId27"/>
              </a:rPr>
              <a:t>ipfix</a:t>
            </a:r>
            <a:r>
              <a:rPr lang="en-US" sz="1200" dirty="0">
                <a:solidFill>
                  <a:prstClr val="black"/>
                </a:solidFill>
                <a:hlinkClick r:id="rId27"/>
              </a:rPr>
              <a:t>-on-path-telemetry</a:t>
            </a:r>
            <a:r>
              <a:rPr lang="en-US" sz="1200" dirty="0">
                <a:solidFill>
                  <a:prstClr val="black"/>
                </a:solidFill>
              </a:rPr>
              <a:t>)</a:t>
            </a:r>
          </a:p>
          <a:p>
            <a:pPr>
              <a:defRPr/>
            </a:pPr>
            <a:r>
              <a:rPr lang="de-CH" sz="1200" b="1" dirty="0">
                <a:solidFill>
                  <a:prstClr val="black"/>
                </a:solidFill>
              </a:rPr>
              <a:t>BMP </a:t>
            </a:r>
            <a:r>
              <a:rPr lang="de-CH" sz="1200" dirty="0">
                <a:solidFill>
                  <a:prstClr val="black"/>
                </a:solidFill>
              </a:rPr>
              <a:t>(</a:t>
            </a:r>
            <a:r>
              <a:rPr lang="de-CH" sz="1200" dirty="0">
                <a:solidFill>
                  <a:prstClr val="black"/>
                </a:solidFill>
                <a:hlinkClick r:id="rId28"/>
              </a:rPr>
              <a:t>RFC 7854</a:t>
            </a:r>
            <a:r>
              <a:rPr lang="de-CH" sz="1200" dirty="0">
                <a:solidFill>
                  <a:prstClr val="black"/>
                </a:solidFill>
              </a:rPr>
              <a:t>, </a:t>
            </a:r>
            <a:r>
              <a:rPr lang="de-CH" sz="1200" dirty="0">
                <a:solidFill>
                  <a:prstClr val="black"/>
                </a:solidFill>
                <a:hlinkClick r:id="rId29"/>
              </a:rPr>
              <a:t>RFC 8671</a:t>
            </a:r>
            <a:r>
              <a:rPr lang="de-CH" sz="1200" dirty="0">
                <a:solidFill>
                  <a:prstClr val="black"/>
                </a:solidFill>
              </a:rPr>
              <a:t>, </a:t>
            </a:r>
            <a:r>
              <a:rPr lang="de-CH" sz="1200" dirty="0">
                <a:solidFill>
                  <a:prstClr val="black"/>
                </a:solidFill>
                <a:hlinkClick r:id="rId30"/>
              </a:rPr>
              <a:t>RFC 9069</a:t>
            </a:r>
            <a:r>
              <a:rPr lang="de-CH" sz="1200" dirty="0">
                <a:solidFill>
                  <a:prstClr val="black"/>
                </a:solidFill>
              </a:rPr>
              <a:t>, </a:t>
            </a:r>
            <a:r>
              <a:rPr lang="de-CH" sz="1200" dirty="0">
                <a:solidFill>
                  <a:prstClr val="black"/>
                </a:solidFill>
                <a:hlinkClick r:id="rId31"/>
              </a:rPr>
              <a:t>draft-</a:t>
            </a:r>
            <a:r>
              <a:rPr lang="de-CH" sz="1200" dirty="0" err="1">
                <a:solidFill>
                  <a:prstClr val="black"/>
                </a:solidFill>
                <a:hlinkClick r:id="rId31"/>
              </a:rPr>
              <a:t>ietf</a:t>
            </a:r>
            <a:r>
              <a:rPr lang="de-CH" sz="1200" dirty="0">
                <a:solidFill>
                  <a:prstClr val="black"/>
                </a:solidFill>
                <a:hlinkClick r:id="rId31"/>
              </a:rPr>
              <a:t>-grow-</a:t>
            </a:r>
            <a:r>
              <a:rPr lang="de-CH" sz="1200" dirty="0" err="1">
                <a:solidFill>
                  <a:prstClr val="black"/>
                </a:solidFill>
                <a:hlinkClick r:id="rId31"/>
              </a:rPr>
              <a:t>bmp</a:t>
            </a:r>
            <a:r>
              <a:rPr lang="de-CH" sz="1200" dirty="0">
                <a:solidFill>
                  <a:prstClr val="black"/>
                </a:solidFill>
                <a:hlinkClick r:id="rId31"/>
              </a:rPr>
              <a:t>-</a:t>
            </a:r>
            <a:r>
              <a:rPr lang="de-CH" sz="1200" dirty="0" err="1">
                <a:solidFill>
                  <a:prstClr val="black"/>
                </a:solidFill>
                <a:hlinkClick r:id="rId31"/>
              </a:rPr>
              <a:t>tlv</a:t>
            </a:r>
            <a:r>
              <a:rPr lang="de-CH" sz="1200" dirty="0">
                <a:solidFill>
                  <a:prstClr val="black"/>
                </a:solidFill>
              </a:rPr>
              <a:t>, </a:t>
            </a:r>
            <a:r>
              <a:rPr lang="de-CH" sz="1200" dirty="0">
                <a:solidFill>
                  <a:prstClr val="black"/>
                </a:solidFill>
                <a:hlinkClick r:id="rId32"/>
              </a:rPr>
              <a:t>draft-</a:t>
            </a:r>
            <a:r>
              <a:rPr lang="de-CH" sz="1200" dirty="0" err="1">
                <a:solidFill>
                  <a:prstClr val="black"/>
                </a:solidFill>
                <a:hlinkClick r:id="rId32"/>
              </a:rPr>
              <a:t>ietf</a:t>
            </a:r>
            <a:r>
              <a:rPr lang="de-CH" sz="1200" dirty="0">
                <a:solidFill>
                  <a:prstClr val="black"/>
                </a:solidFill>
                <a:hlinkClick r:id="rId32"/>
              </a:rPr>
              <a:t>-grow-</a:t>
            </a:r>
            <a:r>
              <a:rPr lang="de-CH" sz="1200" dirty="0" err="1">
                <a:solidFill>
                  <a:prstClr val="black"/>
                </a:solidFill>
                <a:hlinkClick r:id="rId32"/>
              </a:rPr>
              <a:t>bmp</a:t>
            </a:r>
            <a:r>
              <a:rPr lang="de-CH" sz="1200" dirty="0">
                <a:solidFill>
                  <a:prstClr val="black"/>
                </a:solidFill>
                <a:hlinkClick r:id="rId32"/>
              </a:rPr>
              <a:t>-</a:t>
            </a:r>
            <a:r>
              <a:rPr lang="de-CH" sz="1200" dirty="0" err="1">
                <a:solidFill>
                  <a:prstClr val="black"/>
                </a:solidFill>
                <a:hlinkClick r:id="rId32"/>
              </a:rPr>
              <a:t>path-marking-tlv</a:t>
            </a:r>
            <a:r>
              <a:rPr lang="de-CH" sz="1200" dirty="0">
                <a:solidFill>
                  <a:prstClr val="black"/>
                </a:solidFill>
              </a:rPr>
              <a:t>, </a:t>
            </a:r>
            <a:r>
              <a:rPr lang="de-CH" sz="1200" dirty="0">
                <a:solidFill>
                  <a:prstClr val="black"/>
                </a:solidFill>
                <a:hlinkClick r:id="rId33"/>
              </a:rPr>
              <a:t>draft-</a:t>
            </a:r>
            <a:r>
              <a:rPr lang="de-CH" sz="1200" dirty="0" err="1">
                <a:solidFill>
                  <a:prstClr val="black"/>
                </a:solidFill>
                <a:hlinkClick r:id="rId33"/>
              </a:rPr>
              <a:t>lucente</a:t>
            </a:r>
            <a:r>
              <a:rPr lang="de-CH" sz="1200" dirty="0">
                <a:solidFill>
                  <a:prstClr val="black"/>
                </a:solidFill>
                <a:hlinkClick r:id="rId33"/>
              </a:rPr>
              <a:t>-grow-</a:t>
            </a:r>
            <a:r>
              <a:rPr lang="de-CH" sz="1200" dirty="0" err="1">
                <a:solidFill>
                  <a:prstClr val="black"/>
                </a:solidFill>
                <a:hlinkClick r:id="rId33"/>
              </a:rPr>
              <a:t>bmp</a:t>
            </a:r>
            <a:r>
              <a:rPr lang="de-CH" sz="1200" dirty="0">
                <a:solidFill>
                  <a:prstClr val="black"/>
                </a:solidFill>
                <a:hlinkClick r:id="rId33"/>
              </a:rPr>
              <a:t>-</a:t>
            </a:r>
            <a:r>
              <a:rPr lang="de-CH" sz="1200" dirty="0" err="1">
                <a:solidFill>
                  <a:prstClr val="black"/>
                </a:solidFill>
                <a:hlinkClick r:id="rId33"/>
              </a:rPr>
              <a:t>rel</a:t>
            </a:r>
            <a:r>
              <a:rPr lang="de-CH" sz="1200" dirty="0">
                <a:solidFill>
                  <a:prstClr val="black"/>
                </a:solidFill>
              </a:rPr>
              <a:t>)</a:t>
            </a:r>
          </a:p>
          <a:p>
            <a:pPr>
              <a:defRPr/>
            </a:pPr>
            <a:r>
              <a:rPr lang="de-CH" sz="1200" b="1" dirty="0">
                <a:solidFill>
                  <a:prstClr val="black"/>
                </a:solidFill>
              </a:rPr>
              <a:t>YANG-Push </a:t>
            </a:r>
            <a:r>
              <a:rPr lang="de-CH" sz="1200" dirty="0">
                <a:solidFill>
                  <a:prstClr val="black"/>
                </a:solidFill>
              </a:rPr>
              <a:t>(</a:t>
            </a:r>
            <a:r>
              <a:rPr lang="de-CH" sz="1200" dirty="0">
                <a:solidFill>
                  <a:prstClr val="black"/>
                </a:solidFill>
                <a:hlinkClick r:id="rId34"/>
              </a:rPr>
              <a:t>RFC 8639</a:t>
            </a:r>
            <a:r>
              <a:rPr lang="de-CH" sz="1200" dirty="0">
                <a:solidFill>
                  <a:prstClr val="black"/>
                </a:solidFill>
              </a:rPr>
              <a:t>, </a:t>
            </a:r>
            <a:r>
              <a:rPr lang="de-CH" sz="1200" dirty="0">
                <a:solidFill>
                  <a:prstClr val="black"/>
                </a:solidFill>
                <a:hlinkClick r:id="rId35"/>
              </a:rPr>
              <a:t>RFC 8641</a:t>
            </a:r>
            <a:r>
              <a:rPr lang="de-CH" sz="1200" dirty="0">
                <a:solidFill>
                  <a:prstClr val="black"/>
                </a:solidFill>
              </a:rPr>
              <a:t>, </a:t>
            </a:r>
            <a:r>
              <a:rPr lang="de-CH" sz="1200" dirty="0">
                <a:solidFill>
                  <a:prstClr val="black"/>
                </a:solidFill>
                <a:hlinkClick r:id="rId36"/>
              </a:rPr>
              <a:t>draft-</a:t>
            </a:r>
            <a:r>
              <a:rPr lang="de-CH" sz="1200" dirty="0" err="1">
                <a:solidFill>
                  <a:prstClr val="black"/>
                </a:solidFill>
                <a:hlinkClick r:id="rId36"/>
              </a:rPr>
              <a:t>ietf</a:t>
            </a:r>
            <a:r>
              <a:rPr lang="de-CH" sz="1200" dirty="0">
                <a:solidFill>
                  <a:prstClr val="black"/>
                </a:solidFill>
                <a:hlinkClick r:id="rId36"/>
              </a:rPr>
              <a:t>-netconf-</a:t>
            </a:r>
            <a:r>
              <a:rPr lang="de-CH" sz="1200" dirty="0" err="1">
                <a:solidFill>
                  <a:prstClr val="black"/>
                </a:solidFill>
                <a:hlinkClick r:id="rId36"/>
              </a:rPr>
              <a:t>udp</a:t>
            </a:r>
            <a:r>
              <a:rPr lang="de-CH" sz="1200" dirty="0">
                <a:solidFill>
                  <a:prstClr val="black"/>
                </a:solidFill>
                <a:hlinkClick r:id="rId36"/>
              </a:rPr>
              <a:t>-</a:t>
            </a:r>
            <a:r>
              <a:rPr lang="de-CH" sz="1200" dirty="0" err="1">
                <a:solidFill>
                  <a:prstClr val="black"/>
                </a:solidFill>
                <a:hlinkClick r:id="rId36"/>
              </a:rPr>
              <a:t>notif</a:t>
            </a:r>
            <a:r>
              <a:rPr lang="de-CH" sz="1200" dirty="0">
                <a:solidFill>
                  <a:prstClr val="black"/>
                </a:solidFill>
              </a:rPr>
              <a:t>, </a:t>
            </a:r>
            <a:r>
              <a:rPr lang="de-CH" sz="1200" dirty="0">
                <a:solidFill>
                  <a:prstClr val="black"/>
                </a:solidFill>
                <a:hlinkClick r:id="rId37"/>
              </a:rPr>
              <a:t>draft-</a:t>
            </a:r>
            <a:r>
              <a:rPr lang="de-CH" sz="1200" dirty="0" err="1">
                <a:solidFill>
                  <a:prstClr val="black"/>
                </a:solidFill>
                <a:hlinkClick r:id="rId37"/>
              </a:rPr>
              <a:t>ietf</a:t>
            </a:r>
            <a:r>
              <a:rPr lang="de-CH" sz="1200" dirty="0">
                <a:solidFill>
                  <a:prstClr val="black"/>
                </a:solidFill>
                <a:hlinkClick r:id="rId37"/>
              </a:rPr>
              <a:t>-netconf-</a:t>
            </a:r>
            <a:r>
              <a:rPr lang="de-CH" sz="1200" dirty="0" err="1">
                <a:solidFill>
                  <a:prstClr val="black"/>
                </a:solidFill>
                <a:hlinkClick r:id="rId37"/>
              </a:rPr>
              <a:t>distributed</a:t>
            </a:r>
            <a:r>
              <a:rPr lang="de-CH" sz="1200" dirty="0">
                <a:solidFill>
                  <a:prstClr val="black"/>
                </a:solidFill>
                <a:hlinkClick r:id="rId37"/>
              </a:rPr>
              <a:t>-</a:t>
            </a:r>
            <a:r>
              <a:rPr lang="de-CH" sz="1200" dirty="0" err="1">
                <a:solidFill>
                  <a:prstClr val="black"/>
                </a:solidFill>
                <a:hlinkClick r:id="rId37"/>
              </a:rPr>
              <a:t>notif</a:t>
            </a:r>
            <a:r>
              <a:rPr lang="de-CH" sz="1200" dirty="0">
                <a:solidFill>
                  <a:prstClr val="black"/>
                </a:solidFill>
              </a:rPr>
              <a:t>, </a:t>
            </a:r>
            <a:r>
              <a:rPr lang="de-CH" sz="1200" dirty="0">
                <a:solidFill>
                  <a:prstClr val="black"/>
                </a:solidFill>
                <a:hlinkClick r:id="rId38"/>
              </a:rPr>
              <a:t>draft-</a:t>
            </a:r>
            <a:r>
              <a:rPr lang="de-CH" sz="1200" dirty="0" err="1">
                <a:solidFill>
                  <a:prstClr val="black"/>
                </a:solidFill>
                <a:hlinkClick r:id="rId38"/>
              </a:rPr>
              <a:t>ahuang</a:t>
            </a:r>
            <a:r>
              <a:rPr lang="de-CH" sz="1200" dirty="0">
                <a:solidFill>
                  <a:prstClr val="black"/>
                </a:solidFill>
                <a:hlinkClick r:id="rId38"/>
              </a:rPr>
              <a:t>-netconf-</a:t>
            </a:r>
            <a:r>
              <a:rPr lang="de-CH" sz="1200" dirty="0" err="1">
                <a:solidFill>
                  <a:prstClr val="black"/>
                </a:solidFill>
                <a:hlinkClick r:id="rId38"/>
              </a:rPr>
              <a:t>notif</a:t>
            </a:r>
            <a:r>
              <a:rPr lang="de-CH" sz="1200" dirty="0">
                <a:solidFill>
                  <a:prstClr val="black"/>
                </a:solidFill>
                <a:hlinkClick r:id="rId38"/>
              </a:rPr>
              <a:t>-</a:t>
            </a:r>
            <a:r>
              <a:rPr lang="de-CH" sz="1200" dirty="0" err="1">
                <a:solidFill>
                  <a:prstClr val="black"/>
                </a:solidFill>
                <a:hlinkClick r:id="rId38"/>
              </a:rPr>
              <a:t>yang</a:t>
            </a:r>
            <a:r>
              <a:rPr lang="de-CH" sz="1200" dirty="0">
                <a:solidFill>
                  <a:prstClr val="black"/>
                </a:solidFill>
              </a:rPr>
              <a:t>, </a:t>
            </a:r>
            <a:r>
              <a:rPr lang="de-CH" sz="1200" dirty="0">
                <a:solidFill>
                  <a:prstClr val="black"/>
                </a:solidFill>
                <a:hlinkClick r:id="rId39"/>
              </a:rPr>
              <a:t>draft-</a:t>
            </a:r>
            <a:r>
              <a:rPr lang="de-CH" sz="1200" dirty="0" err="1">
                <a:solidFill>
                  <a:prstClr val="black"/>
                </a:solidFill>
                <a:hlinkClick r:id="rId39"/>
              </a:rPr>
              <a:t>ietf</a:t>
            </a:r>
            <a:r>
              <a:rPr lang="de-CH" sz="1200" dirty="0">
                <a:solidFill>
                  <a:prstClr val="black"/>
                </a:solidFill>
                <a:hlinkClick r:id="rId39"/>
              </a:rPr>
              <a:t>-netconf-</a:t>
            </a:r>
            <a:r>
              <a:rPr lang="de-CH" sz="1200" dirty="0" err="1">
                <a:solidFill>
                  <a:prstClr val="black"/>
                </a:solidFill>
                <a:hlinkClick r:id="rId39"/>
              </a:rPr>
              <a:t>yang</a:t>
            </a:r>
            <a:r>
              <a:rPr lang="de-CH" sz="1200" dirty="0">
                <a:solidFill>
                  <a:prstClr val="black"/>
                </a:solidFill>
                <a:hlinkClick r:id="rId39"/>
              </a:rPr>
              <a:t>-</a:t>
            </a:r>
            <a:r>
              <a:rPr lang="de-CH" sz="1200" dirty="0" err="1">
                <a:solidFill>
                  <a:prstClr val="black"/>
                </a:solidFill>
                <a:hlinkClick r:id="rId39"/>
              </a:rPr>
              <a:t>notifications-versioning</a:t>
            </a:r>
            <a:r>
              <a:rPr lang="de-CH" sz="1200" dirty="0">
                <a:solidFill>
                  <a:prstClr val="black"/>
                </a:solidFill>
              </a:rPr>
              <a:t>, </a:t>
            </a:r>
            <a:r>
              <a:rPr lang="de-CH" sz="1200" dirty="0">
                <a:solidFill>
                  <a:prstClr val="black"/>
                </a:solidFill>
                <a:hlinkClick r:id="rId40"/>
              </a:rPr>
              <a:t>draft-</a:t>
            </a:r>
            <a:r>
              <a:rPr lang="de-CH" sz="1200" dirty="0" err="1">
                <a:solidFill>
                  <a:prstClr val="black"/>
                </a:solidFill>
                <a:hlinkClick r:id="rId40"/>
              </a:rPr>
              <a:t>tgraf</a:t>
            </a:r>
            <a:r>
              <a:rPr lang="de-CH" sz="1200" dirty="0">
                <a:solidFill>
                  <a:prstClr val="black"/>
                </a:solidFill>
                <a:hlinkClick r:id="rId40"/>
              </a:rPr>
              <a:t>-netconf-</a:t>
            </a:r>
            <a:r>
              <a:rPr lang="de-CH" sz="1200" dirty="0" err="1">
                <a:solidFill>
                  <a:prstClr val="black"/>
                </a:solidFill>
                <a:hlinkClick r:id="rId40"/>
              </a:rPr>
              <a:t>notif</a:t>
            </a:r>
            <a:r>
              <a:rPr lang="de-CH" sz="1200" dirty="0">
                <a:solidFill>
                  <a:prstClr val="black"/>
                </a:solidFill>
                <a:hlinkClick r:id="rId40"/>
              </a:rPr>
              <a:t>-</a:t>
            </a:r>
            <a:r>
              <a:rPr lang="de-CH" sz="1200" dirty="0" err="1">
                <a:solidFill>
                  <a:prstClr val="black"/>
                </a:solidFill>
                <a:hlinkClick r:id="rId40"/>
              </a:rPr>
              <a:t>sequencing</a:t>
            </a:r>
            <a:r>
              <a:rPr lang="de-CH" sz="1200" dirty="0">
                <a:solidFill>
                  <a:prstClr val="black"/>
                </a:solidFill>
              </a:rPr>
              <a:t>, </a:t>
            </a:r>
            <a:r>
              <a:rPr lang="de-CH" sz="1200" dirty="0">
                <a:solidFill>
                  <a:prstClr val="black"/>
                </a:solidFill>
                <a:hlinkClick r:id="rId41"/>
              </a:rPr>
              <a:t>draft-</a:t>
            </a:r>
            <a:r>
              <a:rPr lang="de-CH" sz="1200" dirty="0" err="1">
                <a:solidFill>
                  <a:prstClr val="black"/>
                </a:solidFill>
                <a:hlinkClick r:id="rId41"/>
              </a:rPr>
              <a:t>tgraf</a:t>
            </a:r>
            <a:r>
              <a:rPr lang="de-CH" sz="1200" dirty="0">
                <a:solidFill>
                  <a:prstClr val="black"/>
                </a:solidFill>
                <a:hlinkClick r:id="rId41"/>
              </a:rPr>
              <a:t>-netconf-</a:t>
            </a:r>
            <a:r>
              <a:rPr lang="de-CH" sz="1200" dirty="0" err="1">
                <a:solidFill>
                  <a:prstClr val="black"/>
                </a:solidFill>
                <a:hlinkClick r:id="rId41"/>
              </a:rPr>
              <a:t>yang</a:t>
            </a:r>
            <a:r>
              <a:rPr lang="de-CH" sz="1200" dirty="0">
                <a:solidFill>
                  <a:prstClr val="black"/>
                </a:solidFill>
                <a:hlinkClick r:id="rId41"/>
              </a:rPr>
              <a:t>-push-observation-time</a:t>
            </a:r>
            <a:r>
              <a:rPr lang="de-CH" sz="1200" dirty="0">
                <a:solidFill>
                  <a:prstClr val="black"/>
                </a:solidFill>
              </a:rPr>
              <a:t>)</a:t>
            </a:r>
          </a:p>
        </p:txBody>
      </p:sp>
      <p:sp>
        <p:nvSpPr>
          <p:cNvPr id="46" name="Rectangle 45">
            <a:extLst>
              <a:ext uri="{FF2B5EF4-FFF2-40B4-BE49-F238E27FC236}">
                <a16:creationId xmlns:a16="http://schemas.microsoft.com/office/drawing/2014/main" id="{739358FF-EF3C-19A5-B66E-56764914554A}"/>
              </a:ext>
            </a:extLst>
          </p:cNvPr>
          <p:cNvSpPr/>
          <p:nvPr/>
        </p:nvSpPr>
        <p:spPr bwMode="gray">
          <a:xfrm>
            <a:off x="6096000" y="4842000"/>
            <a:ext cx="4449694" cy="270701"/>
          </a:xfrm>
          <a:prstGeom prst="rect">
            <a:avLst/>
          </a:prstGeom>
          <a:noFill/>
          <a:ln w="6350" cap="flat" cmpd="sng" algn="ctr">
            <a:noFill/>
            <a:prstDash val="solid"/>
            <a:miter lim="800000"/>
          </a:ln>
          <a:effectLst/>
        </p:spPr>
        <p:txBody>
          <a:bodyPr rtlCol="0" anchor="ctr"/>
          <a:lstStyle/>
          <a:p>
            <a:pPr marL="0" marR="0" lvl="0" indent="0" algn="r" defTabSz="914400" eaLnBrk="1" fontAlgn="auto" latinLnBrk="0" hangingPunct="1">
              <a:lnSpc>
                <a:spcPct val="110000"/>
              </a:lnSpc>
              <a:spcBef>
                <a:spcPts val="0"/>
              </a:spcBef>
              <a:spcAft>
                <a:spcPts val="600"/>
              </a:spcAft>
              <a:buClrTx/>
              <a:buSzTx/>
              <a:buFontTx/>
              <a:buNone/>
              <a:tabLst/>
              <a:defRPr/>
            </a:pPr>
            <a:r>
              <a:rPr kumimoji="0" lang="en-US" sz="1200" b="1" i="0" u="none" strike="noStrike" kern="0" cap="none" spc="0" normalizeH="0" baseline="0" noProof="0" dirty="0">
                <a:ln>
                  <a:noFill/>
                </a:ln>
                <a:solidFill>
                  <a:prstClr val="black"/>
                </a:solidFill>
                <a:effectLst/>
                <a:uLnTx/>
                <a:uFillTx/>
                <a:ea typeface="+mn-ea"/>
                <a:cs typeface="+mn-cs"/>
              </a:rPr>
              <a:t>Operational Data</a:t>
            </a:r>
            <a:br>
              <a:rPr kumimoji="0" lang="en-US" sz="1200" b="1" i="0" u="none" strike="noStrike" kern="0" cap="none" spc="0" normalizeH="0" baseline="0" noProof="0" dirty="0">
                <a:ln>
                  <a:noFill/>
                </a:ln>
                <a:solidFill>
                  <a:prstClr val="black"/>
                </a:solidFill>
                <a:effectLst/>
                <a:uLnTx/>
                <a:uFillTx/>
                <a:ea typeface="+mn-ea"/>
                <a:cs typeface="+mn-cs"/>
              </a:rPr>
            </a:br>
            <a:r>
              <a:rPr kumimoji="0" lang="en-US" sz="1200" i="0" u="none" strike="noStrike" kern="0" cap="none" spc="0" normalizeH="0" baseline="0" noProof="0" dirty="0">
                <a:ln>
                  <a:noFill/>
                </a:ln>
                <a:solidFill>
                  <a:prstClr val="black"/>
                </a:solidFill>
                <a:effectLst/>
                <a:uLnTx/>
                <a:uFillTx/>
                <a:ea typeface="+mn-ea"/>
                <a:cs typeface="+mn-cs"/>
                <a:hlinkClick r:id="rId42"/>
              </a:rPr>
              <a:t>draft-</a:t>
            </a:r>
            <a:r>
              <a:rPr kumimoji="0" lang="en-US" sz="1200" i="0" u="none" strike="noStrike" kern="0" cap="none" spc="0" normalizeH="0" baseline="0" noProof="0" dirty="0" err="1">
                <a:ln>
                  <a:noFill/>
                </a:ln>
                <a:solidFill>
                  <a:prstClr val="black"/>
                </a:solidFill>
                <a:effectLst/>
                <a:uLnTx/>
                <a:uFillTx/>
                <a:ea typeface="+mn-ea"/>
                <a:cs typeface="+mn-cs"/>
                <a:hlinkClick r:id="rId42"/>
              </a:rPr>
              <a:t>netana</a:t>
            </a:r>
            <a:r>
              <a:rPr kumimoji="0" lang="en-US" sz="1200" i="0" u="none" strike="noStrike" kern="0" cap="none" spc="0" normalizeH="0" baseline="0" noProof="0" dirty="0">
                <a:ln>
                  <a:noFill/>
                </a:ln>
                <a:solidFill>
                  <a:prstClr val="black"/>
                </a:solidFill>
                <a:effectLst/>
                <a:uLnTx/>
                <a:uFillTx/>
                <a:ea typeface="+mn-ea"/>
                <a:cs typeface="+mn-cs"/>
                <a:hlinkClick r:id="rId42"/>
              </a:rPr>
              <a:t>-</a:t>
            </a:r>
            <a:r>
              <a:rPr kumimoji="0" lang="en-US" sz="1200" i="0" u="none" strike="noStrike" kern="0" cap="none" spc="0" normalizeH="0" baseline="0" noProof="0" dirty="0" err="1">
                <a:ln>
                  <a:noFill/>
                </a:ln>
                <a:solidFill>
                  <a:prstClr val="black"/>
                </a:solidFill>
                <a:effectLst/>
                <a:uLnTx/>
                <a:uFillTx/>
                <a:ea typeface="+mn-ea"/>
                <a:cs typeface="+mn-cs"/>
                <a:hlinkClick r:id="rId42"/>
              </a:rPr>
              <a:t>nmop</a:t>
            </a:r>
            <a:r>
              <a:rPr kumimoji="0" lang="en-US" sz="1200" i="0" u="none" strike="noStrike" kern="0" cap="none" spc="0" normalizeH="0" baseline="0" noProof="0" dirty="0">
                <a:ln>
                  <a:noFill/>
                </a:ln>
                <a:solidFill>
                  <a:prstClr val="black"/>
                </a:solidFill>
                <a:effectLst/>
                <a:uLnTx/>
                <a:uFillTx/>
                <a:ea typeface="+mn-ea"/>
                <a:cs typeface="+mn-cs"/>
                <a:hlinkClick r:id="rId42"/>
              </a:rPr>
              <a:t>-yang-message-broker-integration</a:t>
            </a:r>
            <a:br>
              <a:rPr kumimoji="0" lang="en-US" sz="1200" b="1" i="0" u="none" strike="noStrike" kern="0" cap="none" spc="0" normalizeH="0" baseline="0" noProof="0" dirty="0">
                <a:ln>
                  <a:noFill/>
                </a:ln>
                <a:solidFill>
                  <a:prstClr val="black"/>
                </a:solidFill>
                <a:effectLst/>
                <a:uLnTx/>
                <a:uFillTx/>
                <a:ea typeface="+mn-ea"/>
                <a:cs typeface="+mn-cs"/>
              </a:rPr>
            </a:br>
            <a:endParaRPr kumimoji="0" lang="en-US" sz="1200" b="1" i="0" u="none" strike="noStrike" kern="0" cap="none" spc="0" normalizeH="0" baseline="0" noProof="0" dirty="0">
              <a:ln>
                <a:noFill/>
              </a:ln>
              <a:solidFill>
                <a:prstClr val="black"/>
              </a:solidFill>
              <a:effectLst/>
              <a:uLnTx/>
              <a:uFillTx/>
              <a:ea typeface="+mn-ea"/>
              <a:cs typeface="+mn-cs"/>
            </a:endParaRPr>
          </a:p>
        </p:txBody>
      </p:sp>
      <p:sp>
        <p:nvSpPr>
          <p:cNvPr id="51" name="Rectangle 50">
            <a:extLst>
              <a:ext uri="{FF2B5EF4-FFF2-40B4-BE49-F238E27FC236}">
                <a16:creationId xmlns:a16="http://schemas.microsoft.com/office/drawing/2014/main" id="{8B2D3939-F517-F366-148A-DF75104D4638}"/>
              </a:ext>
            </a:extLst>
          </p:cNvPr>
          <p:cNvSpPr/>
          <p:nvPr/>
        </p:nvSpPr>
        <p:spPr bwMode="gray">
          <a:xfrm>
            <a:off x="6084464" y="2618584"/>
            <a:ext cx="4449694" cy="270701"/>
          </a:xfrm>
          <a:prstGeom prst="rect">
            <a:avLst/>
          </a:prstGeom>
          <a:noFill/>
          <a:ln w="6350" cap="flat" cmpd="sng" algn="ctr">
            <a:noFill/>
            <a:prstDash val="solid"/>
            <a:miter lim="800000"/>
          </a:ln>
          <a:effectLst/>
        </p:spPr>
        <p:txBody>
          <a:bodyPr rtlCol="0" anchor="ctr"/>
          <a:lstStyle/>
          <a:p>
            <a:pPr marL="0" marR="0" lvl="0" indent="0" algn="r" defTabSz="914400" eaLnBrk="1" fontAlgn="auto" latinLnBrk="0" hangingPunct="1">
              <a:lnSpc>
                <a:spcPct val="110000"/>
              </a:lnSpc>
              <a:spcBef>
                <a:spcPts val="0"/>
              </a:spcBef>
              <a:spcAft>
                <a:spcPts val="600"/>
              </a:spcAft>
              <a:buClrTx/>
              <a:buSzTx/>
              <a:buFontTx/>
              <a:buNone/>
              <a:tabLst/>
              <a:defRPr/>
            </a:pPr>
            <a:r>
              <a:rPr kumimoji="0" lang="en-US" sz="1200" b="1" i="0" u="none" strike="noStrike" kern="0" cap="none" spc="0" normalizeH="0" baseline="0" noProof="0" dirty="0">
                <a:ln>
                  <a:noFill/>
                </a:ln>
                <a:solidFill>
                  <a:prstClr val="black"/>
                </a:solidFill>
                <a:effectLst/>
                <a:uLnTx/>
                <a:uFillTx/>
                <a:ea typeface="+mn-ea"/>
                <a:cs typeface="+mn-cs"/>
              </a:rPr>
              <a:t>Analytical Data</a:t>
            </a:r>
            <a:br>
              <a:rPr kumimoji="0" lang="en-US" sz="1200" b="1" i="0" u="none" strike="noStrike" kern="0" cap="none" spc="0" normalizeH="0" baseline="0" noProof="0" dirty="0">
                <a:ln>
                  <a:noFill/>
                </a:ln>
                <a:solidFill>
                  <a:prstClr val="black"/>
                </a:solidFill>
                <a:effectLst/>
                <a:uLnTx/>
                <a:uFillTx/>
                <a:ea typeface="+mn-ea"/>
                <a:cs typeface="+mn-cs"/>
              </a:rPr>
            </a:br>
            <a:r>
              <a:rPr kumimoji="0" lang="en-US" sz="1200" i="0" u="none" strike="noStrike" kern="0" cap="none" spc="0" normalizeH="0" baseline="0" noProof="0" dirty="0">
                <a:ln>
                  <a:noFill/>
                </a:ln>
                <a:solidFill>
                  <a:prstClr val="black"/>
                </a:solidFill>
                <a:effectLst/>
                <a:uLnTx/>
                <a:uFillTx/>
                <a:ea typeface="+mn-ea"/>
                <a:cs typeface="+mn-cs"/>
                <a:hlinkClick r:id="rId42"/>
              </a:rPr>
              <a:t>draft-</a:t>
            </a:r>
            <a:r>
              <a:rPr kumimoji="0" lang="en-US" sz="1200" i="0" u="none" strike="noStrike" kern="0" cap="none" spc="0" normalizeH="0" baseline="0" noProof="0" dirty="0" err="1">
                <a:ln>
                  <a:noFill/>
                </a:ln>
                <a:solidFill>
                  <a:prstClr val="black"/>
                </a:solidFill>
                <a:effectLst/>
                <a:uLnTx/>
                <a:uFillTx/>
                <a:ea typeface="+mn-ea"/>
                <a:cs typeface="+mn-cs"/>
                <a:hlinkClick r:id="rId42"/>
              </a:rPr>
              <a:t>netana</a:t>
            </a:r>
            <a:r>
              <a:rPr kumimoji="0" lang="en-US" sz="1200" i="0" u="none" strike="noStrike" kern="0" cap="none" spc="0" normalizeH="0" baseline="0" noProof="0" dirty="0">
                <a:ln>
                  <a:noFill/>
                </a:ln>
                <a:solidFill>
                  <a:prstClr val="black"/>
                </a:solidFill>
                <a:effectLst/>
                <a:uLnTx/>
                <a:uFillTx/>
                <a:ea typeface="+mn-ea"/>
                <a:cs typeface="+mn-cs"/>
                <a:hlinkClick r:id="rId42"/>
              </a:rPr>
              <a:t>-</a:t>
            </a:r>
            <a:r>
              <a:rPr kumimoji="0" lang="en-US" sz="1200" i="0" u="none" strike="noStrike" kern="0" cap="none" spc="0" normalizeH="0" baseline="0" noProof="0" dirty="0" err="1">
                <a:ln>
                  <a:noFill/>
                </a:ln>
                <a:solidFill>
                  <a:prstClr val="black"/>
                </a:solidFill>
                <a:effectLst/>
                <a:uLnTx/>
                <a:uFillTx/>
                <a:ea typeface="+mn-ea"/>
                <a:cs typeface="+mn-cs"/>
                <a:hlinkClick r:id="rId42"/>
              </a:rPr>
              <a:t>nmop</a:t>
            </a:r>
            <a:r>
              <a:rPr kumimoji="0" lang="en-US" sz="1200" i="0" u="none" strike="noStrike" kern="0" cap="none" spc="0" normalizeH="0" baseline="0" noProof="0" dirty="0">
                <a:ln>
                  <a:noFill/>
                </a:ln>
                <a:solidFill>
                  <a:prstClr val="black"/>
                </a:solidFill>
                <a:effectLst/>
                <a:uLnTx/>
                <a:uFillTx/>
                <a:ea typeface="+mn-ea"/>
                <a:cs typeface="+mn-cs"/>
                <a:hlinkClick r:id="rId42"/>
              </a:rPr>
              <a:t>-yang-message-broker-integration</a:t>
            </a:r>
            <a:br>
              <a:rPr kumimoji="0" lang="en-US" sz="1200" b="1" i="0" u="none" strike="noStrike" kern="0" cap="none" spc="0" normalizeH="0" baseline="0" noProof="0" dirty="0">
                <a:ln>
                  <a:noFill/>
                </a:ln>
                <a:solidFill>
                  <a:prstClr val="black"/>
                </a:solidFill>
                <a:effectLst/>
                <a:uLnTx/>
                <a:uFillTx/>
                <a:ea typeface="+mn-ea"/>
                <a:cs typeface="+mn-cs"/>
              </a:rPr>
            </a:br>
            <a:endParaRPr kumimoji="0" lang="en-US" sz="1200" b="1" i="0" u="none" strike="noStrike" kern="0" cap="none" spc="0" normalizeH="0" baseline="0" noProof="0" dirty="0">
              <a:ln>
                <a:noFill/>
              </a:ln>
              <a:solidFill>
                <a:prstClr val="black"/>
              </a:solidFill>
              <a:effectLst/>
              <a:uLnTx/>
              <a:uFillTx/>
              <a:ea typeface="+mn-ea"/>
              <a:cs typeface="+mn-cs"/>
            </a:endParaRPr>
          </a:p>
        </p:txBody>
      </p:sp>
    </p:spTree>
    <p:extLst>
      <p:ext uri="{BB962C8B-B14F-4D97-AF65-F5344CB8AC3E}">
        <p14:creationId xmlns:p14="http://schemas.microsoft.com/office/powerpoint/2010/main" val="1081037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20</a:t>
            </a:fld>
            <a:endParaRPr lang="de-CH" sz="1400" dirty="0"/>
          </a:p>
        </p:txBody>
      </p:sp>
      <p:sp>
        <p:nvSpPr>
          <p:cNvPr id="48" name="Title 1">
            <a:extLst>
              <a:ext uri="{FF2B5EF4-FFF2-40B4-BE49-F238E27FC236}">
                <a16:creationId xmlns:a16="http://schemas.microsoft.com/office/drawing/2014/main" id="{A48B1DB7-BCDC-5D18-F56D-8A1447F1B8BA}"/>
              </a:ext>
            </a:extLst>
          </p:cNvPr>
          <p:cNvSpPr>
            <a:spLocks noGrp="1"/>
          </p:cNvSpPr>
          <p:nvPr>
            <p:ph type="title"/>
          </p:nvPr>
        </p:nvSpPr>
        <p:spPr>
          <a:xfrm>
            <a:off x="838200" y="365125"/>
            <a:ext cx="10515600" cy="1325563"/>
          </a:xfrm>
        </p:spPr>
        <p:txBody>
          <a:bodyPr>
            <a:normAutofit/>
          </a:bodyPr>
          <a:lstStyle/>
          <a:p>
            <a:r>
              <a:rPr lang="en-US" sz="2800" b="1" dirty="0"/>
              <a:t>Postmortem, L3 VPN Pilot Migration - Voice Over IP</a:t>
            </a:r>
            <a:br>
              <a:rPr lang="en-GB" sz="3600" dirty="0"/>
            </a:br>
            <a:r>
              <a:rPr lang="en-US" sz="2800" b="0" dirty="0">
                <a:solidFill>
                  <a:schemeClr val="bg1">
                    <a:lumMod val="65000"/>
                  </a:schemeClr>
                </a:solidFill>
              </a:rPr>
              <a:t>Route-Reflector Peering and L3 VPN Traffic View</a:t>
            </a:r>
            <a:endParaRPr lang="en-US" sz="2700" dirty="0">
              <a:solidFill>
                <a:schemeClr val="bg2">
                  <a:lumMod val="75000"/>
                </a:schemeClr>
              </a:solidFill>
            </a:endParaRPr>
          </a:p>
        </p:txBody>
      </p:sp>
      <p:sp>
        <p:nvSpPr>
          <p:cNvPr id="5" name="Inhaltsplatzhalter 2">
            <a:extLst>
              <a:ext uri="{FF2B5EF4-FFF2-40B4-BE49-F238E27FC236}">
                <a16:creationId xmlns:a16="http://schemas.microsoft.com/office/drawing/2014/main" id="{477E3269-AE0B-75EF-0438-609ED261D5F5}"/>
              </a:ext>
            </a:extLst>
          </p:cNvPr>
          <p:cNvSpPr txBox="1">
            <a:spLocks/>
          </p:cNvSpPr>
          <p:nvPr/>
        </p:nvSpPr>
        <p:spPr bwMode="black">
          <a:xfrm>
            <a:off x="9900281" y="1681163"/>
            <a:ext cx="1824993" cy="3153997"/>
          </a:xfrm>
          <a:prstGeom prst="rect">
            <a:avLst/>
          </a:prstGeom>
        </p:spPr>
        <p:txBody>
          <a:bodyPr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10000"/>
              </a:lnSpc>
              <a:spcBef>
                <a:spcPts val="900"/>
              </a:spcBef>
              <a:spcAft>
                <a:spcPts val="900"/>
              </a:spcAft>
              <a:buClrTx/>
              <a:buSzTx/>
              <a:buFont typeface="Arial" panose="020B0604020202020204" pitchFamily="34" charset="0"/>
              <a:buNone/>
              <a:tabLst/>
              <a:defRPr/>
            </a:pPr>
            <a:r>
              <a:rPr kumimoji="0" lang="en-US" sz="1350" b="0" i="0" u="none" strike="noStrike" kern="1200" cap="none" spc="0" normalizeH="0" baseline="0" noProof="0" dirty="0">
                <a:ln>
                  <a:noFill/>
                </a:ln>
                <a:solidFill>
                  <a:srgbClr val="333333"/>
                </a:solidFill>
                <a:effectLst/>
                <a:uLnTx/>
                <a:uFillTx/>
                <a:latin typeface="TheSans Swisscom Light"/>
                <a:ea typeface="+mn-ea"/>
                <a:cs typeface="+mn-cs"/>
              </a:rPr>
              <a:t>IPFIX configured on PE </a:t>
            </a:r>
            <a:r>
              <a:rPr kumimoji="0" lang="en-US" sz="1350" b="1" i="0" u="none" strike="noStrike" kern="1200" cap="none" spc="0" normalizeH="0" baseline="0" noProof="0" dirty="0">
                <a:ln>
                  <a:noFill/>
                </a:ln>
                <a:solidFill>
                  <a:srgbClr val="FF0000"/>
                </a:solidFill>
                <a:effectLst/>
                <a:uLnTx/>
                <a:uFillTx/>
                <a:latin typeface="TheSans Swisscom Light"/>
                <a:ea typeface="+mn-ea"/>
                <a:cs typeface="+mn-cs"/>
              </a:rPr>
              <a:t>but not on involved MPLS Inter-AS option B ASBRs </a:t>
            </a:r>
            <a:r>
              <a:rPr kumimoji="0" lang="en-US" sz="1400" b="1" i="0" u="none" strike="noStrike" kern="1200" cap="none" spc="0" normalizeH="0" baseline="0" noProof="0" dirty="0">
                <a:ln>
                  <a:noFill/>
                </a:ln>
                <a:solidFill>
                  <a:srgbClr val="FF0000"/>
                </a:solidFill>
                <a:effectLst/>
                <a:uLnTx/>
                <a:uFillTx/>
                <a:latin typeface="TheSans Swisscom Light"/>
                <a:ea typeface="+mn-ea"/>
                <a:cs typeface="+mn-cs"/>
              </a:rPr>
              <a:t>due to PR1567039</a:t>
            </a:r>
            <a:r>
              <a:rPr kumimoji="0" lang="en-US" sz="1350" b="1" i="0" u="none" strike="noStrike" kern="1200" cap="none" spc="0" normalizeH="0" baseline="0" noProof="0" dirty="0">
                <a:ln>
                  <a:noFill/>
                </a:ln>
                <a:solidFill>
                  <a:srgbClr val="FF0000"/>
                </a:solidFill>
                <a:effectLst/>
                <a:uLnTx/>
                <a:uFillTx/>
                <a:latin typeface="TheSans Swisscom Light"/>
                <a:ea typeface="+mn-ea"/>
                <a:cs typeface="+mn-cs"/>
              </a:rPr>
              <a:t>.</a:t>
            </a:r>
          </a:p>
          <a:p>
            <a:pPr marL="0" marR="0" lvl="0" indent="0" algn="l" defTabSz="914400" rtl="0" eaLnBrk="1" fontAlgn="auto" latinLnBrk="0" hangingPunct="1">
              <a:lnSpc>
                <a:spcPct val="110000"/>
              </a:lnSpc>
              <a:spcBef>
                <a:spcPts val="900"/>
              </a:spcBef>
              <a:spcAft>
                <a:spcPts val="900"/>
              </a:spcAft>
              <a:buClrTx/>
              <a:buSzTx/>
              <a:buFont typeface="Arial" panose="020B0604020202020204" pitchFamily="34" charset="0"/>
              <a:buNone/>
              <a:tabLst/>
              <a:defRPr/>
            </a:pPr>
            <a:r>
              <a:rPr kumimoji="0" lang="en-US" sz="1350" b="0" i="0" u="none" strike="noStrike" kern="1200" cap="none" spc="0" normalizeH="0" baseline="0" noProof="0" dirty="0">
                <a:ln>
                  <a:noFill/>
                </a:ln>
                <a:solidFill>
                  <a:srgbClr val="333333"/>
                </a:solidFill>
                <a:effectLst/>
                <a:uLnTx/>
                <a:uFillTx/>
                <a:latin typeface="TheSans Swisscom Light"/>
                <a:ea typeface="+mn-ea"/>
                <a:cs typeface="+mn-cs"/>
              </a:rPr>
              <a:t>BMP ADJ-RIB In pre-policy on BGP VPNv4 /6 on MPLS PE's. BMP ADJ-RIB In pre-policy on BGP VPNv4 /6 on Route Reflectors and BMP ADJ-RIB In pre-policy and ADJ-RIB Out post-policy on Inter-AS Option B ASBR.</a:t>
            </a:r>
          </a:p>
          <a:p>
            <a:pPr marL="0" marR="0" lvl="0" indent="0" algn="l" defTabSz="914400" rtl="0" eaLnBrk="1" fontAlgn="auto" latinLnBrk="0" hangingPunct="1">
              <a:lnSpc>
                <a:spcPct val="110000"/>
              </a:lnSpc>
              <a:spcBef>
                <a:spcPts val="900"/>
              </a:spcBef>
              <a:spcAft>
                <a:spcPts val="900"/>
              </a:spcAft>
              <a:buClrTx/>
              <a:buSzTx/>
              <a:buFont typeface="Arial" panose="020B0604020202020204" pitchFamily="34" charset="0"/>
              <a:buNone/>
              <a:tabLst/>
              <a:defRPr/>
            </a:pPr>
            <a:r>
              <a:rPr kumimoji="0" lang="en-US" sz="1350" b="0" i="0" u="none" strike="noStrike" kern="1200" cap="none" spc="0" normalizeH="0" baseline="0" noProof="0" dirty="0">
                <a:ln>
                  <a:noFill/>
                </a:ln>
                <a:solidFill>
                  <a:srgbClr val="333333"/>
                </a:solidFill>
                <a:effectLst/>
                <a:uLnTx/>
                <a:uFillTx/>
                <a:latin typeface="TheSans Swisscom Light"/>
                <a:ea typeface="+mn-ea"/>
                <a:cs typeface="+mn-cs"/>
              </a:rPr>
              <a:t>YANG Push on most nodes but not relevant for this use case.</a:t>
            </a:r>
          </a:p>
        </p:txBody>
      </p:sp>
      <p:pic>
        <p:nvPicPr>
          <p:cNvPr id="8" name="Grafik 8">
            <a:extLst>
              <a:ext uri="{FF2B5EF4-FFF2-40B4-BE49-F238E27FC236}">
                <a16:creationId xmlns:a16="http://schemas.microsoft.com/office/drawing/2014/main" id="{54154485-B928-B492-B0BF-0F2B48285B4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79124" y="3058389"/>
            <a:ext cx="409069" cy="409069"/>
          </a:xfrm>
          <a:prstGeom prst="rect">
            <a:avLst/>
          </a:prstGeom>
        </p:spPr>
      </p:pic>
      <p:pic>
        <p:nvPicPr>
          <p:cNvPr id="9" name="Graphic 8">
            <a:extLst>
              <a:ext uri="{FF2B5EF4-FFF2-40B4-BE49-F238E27FC236}">
                <a16:creationId xmlns:a16="http://schemas.microsoft.com/office/drawing/2014/main" id="{2B0ED05A-090F-1833-44DF-BB03C2D9803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79124" y="5580908"/>
            <a:ext cx="410400" cy="410400"/>
          </a:xfrm>
          <a:prstGeom prst="rect">
            <a:avLst/>
          </a:prstGeom>
        </p:spPr>
      </p:pic>
      <p:sp>
        <p:nvSpPr>
          <p:cNvPr id="10" name="Rectangle 9">
            <a:extLst>
              <a:ext uri="{FF2B5EF4-FFF2-40B4-BE49-F238E27FC236}">
                <a16:creationId xmlns:a16="http://schemas.microsoft.com/office/drawing/2014/main" id="{D5BF30A0-2EDE-D753-5071-EAC623851B2A}"/>
              </a:ext>
            </a:extLst>
          </p:cNvPr>
          <p:cNvSpPr/>
          <p:nvPr/>
        </p:nvSpPr>
        <p:spPr>
          <a:xfrm>
            <a:off x="2562225" y="3837023"/>
            <a:ext cx="3659921" cy="276999"/>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333333"/>
                </a:solidFill>
                <a:effectLst/>
                <a:uLnTx/>
                <a:uFillTx/>
                <a:latin typeface="TheSans Swisscom Light"/>
                <a:ea typeface="+mn-ea"/>
                <a:cs typeface="+mn-cs"/>
              </a:rPr>
              <a:t>BMP Peering Statistics on Route Reflectors</a:t>
            </a:r>
          </a:p>
        </p:txBody>
      </p:sp>
      <p:pic>
        <p:nvPicPr>
          <p:cNvPr id="11" name="Graphic 10">
            <a:extLst>
              <a:ext uri="{FF2B5EF4-FFF2-40B4-BE49-F238E27FC236}">
                <a16:creationId xmlns:a16="http://schemas.microsoft.com/office/drawing/2014/main" id="{A016D5FB-2A70-8FB0-B62D-016BEC79DF4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292916" y="1714589"/>
            <a:ext cx="525183" cy="525183"/>
          </a:xfrm>
          <a:prstGeom prst="rect">
            <a:avLst/>
          </a:prstGeom>
        </p:spPr>
      </p:pic>
      <p:pic>
        <p:nvPicPr>
          <p:cNvPr id="12" name="Picture 11">
            <a:extLst>
              <a:ext uri="{FF2B5EF4-FFF2-40B4-BE49-F238E27FC236}">
                <a16:creationId xmlns:a16="http://schemas.microsoft.com/office/drawing/2014/main" id="{53FBDF35-349F-4A69-857C-9D3F5A1A82DE}"/>
              </a:ext>
            </a:extLst>
          </p:cNvPr>
          <p:cNvPicPr>
            <a:picLocks noChangeAspect="1"/>
          </p:cNvPicPr>
          <p:nvPr/>
        </p:nvPicPr>
        <p:blipFill>
          <a:blip r:embed="rId9"/>
          <a:stretch>
            <a:fillRect/>
          </a:stretch>
        </p:blipFill>
        <p:spPr>
          <a:xfrm>
            <a:off x="2666304" y="1714589"/>
            <a:ext cx="3555842" cy="2000161"/>
          </a:xfrm>
          <a:prstGeom prst="rect">
            <a:avLst/>
          </a:prstGeom>
        </p:spPr>
      </p:pic>
      <p:sp>
        <p:nvSpPr>
          <p:cNvPr id="13" name="Rectangle 12">
            <a:extLst>
              <a:ext uri="{FF2B5EF4-FFF2-40B4-BE49-F238E27FC236}">
                <a16:creationId xmlns:a16="http://schemas.microsoft.com/office/drawing/2014/main" id="{BB63D1CC-F8AF-E563-C0E8-E96F4B90A8F1}"/>
              </a:ext>
            </a:extLst>
          </p:cNvPr>
          <p:cNvSpPr/>
          <p:nvPr/>
        </p:nvSpPr>
        <p:spPr>
          <a:xfrm>
            <a:off x="942278" y="6260357"/>
            <a:ext cx="7411145" cy="276999"/>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333333"/>
                </a:solidFill>
                <a:effectLst/>
                <a:uLnTx/>
                <a:uFillTx/>
                <a:latin typeface="TheSans Swisscom Light"/>
                <a:ea typeface="+mn-ea"/>
                <a:cs typeface="+mn-cs"/>
              </a:rPr>
              <a:t>Traffic to Voice over IP Service on affected L3 VPN</a:t>
            </a:r>
          </a:p>
        </p:txBody>
      </p:sp>
      <p:pic>
        <p:nvPicPr>
          <p:cNvPr id="14" name="Picture 13">
            <a:extLst>
              <a:ext uri="{FF2B5EF4-FFF2-40B4-BE49-F238E27FC236}">
                <a16:creationId xmlns:a16="http://schemas.microsoft.com/office/drawing/2014/main" id="{BD2E6EE8-E200-90CF-5E2F-040788DDDF24}"/>
              </a:ext>
            </a:extLst>
          </p:cNvPr>
          <p:cNvPicPr>
            <a:picLocks noChangeAspect="1"/>
          </p:cNvPicPr>
          <p:nvPr/>
        </p:nvPicPr>
        <p:blipFill>
          <a:blip r:embed="rId10"/>
          <a:stretch>
            <a:fillRect/>
          </a:stretch>
        </p:blipFill>
        <p:spPr>
          <a:xfrm>
            <a:off x="942279" y="4337683"/>
            <a:ext cx="7411146" cy="1830782"/>
          </a:xfrm>
          <a:prstGeom prst="rect">
            <a:avLst/>
          </a:prstGeom>
        </p:spPr>
      </p:pic>
    </p:spTree>
    <p:extLst>
      <p:ext uri="{BB962C8B-B14F-4D97-AF65-F5344CB8AC3E}">
        <p14:creationId xmlns:p14="http://schemas.microsoft.com/office/powerpoint/2010/main" val="12653676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21</a:t>
            </a:fld>
            <a:endParaRPr lang="de-CH" sz="1400" dirty="0"/>
          </a:p>
        </p:txBody>
      </p:sp>
      <p:sp>
        <p:nvSpPr>
          <p:cNvPr id="48" name="Title 1">
            <a:extLst>
              <a:ext uri="{FF2B5EF4-FFF2-40B4-BE49-F238E27FC236}">
                <a16:creationId xmlns:a16="http://schemas.microsoft.com/office/drawing/2014/main" id="{A48B1DB7-BCDC-5D18-F56D-8A1447F1B8BA}"/>
              </a:ext>
            </a:extLst>
          </p:cNvPr>
          <p:cNvSpPr>
            <a:spLocks noGrp="1"/>
          </p:cNvSpPr>
          <p:nvPr>
            <p:ph type="title"/>
          </p:nvPr>
        </p:nvSpPr>
        <p:spPr>
          <a:xfrm>
            <a:off x="838200" y="365125"/>
            <a:ext cx="10515600" cy="1325563"/>
          </a:xfrm>
        </p:spPr>
        <p:txBody>
          <a:bodyPr>
            <a:normAutofit/>
          </a:bodyPr>
          <a:lstStyle/>
          <a:p>
            <a:r>
              <a:rPr lang="en-US" sz="2800" b="1" dirty="0"/>
              <a:t>Postmortem, L3 VPN Pilot Migration - Voice Over IP</a:t>
            </a:r>
            <a:br>
              <a:rPr lang="en-GB" sz="3600" dirty="0"/>
            </a:br>
            <a:r>
              <a:rPr lang="en-US" sz="2800" b="0" dirty="0">
                <a:solidFill>
                  <a:schemeClr val="bg1">
                    <a:lumMod val="65000"/>
                  </a:schemeClr>
                </a:solidFill>
              </a:rPr>
              <a:t>64497:4965 - Anomaly Detection - </a:t>
            </a:r>
            <a:r>
              <a:rPr lang="en-US" sz="2800" dirty="0">
                <a:solidFill>
                  <a:srgbClr val="FF0000"/>
                </a:solidFill>
              </a:rPr>
              <a:t>Live</a:t>
            </a:r>
            <a:endParaRPr lang="en-US" sz="2700" dirty="0">
              <a:solidFill>
                <a:srgbClr val="FF0000"/>
              </a:solidFill>
            </a:endParaRPr>
          </a:p>
        </p:txBody>
      </p:sp>
      <p:sp>
        <p:nvSpPr>
          <p:cNvPr id="8" name="Rectangle 7">
            <a:extLst>
              <a:ext uri="{FF2B5EF4-FFF2-40B4-BE49-F238E27FC236}">
                <a16:creationId xmlns:a16="http://schemas.microsoft.com/office/drawing/2014/main" id="{B33E2DBB-1A1B-01BA-4800-C20DF81677B7}"/>
              </a:ext>
            </a:extLst>
          </p:cNvPr>
          <p:cNvSpPr/>
          <p:nvPr/>
        </p:nvSpPr>
        <p:spPr>
          <a:xfrm>
            <a:off x="431214" y="6403597"/>
            <a:ext cx="7015028" cy="338554"/>
          </a:xfrm>
          <a:prstGeom prst="rect">
            <a:avLst/>
          </a:prstGeom>
        </p:spPr>
        <p:txBody>
          <a:bodyPr wrap="square">
            <a:spAutoFit/>
          </a:bodyPr>
          <a:lstStyle/>
          <a:p>
            <a:pPr algn="ctr"/>
            <a:r>
              <a:rPr kumimoji="0" lang="en-US" sz="1600" b="1" i="0" u="none" strike="noStrike" kern="1200" cap="none" spc="0" normalizeH="0" baseline="0" noProof="0" dirty="0">
                <a:ln>
                  <a:noFill/>
                </a:ln>
                <a:solidFill>
                  <a:srgbClr val="333333"/>
                </a:solidFill>
                <a:effectLst/>
                <a:uLnTx/>
                <a:uFillTx/>
                <a:latin typeface="TheSans Swisscom Light"/>
                <a:ea typeface="+mn-ea"/>
                <a:cs typeface="+mn-cs"/>
              </a:rPr>
              <a:t>Cosmos Bright Lights Anomaly Detection –  64497:4965</a:t>
            </a:r>
            <a:endParaRPr lang="de-CH" sz="1500" b="1" dirty="0"/>
          </a:p>
        </p:txBody>
      </p:sp>
      <p:pic>
        <p:nvPicPr>
          <p:cNvPr id="5" name="Picture 4">
            <a:extLst>
              <a:ext uri="{FF2B5EF4-FFF2-40B4-BE49-F238E27FC236}">
                <a16:creationId xmlns:a16="http://schemas.microsoft.com/office/drawing/2014/main" id="{CE037323-F485-1F7D-6F0A-B55000018911}"/>
              </a:ext>
            </a:extLst>
          </p:cNvPr>
          <p:cNvPicPr>
            <a:picLocks noChangeAspect="1"/>
          </p:cNvPicPr>
          <p:nvPr/>
        </p:nvPicPr>
        <p:blipFill>
          <a:blip r:embed="rId3"/>
          <a:stretch>
            <a:fillRect/>
          </a:stretch>
        </p:blipFill>
        <p:spPr>
          <a:xfrm>
            <a:off x="916428" y="1511331"/>
            <a:ext cx="6529814" cy="4815530"/>
          </a:xfrm>
          <a:prstGeom prst="rect">
            <a:avLst/>
          </a:prstGeom>
        </p:spPr>
      </p:pic>
      <p:cxnSp>
        <p:nvCxnSpPr>
          <p:cNvPr id="17" name="Straight Connector 16">
            <a:extLst>
              <a:ext uri="{FF2B5EF4-FFF2-40B4-BE49-F238E27FC236}">
                <a16:creationId xmlns:a16="http://schemas.microsoft.com/office/drawing/2014/main" id="{2E8596CB-E477-3593-DC09-8C18E2574B2C}"/>
              </a:ext>
            </a:extLst>
          </p:cNvPr>
          <p:cNvCxnSpPr>
            <a:cxnSpLocks/>
          </p:cNvCxnSpPr>
          <p:nvPr/>
        </p:nvCxnSpPr>
        <p:spPr bwMode="gray">
          <a:xfrm>
            <a:off x="1607722" y="1939448"/>
            <a:ext cx="0" cy="4117987"/>
          </a:xfrm>
          <a:prstGeom prst="line">
            <a:avLst/>
          </a:prstGeom>
          <a:ln w="25400">
            <a:solidFill>
              <a:srgbClr val="FF0000">
                <a:alpha val="50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B1A7D75-0453-EA57-77A7-8B93DC299BFC}"/>
              </a:ext>
            </a:extLst>
          </p:cNvPr>
          <p:cNvCxnSpPr>
            <a:cxnSpLocks/>
          </p:cNvCxnSpPr>
          <p:nvPr/>
        </p:nvCxnSpPr>
        <p:spPr bwMode="gray">
          <a:xfrm>
            <a:off x="5495360" y="1939448"/>
            <a:ext cx="0" cy="4117987"/>
          </a:xfrm>
          <a:prstGeom prst="line">
            <a:avLst/>
          </a:prstGeom>
          <a:ln w="25400">
            <a:solidFill>
              <a:srgbClr val="FF0000">
                <a:alpha val="50000"/>
              </a:srgbClr>
            </a:solidFill>
            <a:prstDash val="sysDot"/>
          </a:ln>
        </p:spPr>
        <p:style>
          <a:lnRef idx="1">
            <a:schemeClr val="accent1"/>
          </a:lnRef>
          <a:fillRef idx="0">
            <a:schemeClr val="accent1"/>
          </a:fillRef>
          <a:effectRef idx="0">
            <a:schemeClr val="accent1"/>
          </a:effectRef>
          <a:fontRef idx="minor">
            <a:schemeClr val="tx1"/>
          </a:fontRef>
        </p:style>
      </p:cxnSp>
      <p:sp>
        <p:nvSpPr>
          <p:cNvPr id="19" name="Inhaltsplatzhalter 2">
            <a:extLst>
              <a:ext uri="{FF2B5EF4-FFF2-40B4-BE49-F238E27FC236}">
                <a16:creationId xmlns:a16="http://schemas.microsoft.com/office/drawing/2014/main" id="{C0B0B358-F380-1685-54B2-28156DD8C58B}"/>
              </a:ext>
            </a:extLst>
          </p:cNvPr>
          <p:cNvSpPr txBox="1">
            <a:spLocks/>
          </p:cNvSpPr>
          <p:nvPr/>
        </p:nvSpPr>
        <p:spPr bwMode="black">
          <a:xfrm>
            <a:off x="9222114" y="1565140"/>
            <a:ext cx="2802335" cy="5120799"/>
          </a:xfrm>
          <a:prstGeom prst="rect">
            <a:avLst/>
          </a:prstGeom>
        </p:spPr>
        <p:txBody>
          <a:bodyPr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10000"/>
              </a:lnSpc>
              <a:spcBef>
                <a:spcPts val="900"/>
              </a:spcBef>
              <a:spcAft>
                <a:spcPts val="900"/>
              </a:spcAft>
              <a:buClrTx/>
              <a:buSzTx/>
              <a:buFont typeface="Arial" panose="020B0604020202020204" pitchFamily="34" charset="0"/>
              <a:buNone/>
              <a:tabLst/>
              <a:defRPr/>
            </a:pPr>
            <a:r>
              <a:rPr kumimoji="0" lang="en-US" sz="1350" b="1" i="0" u="none" strike="noStrike" kern="1200" cap="none" spc="0" normalizeH="0" baseline="0" noProof="0" dirty="0">
                <a:ln>
                  <a:noFill/>
                </a:ln>
                <a:solidFill>
                  <a:srgbClr val="333333"/>
                </a:solidFill>
                <a:effectLst/>
                <a:uLnTx/>
                <a:uFillTx/>
                <a:latin typeface="TheSans Swisscom Light"/>
                <a:ea typeface="+mn-ea"/>
                <a:cs typeface="+mn-cs"/>
              </a:rPr>
              <a:t>BMP route-monitoring Update/Withdraw check recognize withdrawal.</a:t>
            </a:r>
          </a:p>
          <a:p>
            <a:pPr marL="0" marR="0" lvl="0" indent="0" algn="l" defTabSz="914400" rtl="0" eaLnBrk="1" fontAlgn="auto" latinLnBrk="0" hangingPunct="1">
              <a:lnSpc>
                <a:spcPct val="110000"/>
              </a:lnSpc>
              <a:spcBef>
                <a:spcPts val="900"/>
              </a:spcBef>
              <a:spcAft>
                <a:spcPts val="900"/>
              </a:spcAft>
              <a:buClrTx/>
              <a:buSzTx/>
              <a:buFont typeface="Arial" panose="020B0604020202020204" pitchFamily="34" charset="0"/>
              <a:buNone/>
              <a:tabLst/>
              <a:defRPr/>
            </a:pPr>
            <a:r>
              <a:rPr kumimoji="0" lang="en-US" sz="1350" b="0" i="0" u="none" strike="noStrike" kern="1200" cap="none" spc="0" normalizeH="0" baseline="0" noProof="0" dirty="0">
                <a:ln>
                  <a:noFill/>
                </a:ln>
                <a:solidFill>
                  <a:srgbClr val="333333"/>
                </a:solidFill>
                <a:effectLst/>
                <a:uLnTx/>
                <a:uFillTx/>
                <a:latin typeface="TheSans Swisscom Light"/>
                <a:ea typeface="+mn-ea"/>
                <a:cs typeface="+mn-cs"/>
              </a:rPr>
              <a:t>BMP peer Down/Up check did not apply.</a:t>
            </a:r>
          </a:p>
          <a:p>
            <a:pPr marL="0" marR="0" lvl="0" indent="0" algn="l" defTabSz="914400" rtl="0" eaLnBrk="1" fontAlgn="auto" latinLnBrk="0" hangingPunct="1">
              <a:lnSpc>
                <a:spcPct val="110000"/>
              </a:lnSpc>
              <a:spcBef>
                <a:spcPts val="900"/>
              </a:spcBef>
              <a:spcAft>
                <a:spcPts val="900"/>
              </a:spcAft>
              <a:buClrTx/>
              <a:buSzTx/>
              <a:buFont typeface="Arial" panose="020B0604020202020204" pitchFamily="34" charset="0"/>
              <a:buNone/>
              <a:tabLst/>
              <a:defRPr/>
            </a:pPr>
            <a:r>
              <a:rPr kumimoji="0" lang="en-US" sz="1350" b="1" i="0" u="none" strike="noStrike" kern="1200" cap="none" spc="0" normalizeH="0" baseline="0" noProof="0" dirty="0">
                <a:ln>
                  <a:noFill/>
                </a:ln>
                <a:solidFill>
                  <a:srgbClr val="333333"/>
                </a:solidFill>
                <a:effectLst/>
                <a:uLnTx/>
                <a:uFillTx/>
                <a:latin typeface="TheSans Swisscom Light"/>
                <a:ea typeface="+mn-ea"/>
                <a:cs typeface="+mn-cs"/>
              </a:rPr>
              <a:t>Interface Down/Up check did not recognize. </a:t>
            </a:r>
          </a:p>
          <a:p>
            <a:pPr marL="0" marR="0" lvl="0" indent="0" algn="l" defTabSz="914400" rtl="0" eaLnBrk="1" fontAlgn="auto" latinLnBrk="0" hangingPunct="1">
              <a:lnSpc>
                <a:spcPct val="110000"/>
              </a:lnSpc>
              <a:spcBef>
                <a:spcPts val="900"/>
              </a:spcBef>
              <a:spcAft>
                <a:spcPts val="900"/>
              </a:spcAft>
              <a:buClrTx/>
              <a:buSzTx/>
              <a:buFont typeface="Arial" panose="020B0604020202020204" pitchFamily="34" charset="0"/>
              <a:buNone/>
              <a:tabLst/>
              <a:defRPr/>
            </a:pPr>
            <a:r>
              <a:rPr kumimoji="0" lang="en-US" sz="1350" b="0" i="0" u="none" strike="noStrike" kern="1200" cap="none" spc="0" normalizeH="0" baseline="0" noProof="0" dirty="0">
                <a:ln>
                  <a:noFill/>
                </a:ln>
                <a:solidFill>
                  <a:srgbClr val="333333"/>
                </a:solidFill>
                <a:effectLst/>
                <a:uLnTx/>
                <a:uFillTx/>
                <a:latin typeface="TheSans Swisscom Light"/>
                <a:ea typeface="+mn-ea"/>
                <a:cs typeface="+mn-cs"/>
              </a:rPr>
              <a:t>Traffic Drop spike did not apply</a:t>
            </a:r>
            <a:r>
              <a:rPr kumimoji="0" lang="en-US" sz="1350" b="1" i="0" u="none" strike="noStrike" kern="1200" cap="none" spc="0" normalizeH="0" baseline="0" noProof="0" dirty="0">
                <a:ln>
                  <a:noFill/>
                </a:ln>
                <a:solidFill>
                  <a:srgbClr val="333333"/>
                </a:solidFill>
                <a:effectLst/>
                <a:uLnTx/>
                <a:uFillTx/>
                <a:latin typeface="TheSans Swisscom Light"/>
                <a:ea typeface="+mn-ea"/>
                <a:cs typeface="+mn-cs"/>
              </a:rPr>
              <a:t>.</a:t>
            </a:r>
          </a:p>
          <a:p>
            <a:pPr marL="0" marR="0" lvl="0" indent="0" algn="l" defTabSz="914400" rtl="0" eaLnBrk="1" fontAlgn="auto" latinLnBrk="0" hangingPunct="1">
              <a:lnSpc>
                <a:spcPct val="110000"/>
              </a:lnSpc>
              <a:spcBef>
                <a:spcPts val="900"/>
              </a:spcBef>
              <a:spcAft>
                <a:spcPts val="900"/>
              </a:spcAft>
              <a:buClrTx/>
              <a:buSzTx/>
              <a:buFont typeface="Arial" panose="020B0604020202020204" pitchFamily="34" charset="0"/>
              <a:buNone/>
              <a:tabLst/>
              <a:defRPr/>
            </a:pPr>
            <a:r>
              <a:rPr kumimoji="0" lang="en-US" sz="1350" b="0" i="0" u="none" strike="noStrike" kern="1200" cap="none" spc="0" normalizeH="0" baseline="0" noProof="0" dirty="0">
                <a:ln>
                  <a:noFill/>
                </a:ln>
                <a:solidFill>
                  <a:srgbClr val="333333"/>
                </a:solidFill>
                <a:effectLst/>
                <a:uLnTx/>
                <a:uFillTx/>
                <a:latin typeface="TheSans Swisscom Light"/>
                <a:ea typeface="+mn-ea"/>
                <a:cs typeface="+mn-cs"/>
              </a:rPr>
              <a:t>Missing Traffic check did not apply. (not fully implemented yet). </a:t>
            </a:r>
          </a:p>
          <a:p>
            <a:pPr marL="0" marR="0" lvl="0" indent="0" algn="l" defTabSz="914400" rtl="0" eaLnBrk="1" fontAlgn="auto" latinLnBrk="0" hangingPunct="1">
              <a:lnSpc>
                <a:spcPct val="110000"/>
              </a:lnSpc>
              <a:spcBef>
                <a:spcPts val="900"/>
              </a:spcBef>
              <a:spcAft>
                <a:spcPts val="900"/>
              </a:spcAft>
              <a:buClrTx/>
              <a:buSzTx/>
              <a:buFont typeface="Arial" panose="020B0604020202020204" pitchFamily="34" charset="0"/>
              <a:buNone/>
              <a:tabLst/>
              <a:defRPr/>
            </a:pPr>
            <a:r>
              <a:rPr kumimoji="0" lang="en-US" sz="1350" b="0" i="0" u="none" strike="noStrike" kern="1200" cap="none" spc="0" normalizeH="0" baseline="0" noProof="0" dirty="0">
                <a:ln>
                  <a:noFill/>
                </a:ln>
                <a:solidFill>
                  <a:srgbClr val="333333"/>
                </a:solidFill>
                <a:effectLst/>
                <a:uLnTx/>
                <a:uFillTx/>
                <a:latin typeface="TheSans Swisscom Light"/>
                <a:ea typeface="+mn-ea"/>
                <a:cs typeface="+mn-cs"/>
              </a:rPr>
              <a:t>Increased or decreased Flow Count did not apply.</a:t>
            </a:r>
          </a:p>
          <a:p>
            <a:pPr marL="0" marR="0" lvl="0" indent="0" algn="l" defTabSz="914400" rtl="0" eaLnBrk="1" fontAlgn="auto" latinLnBrk="0" hangingPunct="1">
              <a:lnSpc>
                <a:spcPct val="110000"/>
              </a:lnSpc>
              <a:spcBef>
                <a:spcPts val="900"/>
              </a:spcBef>
              <a:spcAft>
                <a:spcPts val="900"/>
              </a:spcAft>
              <a:buClrTx/>
              <a:buSzTx/>
              <a:buFont typeface="Arial" panose="020B0604020202020204" pitchFamily="34" charset="0"/>
              <a:buNone/>
              <a:tabLst/>
              <a:defRPr/>
            </a:pPr>
            <a:r>
              <a:rPr kumimoji="0" lang="en-US" sz="1350" b="1" i="0" u="none" strike="noStrike" kern="1200" cap="none" spc="0" normalizeH="0" baseline="0" noProof="0" dirty="0">
                <a:ln>
                  <a:noFill/>
                </a:ln>
                <a:solidFill>
                  <a:srgbClr val="333333"/>
                </a:solidFill>
                <a:effectLst/>
                <a:uLnTx/>
                <a:uFillTx/>
                <a:latin typeface="TheSans Swisscom Light"/>
                <a:ea typeface="+mn-ea"/>
                <a:cs typeface="+mn-cs"/>
              </a:rPr>
              <a:t>Overall: 1 out of 6 checks have detected the BGP topology change. Real-time streaming implementation work in progress as expected.</a:t>
            </a:r>
          </a:p>
        </p:txBody>
      </p:sp>
      <p:pic>
        <p:nvPicPr>
          <p:cNvPr id="20" name="Grafik 8">
            <a:extLst>
              <a:ext uri="{FF2B5EF4-FFF2-40B4-BE49-F238E27FC236}">
                <a16:creationId xmlns:a16="http://schemas.microsoft.com/office/drawing/2014/main" id="{B1BD11C8-18BC-7037-EDE7-760FAF3ED11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72467" y="5659357"/>
            <a:ext cx="409069" cy="409069"/>
          </a:xfrm>
          <a:prstGeom prst="rect">
            <a:avLst/>
          </a:prstGeom>
        </p:spPr>
      </p:pic>
      <p:pic>
        <p:nvPicPr>
          <p:cNvPr id="21" name="Grafik 8">
            <a:extLst>
              <a:ext uri="{FF2B5EF4-FFF2-40B4-BE49-F238E27FC236}">
                <a16:creationId xmlns:a16="http://schemas.microsoft.com/office/drawing/2014/main" id="{8FADD8A6-5EA5-F80B-B38C-6AD008F1D62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63508" y="1532414"/>
            <a:ext cx="409069" cy="409069"/>
          </a:xfrm>
          <a:prstGeom prst="rect">
            <a:avLst/>
          </a:prstGeom>
        </p:spPr>
      </p:pic>
      <p:pic>
        <p:nvPicPr>
          <p:cNvPr id="22" name="Graphic 21">
            <a:extLst>
              <a:ext uri="{FF2B5EF4-FFF2-40B4-BE49-F238E27FC236}">
                <a16:creationId xmlns:a16="http://schemas.microsoft.com/office/drawing/2014/main" id="{8CF6195A-5D87-095E-6F02-784D55BE78A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662177" y="2354392"/>
            <a:ext cx="410400" cy="410400"/>
          </a:xfrm>
          <a:prstGeom prst="rect">
            <a:avLst/>
          </a:prstGeom>
        </p:spPr>
      </p:pic>
      <p:sp>
        <p:nvSpPr>
          <p:cNvPr id="23" name="TextBox 22">
            <a:extLst>
              <a:ext uri="{FF2B5EF4-FFF2-40B4-BE49-F238E27FC236}">
                <a16:creationId xmlns:a16="http://schemas.microsoft.com/office/drawing/2014/main" id="{6275C51E-5B93-B582-DF30-56138CC1BF00}"/>
              </a:ext>
            </a:extLst>
          </p:cNvPr>
          <p:cNvSpPr txBox="1"/>
          <p:nvPr/>
        </p:nvSpPr>
        <p:spPr bwMode="gray">
          <a:xfrm>
            <a:off x="8637495" y="700818"/>
            <a:ext cx="3037836" cy="64633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33333"/>
                </a:solidFill>
                <a:effectLst/>
                <a:uLnTx/>
                <a:uFillTx/>
                <a:latin typeface="TheSans Swisscom Light"/>
                <a:ea typeface="+mn-ea"/>
                <a:cs typeface="+mn-cs"/>
              </a:rPr>
              <a:t>Max Concern Score: </a:t>
            </a:r>
            <a:r>
              <a:rPr kumimoji="0" lang="en-US" sz="1800" b="1" i="0" u="none" strike="noStrike" kern="1200" cap="none" spc="0" normalizeH="0" baseline="0" noProof="0" dirty="0">
                <a:ln>
                  <a:noFill/>
                </a:ln>
                <a:solidFill>
                  <a:srgbClr val="FF0000"/>
                </a:solidFill>
                <a:effectLst/>
                <a:uLnTx/>
                <a:uFillTx/>
                <a:latin typeface="TheSans Swisscom Light"/>
                <a:ea typeface="+mn-ea"/>
                <a:cs typeface="+mn-cs"/>
              </a:rPr>
              <a:t>NA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333333"/>
                </a:solidFill>
                <a:effectLst/>
                <a:uLnTx/>
                <a:uFillTx/>
                <a:latin typeface="TheSans Swisscom Light"/>
                <a:ea typeface="+mn-ea"/>
                <a:cs typeface="+mn-cs"/>
              </a:rPr>
              <a:t>BMP Withdrawal Score: </a:t>
            </a:r>
            <a:r>
              <a:rPr kumimoji="0" lang="en-US" sz="1800" b="1" i="0" u="none" strike="noStrike" kern="1200" cap="none" spc="0" normalizeH="0" baseline="0" noProof="0" dirty="0">
                <a:ln>
                  <a:noFill/>
                </a:ln>
                <a:solidFill>
                  <a:srgbClr val="FF0000"/>
                </a:solidFill>
                <a:effectLst/>
                <a:uLnTx/>
                <a:uFillTx/>
                <a:latin typeface="TheSans Swisscom Light"/>
                <a:ea typeface="+mn-ea"/>
                <a:cs typeface="+mn-cs"/>
              </a:rPr>
              <a:t>0.19</a:t>
            </a:r>
            <a:endParaRPr kumimoji="0" lang="de-CH" sz="1800" b="1" i="0" u="none" strike="noStrike" kern="1200" cap="none" spc="0" normalizeH="0" baseline="0" noProof="0" dirty="0">
              <a:ln>
                <a:noFill/>
              </a:ln>
              <a:solidFill>
                <a:srgbClr val="333333"/>
              </a:solidFill>
              <a:effectLst/>
              <a:uLnTx/>
              <a:uFillTx/>
              <a:latin typeface="TheSans Swisscom Light"/>
              <a:ea typeface="+mn-ea"/>
              <a:cs typeface="+mn-cs"/>
            </a:endParaRPr>
          </a:p>
        </p:txBody>
      </p:sp>
      <p:pic>
        <p:nvPicPr>
          <p:cNvPr id="24" name="Graphic 23">
            <a:extLst>
              <a:ext uri="{FF2B5EF4-FFF2-40B4-BE49-F238E27FC236}">
                <a16:creationId xmlns:a16="http://schemas.microsoft.com/office/drawing/2014/main" id="{1CB21777-465A-0359-082D-EF78EF350F1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658007" y="4881243"/>
            <a:ext cx="410400" cy="410400"/>
          </a:xfrm>
          <a:prstGeom prst="rect">
            <a:avLst/>
          </a:prstGeom>
        </p:spPr>
      </p:pic>
      <p:pic>
        <p:nvPicPr>
          <p:cNvPr id="25" name="Graphic 24">
            <a:extLst>
              <a:ext uri="{FF2B5EF4-FFF2-40B4-BE49-F238E27FC236}">
                <a16:creationId xmlns:a16="http://schemas.microsoft.com/office/drawing/2014/main" id="{76541C7C-3EAC-E11D-1BFA-AB24210F9D1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619959" y="3078758"/>
            <a:ext cx="525183" cy="525183"/>
          </a:xfrm>
          <a:prstGeom prst="rect">
            <a:avLst/>
          </a:prstGeom>
        </p:spPr>
      </p:pic>
      <p:pic>
        <p:nvPicPr>
          <p:cNvPr id="26" name="Graphic 25">
            <a:extLst>
              <a:ext uri="{FF2B5EF4-FFF2-40B4-BE49-F238E27FC236}">
                <a16:creationId xmlns:a16="http://schemas.microsoft.com/office/drawing/2014/main" id="{BE70FAB3-BF1B-C1CC-E32D-98A2BAABC77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668168" y="4262863"/>
            <a:ext cx="410400" cy="410400"/>
          </a:xfrm>
          <a:prstGeom prst="rect">
            <a:avLst/>
          </a:prstGeom>
        </p:spPr>
      </p:pic>
      <p:pic>
        <p:nvPicPr>
          <p:cNvPr id="27" name="Graphic 26">
            <a:extLst>
              <a:ext uri="{FF2B5EF4-FFF2-40B4-BE49-F238E27FC236}">
                <a16:creationId xmlns:a16="http://schemas.microsoft.com/office/drawing/2014/main" id="{2EE4C1FC-0867-2EDD-728E-DAB916AA600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657587" y="3728202"/>
            <a:ext cx="410400" cy="410400"/>
          </a:xfrm>
          <a:prstGeom prst="rect">
            <a:avLst/>
          </a:prstGeom>
        </p:spPr>
      </p:pic>
      <p:sp>
        <p:nvSpPr>
          <p:cNvPr id="28" name="Rectangle 27">
            <a:extLst>
              <a:ext uri="{FF2B5EF4-FFF2-40B4-BE49-F238E27FC236}">
                <a16:creationId xmlns:a16="http://schemas.microsoft.com/office/drawing/2014/main" id="{10C3CDCC-83DF-7277-DB1E-1B0F522EFD5C}"/>
              </a:ext>
            </a:extLst>
          </p:cNvPr>
          <p:cNvSpPr/>
          <p:nvPr/>
        </p:nvSpPr>
        <p:spPr>
          <a:xfrm rot="527780">
            <a:off x="10180573" y="251995"/>
            <a:ext cx="1819275" cy="46166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0000"/>
                </a:solidFill>
                <a:effectLst/>
                <a:uLnTx/>
                <a:uFillTx/>
                <a:latin typeface="TheSans Swisscom Light"/>
                <a:ea typeface="+mn-ea"/>
                <a:cs typeface="+mn-cs"/>
              </a:rPr>
              <a:t>Real-Time Streaming</a:t>
            </a:r>
            <a:br>
              <a:rPr kumimoji="0" lang="en-US" sz="1200" b="1" i="0" u="none" strike="noStrike" kern="1200" cap="none" spc="0" normalizeH="0" baseline="0" noProof="0" dirty="0">
                <a:ln>
                  <a:noFill/>
                </a:ln>
                <a:solidFill>
                  <a:srgbClr val="FF0000"/>
                </a:solidFill>
                <a:effectLst/>
                <a:uLnTx/>
                <a:uFillTx/>
                <a:latin typeface="TheSans Swisscom Light"/>
                <a:ea typeface="+mn-ea"/>
                <a:cs typeface="+mn-cs"/>
              </a:rPr>
            </a:br>
            <a:r>
              <a:rPr kumimoji="0" lang="en-US" sz="1200" b="1" i="0" u="none" strike="noStrike" kern="1200" cap="none" spc="0" normalizeH="0" baseline="0" noProof="0" dirty="0">
                <a:ln>
                  <a:noFill/>
                </a:ln>
                <a:solidFill>
                  <a:srgbClr val="FF0000"/>
                </a:solidFill>
                <a:effectLst/>
                <a:uLnTx/>
                <a:uFillTx/>
                <a:latin typeface="TheSans Swisscom Light"/>
                <a:ea typeface="+mn-ea"/>
                <a:cs typeface="+mn-cs"/>
              </a:rPr>
              <a:t>under Development</a:t>
            </a:r>
            <a:endParaRPr kumimoji="0" lang="en-US" sz="1200" b="0" i="0" u="none" strike="noStrike" kern="1200" cap="none" spc="0" normalizeH="0" baseline="0" noProof="0" dirty="0">
              <a:ln>
                <a:noFill/>
              </a:ln>
              <a:solidFill>
                <a:srgbClr val="FF0000"/>
              </a:solidFill>
              <a:effectLst/>
              <a:uLnTx/>
              <a:uFillTx/>
              <a:latin typeface="TheSans Swisscom Light"/>
              <a:ea typeface="+mn-ea"/>
              <a:cs typeface="+mn-cs"/>
            </a:endParaRPr>
          </a:p>
        </p:txBody>
      </p:sp>
    </p:spTree>
    <p:extLst>
      <p:ext uri="{BB962C8B-B14F-4D97-AF65-F5344CB8AC3E}">
        <p14:creationId xmlns:p14="http://schemas.microsoft.com/office/powerpoint/2010/main" val="7106222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56383" y="5985911"/>
            <a:ext cx="414251" cy="365125"/>
          </a:xfrm>
        </p:spPr>
        <p:txBody>
          <a:bodyPr/>
          <a:lstStyle/>
          <a:p>
            <a:fld id="{FC4AC485-25DE-431E-B345-9C0A15BB7F8A}" type="slidenum">
              <a:rPr lang="de-CH" sz="1400" smtClean="0"/>
              <a:t>22</a:t>
            </a:fld>
            <a:endParaRPr lang="de-CH" sz="1400" dirty="0"/>
          </a:p>
        </p:txBody>
      </p:sp>
      <p:sp>
        <p:nvSpPr>
          <p:cNvPr id="20" name="Text Placeholder 10">
            <a:extLst>
              <a:ext uri="{FF2B5EF4-FFF2-40B4-BE49-F238E27FC236}">
                <a16:creationId xmlns:a16="http://schemas.microsoft.com/office/drawing/2014/main" id="{ACB4FD1B-0BFE-ADCC-3401-28B9A3660A18}"/>
              </a:ext>
            </a:extLst>
          </p:cNvPr>
          <p:cNvSpPr txBox="1">
            <a:spLocks/>
          </p:cNvSpPr>
          <p:nvPr/>
        </p:nvSpPr>
        <p:spPr bwMode="black">
          <a:xfrm>
            <a:off x="984250" y="1197204"/>
            <a:ext cx="5111750" cy="755615"/>
          </a:xfrm>
          <a:prstGeom prst="rect">
            <a:avLst/>
          </a:prstGeom>
        </p:spPr>
        <p:txBody>
          <a:bodyPr lIns="0" tIns="28800" rIns="0" bIns="28800" anchor="b"/>
          <a:lstStyle>
            <a:lvl1pPr marL="0" indent="0" algn="l" defTabSz="914400" rtl="0" eaLnBrk="1" latinLnBrk="0" hangingPunct="1">
              <a:lnSpc>
                <a:spcPct val="90000"/>
              </a:lnSpc>
              <a:spcBef>
                <a:spcPts val="0"/>
              </a:spcBef>
              <a:spcAft>
                <a:spcPts val="0"/>
              </a:spcAft>
              <a:buFont typeface="Arial" panose="020B0604020202020204" pitchFamily="34" charset="0"/>
              <a:buNone/>
              <a:defRPr sz="3200" b="1" kern="1200">
                <a:solidFill>
                  <a:schemeClr val="tx1"/>
                </a:solidFill>
                <a:latin typeface="+mj-lt"/>
                <a:ea typeface="+mn-ea"/>
                <a:cs typeface="+mn-cs"/>
              </a:defRPr>
            </a:lvl1pPr>
            <a:lvl2pPr marL="0" indent="0" algn="l" defTabSz="914400" rtl="0" eaLnBrk="1" latinLnBrk="0" hangingPunct="1">
              <a:lnSpc>
                <a:spcPct val="90000"/>
              </a:lnSpc>
              <a:spcBef>
                <a:spcPts val="0"/>
              </a:spcBef>
              <a:spcAft>
                <a:spcPts val="0"/>
              </a:spcAft>
              <a:buFont typeface="Arial" panose="020B0604020202020204" pitchFamily="34" charset="0"/>
              <a:buNone/>
              <a:defRPr sz="3200" b="1" kern="1200">
                <a:solidFill>
                  <a:schemeClr val="tx1"/>
                </a:solidFill>
                <a:latin typeface="+mj-lt"/>
                <a:ea typeface="+mn-ea"/>
                <a:cs typeface="+mn-cs"/>
              </a:defRPr>
            </a:lvl2pPr>
            <a:lvl3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3pPr>
            <a:lvl4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4pPr>
            <a:lvl5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5pPr>
            <a:lvl6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6pPr>
            <a:lvl7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7pPr>
            <a:lvl8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8pPr>
            <a:lvl9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9pPr>
          </a:lstStyle>
          <a:p>
            <a:r>
              <a:rPr lang="en-US" spc="-50" dirty="0"/>
              <a:t>Postmortem</a:t>
            </a:r>
          </a:p>
          <a:p>
            <a:r>
              <a:rPr lang="en-US" spc="-50" dirty="0"/>
              <a:t>What to do next?</a:t>
            </a:r>
          </a:p>
        </p:txBody>
      </p:sp>
      <p:sp>
        <p:nvSpPr>
          <p:cNvPr id="21" name="Inhaltsplatzhalter 2">
            <a:extLst>
              <a:ext uri="{FF2B5EF4-FFF2-40B4-BE49-F238E27FC236}">
                <a16:creationId xmlns:a16="http://schemas.microsoft.com/office/drawing/2014/main" id="{45E3698B-AA42-27BC-B206-D124A1AE89DE}"/>
              </a:ext>
            </a:extLst>
          </p:cNvPr>
          <p:cNvSpPr txBox="1">
            <a:spLocks/>
          </p:cNvSpPr>
          <p:nvPr/>
        </p:nvSpPr>
        <p:spPr bwMode="black">
          <a:xfrm>
            <a:off x="984249" y="2096430"/>
            <a:ext cx="4060692" cy="2665140"/>
          </a:xfrm>
          <a:prstGeom prst="rect">
            <a:avLst/>
          </a:prstGeom>
        </p:spPr>
        <p:txBody>
          <a:bodyPr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marL="342900" marR="0" lvl="0" indent="-342900" algn="l" defTabSz="914400" rtl="0" eaLnBrk="1" fontAlgn="auto" latinLnBrk="0" hangingPunct="1">
              <a:lnSpc>
                <a:spcPct val="110000"/>
              </a:lnSpc>
              <a:spcBef>
                <a:spcPts val="600"/>
              </a:spcBef>
              <a:spcAft>
                <a:spcPts val="600"/>
              </a:spcAft>
              <a:buSzTx/>
              <a:buFont typeface="Wingdings" panose="05000000000000000000" pitchFamily="2" charset="2"/>
              <a:buChar char="Ø"/>
              <a:tabLst/>
              <a:defRPr/>
            </a:pPr>
            <a:r>
              <a:rPr kumimoji="0" lang="en-US" sz="2000" b="1" i="0" u="none" strike="noStrike" kern="1200" cap="none" spc="0" normalizeH="0" baseline="0" noProof="0" dirty="0">
                <a:ln>
                  <a:noFill/>
                </a:ln>
                <a:solidFill>
                  <a:srgbClr val="FF0000"/>
                </a:solidFill>
                <a:effectLst/>
                <a:uLnTx/>
                <a:uFillTx/>
                <a:latin typeface="TheSans Swisscom Light"/>
                <a:ea typeface="+mn-ea"/>
                <a:cs typeface="+mn-cs"/>
              </a:rPr>
              <a:t>Support on upcoming maintenance window with verification dashboard and active monitoring.</a:t>
            </a:r>
            <a:br>
              <a:rPr kumimoji="0" lang="en-US" sz="2000" b="1" i="0" u="none" strike="noStrike" kern="1200" cap="none" spc="0" normalizeH="0" baseline="0" noProof="0" dirty="0">
                <a:ln>
                  <a:noFill/>
                </a:ln>
                <a:solidFill>
                  <a:srgbClr val="FF0000"/>
                </a:solidFill>
                <a:effectLst/>
                <a:uLnTx/>
                <a:uFillTx/>
                <a:latin typeface="TheSans Swisscom Light"/>
                <a:ea typeface="+mn-ea"/>
                <a:cs typeface="+mn-cs"/>
              </a:rPr>
            </a:br>
            <a:r>
              <a:rPr kumimoji="0" lang="en-US" sz="2000" b="1" i="0" u="none" strike="noStrike" kern="1200" cap="none" spc="0" normalizeH="0" baseline="0" noProof="0" dirty="0">
                <a:ln>
                  <a:noFill/>
                </a:ln>
                <a:solidFill>
                  <a:srgbClr val="FF0000"/>
                </a:solidFill>
                <a:effectLst/>
                <a:uLnTx/>
                <a:uFillTx/>
                <a:latin typeface="TheSans Swisscom Light"/>
                <a:ea typeface="+mn-ea"/>
                <a:cs typeface="+mn-cs"/>
              </a:rPr>
              <a:t>-&gt; Done</a:t>
            </a:r>
          </a:p>
        </p:txBody>
      </p:sp>
      <p:sp>
        <p:nvSpPr>
          <p:cNvPr id="2" name="Inhaltsplatzhalter 1">
            <a:extLst>
              <a:ext uri="{FF2B5EF4-FFF2-40B4-BE49-F238E27FC236}">
                <a16:creationId xmlns:a16="http://schemas.microsoft.com/office/drawing/2014/main" id="{D20827C3-9ACB-5BD9-AF5E-5FD0BA6DAA61}"/>
              </a:ext>
            </a:extLst>
          </p:cNvPr>
          <p:cNvSpPr txBox="1">
            <a:spLocks/>
          </p:cNvSpPr>
          <p:nvPr/>
        </p:nvSpPr>
        <p:spPr bwMode="black">
          <a:xfrm>
            <a:off x="6096001" y="388988"/>
            <a:ext cx="5553074" cy="1389676"/>
          </a:xfrm>
          <a:prstGeom prst="rect">
            <a:avLst/>
          </a:prstGeom>
        </p:spPr>
        <p:txBody>
          <a:bodyPr lIns="0" tIns="0" rIns="0" bIns="0" anchor="t"/>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kumimoji="0" lang="en-US" sz="1600" b="1" i="0" u="none" strike="noStrike" kern="1200" cap="none" spc="0" normalizeH="0" baseline="0" noProof="0" dirty="0">
                <a:ln>
                  <a:noFill/>
                </a:ln>
                <a:solidFill>
                  <a:srgbClr val="001155"/>
                </a:solidFill>
                <a:effectLst/>
                <a:uLnTx/>
                <a:uFillTx/>
                <a:latin typeface="TheSans Swisscom Light"/>
                <a:ea typeface="+mn-ea"/>
                <a:cs typeface="+mn-cs"/>
              </a:rPr>
              <a:t>What went well?</a:t>
            </a:r>
          </a:p>
          <a:p>
            <a:pPr marL="0" marR="0" lvl="0" indent="0" algn="l" defTabSz="914400" rtl="0" eaLnBrk="1" fontAlgn="auto" latinLnBrk="0" hangingPunct="1">
              <a:lnSpc>
                <a:spcPct val="110000"/>
              </a:lnSpc>
              <a:spcBef>
                <a:spcPts val="300"/>
              </a:spcBef>
              <a:spcAft>
                <a:spcPts val="300"/>
              </a:spcAft>
              <a:buClrTx/>
              <a:buSzTx/>
              <a:buFont typeface="Arial" panose="020B0604020202020204" pitchFamily="34" charset="0"/>
              <a:buNone/>
              <a:tabLst/>
              <a:defRPr/>
            </a:pPr>
            <a:r>
              <a:rPr kumimoji="0" lang="en-US" sz="1300" b="1" i="0" u="none" strike="noStrike" kern="1200" cap="none" spc="0" normalizeH="0" baseline="0" noProof="0" dirty="0">
                <a:ln>
                  <a:noFill/>
                </a:ln>
                <a:solidFill>
                  <a:srgbClr val="001155"/>
                </a:solidFill>
                <a:effectLst/>
                <a:uLnTx/>
                <a:uFillTx/>
                <a:latin typeface="TheSans Swisscom Light"/>
                <a:ea typeface="+mn-ea"/>
                <a:cs typeface="+mn-cs"/>
              </a:rPr>
              <a:t>Work in progress Cosmos Bright Lights real-time streaming Anomaly Detection BMP route-monitoring withdrawal rule detected topology change.</a:t>
            </a:r>
          </a:p>
          <a:p>
            <a:pPr marL="0" marR="0" lvl="0" indent="0" algn="l" defTabSz="914400" rtl="0" eaLnBrk="1" fontAlgn="auto" latinLnBrk="0" hangingPunct="1">
              <a:lnSpc>
                <a:spcPct val="110000"/>
              </a:lnSpc>
              <a:spcBef>
                <a:spcPts val="300"/>
              </a:spcBef>
              <a:spcAft>
                <a:spcPts val="300"/>
              </a:spcAft>
              <a:buClrTx/>
              <a:buSzTx/>
              <a:buFont typeface="Arial" panose="020B0604020202020204" pitchFamily="34" charset="0"/>
              <a:buNone/>
              <a:tabLst/>
              <a:defRPr/>
            </a:pPr>
            <a:r>
              <a:rPr kumimoji="0" lang="en-US" sz="1300" b="1" i="0" u="none" strike="noStrike" kern="1200" cap="none" spc="0" normalizeH="0" baseline="0" noProof="0" dirty="0">
                <a:ln>
                  <a:noFill/>
                </a:ln>
                <a:solidFill>
                  <a:srgbClr val="001155"/>
                </a:solidFill>
                <a:effectLst/>
                <a:uLnTx/>
                <a:uFillTx/>
                <a:latin typeface="TheSans Swisscom Light"/>
                <a:ea typeface="+mn-ea"/>
                <a:cs typeface="+mn-cs"/>
              </a:rPr>
              <a:t>BMP collected metrics are consistent across multiple vendors vs. CLI show output is vendor dependent.</a:t>
            </a:r>
            <a:endParaRPr kumimoji="0" lang="en-US" sz="1300" b="0" i="0" u="none" strike="noStrike" kern="1200" cap="none" spc="0" normalizeH="0" baseline="0" noProof="0" dirty="0">
              <a:ln>
                <a:noFill/>
              </a:ln>
              <a:solidFill>
                <a:srgbClr val="001155"/>
              </a:solidFill>
              <a:effectLst/>
              <a:uLnTx/>
              <a:uFillTx/>
              <a:latin typeface="TheSans Swisscom Light"/>
              <a:ea typeface="+mn-ea"/>
              <a:cs typeface="+mn-cs"/>
            </a:endParaRPr>
          </a:p>
        </p:txBody>
      </p:sp>
      <p:sp>
        <p:nvSpPr>
          <p:cNvPr id="3" name="Inhaltsplatzhalter 1">
            <a:extLst>
              <a:ext uri="{FF2B5EF4-FFF2-40B4-BE49-F238E27FC236}">
                <a16:creationId xmlns:a16="http://schemas.microsoft.com/office/drawing/2014/main" id="{7AFFAB9B-D3A4-9F0D-7DDA-44173D37771D}"/>
              </a:ext>
            </a:extLst>
          </p:cNvPr>
          <p:cNvSpPr txBox="1">
            <a:spLocks/>
          </p:cNvSpPr>
          <p:nvPr/>
        </p:nvSpPr>
        <p:spPr bwMode="black">
          <a:xfrm>
            <a:off x="6096000" y="2113831"/>
            <a:ext cx="5553075" cy="2181881"/>
          </a:xfrm>
          <a:prstGeom prst="rect">
            <a:avLst/>
          </a:prstGeom>
        </p:spPr>
        <p:txBody>
          <a:bodyPr lIns="0" tIns="0" rIns="0" bIns="0" anchor="t"/>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kumimoji="0" lang="en-US" sz="1600" b="1" i="0" u="none" strike="noStrike" kern="1200" cap="none" spc="0" normalizeH="0" baseline="0" noProof="0" dirty="0">
                <a:ln>
                  <a:noFill/>
                </a:ln>
                <a:solidFill>
                  <a:srgbClr val="001155"/>
                </a:solidFill>
                <a:effectLst/>
                <a:uLnTx/>
                <a:uFillTx/>
                <a:latin typeface="TheSans Swisscom Light"/>
                <a:ea typeface="+mn-ea"/>
                <a:cs typeface="+mn-cs"/>
              </a:rPr>
              <a:t>What could be improved?</a:t>
            </a:r>
          </a:p>
          <a:p>
            <a:pPr marL="0" marR="0" lvl="0" indent="0" algn="l" defTabSz="914400" rtl="0" eaLnBrk="1" fontAlgn="auto" latinLnBrk="0" hangingPunct="1">
              <a:lnSpc>
                <a:spcPct val="110000"/>
              </a:lnSpc>
              <a:spcBef>
                <a:spcPts val="300"/>
              </a:spcBef>
              <a:spcAft>
                <a:spcPts val="300"/>
              </a:spcAft>
              <a:buClr>
                <a:srgbClr val="11AAFF">
                  <a:lumMod val="75000"/>
                </a:srgbClr>
              </a:buClr>
              <a:buSzTx/>
              <a:buFont typeface="Arial" panose="020B0604020202020204" pitchFamily="34" charset="0"/>
              <a:buNone/>
              <a:tabLst/>
              <a:defRPr/>
            </a:pPr>
            <a:r>
              <a:rPr kumimoji="0" lang="en-US" sz="1300" b="0" i="0" u="none" strike="noStrike" kern="1200" cap="none" spc="0" normalizeH="0" baseline="0" noProof="0" dirty="0">
                <a:ln>
                  <a:noFill/>
                </a:ln>
                <a:solidFill>
                  <a:srgbClr val="001155"/>
                </a:solidFill>
                <a:effectLst/>
                <a:uLnTx/>
                <a:uFillTx/>
                <a:latin typeface="TheSans Swisscom Light"/>
                <a:ea typeface="+mn-ea"/>
                <a:cs typeface="+mn-cs"/>
              </a:rPr>
              <a:t>BMP per-peer observation timestamp should be mandatory. See </a:t>
            </a:r>
            <a:r>
              <a:rPr kumimoji="0" lang="en-US" sz="1300" b="0" i="0" u="none" strike="noStrike" kern="1200" cap="none" spc="0" normalizeH="0" baseline="0" noProof="0" dirty="0">
                <a:ln>
                  <a:noFill/>
                </a:ln>
                <a:solidFill>
                  <a:srgbClr val="001155"/>
                </a:solidFill>
                <a:effectLst/>
                <a:uLnTx/>
                <a:uFillTx/>
                <a:latin typeface="TheSans Swisscom Light"/>
                <a:ea typeface="+mn-ea"/>
                <a:cs typeface="+mn-cs"/>
                <a:hlinkClick r:id="rId4"/>
              </a:rPr>
              <a:t>https://datatracker.ietf.org/doc/html/draft-boucadair-nmop-rfc3535-20years-later-02#section-4.7</a:t>
            </a:r>
            <a:r>
              <a:rPr kumimoji="0" lang="en-US" sz="1300" b="0" i="0" u="none" strike="noStrike" kern="1200" cap="none" spc="0" normalizeH="0" baseline="0" noProof="0" dirty="0">
                <a:ln>
                  <a:noFill/>
                </a:ln>
                <a:solidFill>
                  <a:srgbClr val="001155"/>
                </a:solidFill>
                <a:effectLst/>
                <a:uLnTx/>
                <a:uFillTx/>
                <a:latin typeface="TheSans Swisscom Light"/>
                <a:ea typeface="+mn-ea"/>
                <a:cs typeface="+mn-cs"/>
              </a:rPr>
              <a:t>. </a:t>
            </a:r>
            <a:r>
              <a:rPr kumimoji="0" lang="en-US" sz="1300" b="1" i="0" u="none" strike="noStrike" kern="1200" cap="none" spc="0" normalizeH="0" baseline="0" noProof="0" dirty="0">
                <a:ln>
                  <a:noFill/>
                </a:ln>
                <a:solidFill>
                  <a:srgbClr val="FF0000"/>
                </a:solidFill>
                <a:effectLst/>
                <a:uLnTx/>
                <a:uFillTx/>
                <a:latin typeface="TheSans Swisscom Light"/>
                <a:ea typeface="+mn-ea"/>
                <a:cs typeface="+mn-cs"/>
              </a:rPr>
              <a:t>-&gt; To be addressed in GROW/NMOP.</a:t>
            </a:r>
          </a:p>
          <a:p>
            <a:pPr marL="0" marR="0" lvl="0" indent="0" algn="l" defTabSz="914400" rtl="0" eaLnBrk="1" fontAlgn="auto" latinLnBrk="0" hangingPunct="1">
              <a:lnSpc>
                <a:spcPct val="110000"/>
              </a:lnSpc>
              <a:spcBef>
                <a:spcPts val="300"/>
              </a:spcBef>
              <a:spcAft>
                <a:spcPts val="300"/>
              </a:spcAft>
              <a:buClr>
                <a:srgbClr val="11AAFF">
                  <a:lumMod val="75000"/>
                </a:srgbClr>
              </a:buClr>
              <a:buSzTx/>
              <a:buFont typeface="Arial" panose="020B0604020202020204" pitchFamily="34" charset="0"/>
              <a:buNone/>
              <a:tabLst/>
              <a:defRPr/>
            </a:pPr>
            <a:r>
              <a:rPr kumimoji="0" lang="en-US" sz="1300" b="0" i="0" u="none" strike="noStrike" kern="1200" cap="none" spc="0" normalizeH="0" baseline="0" noProof="0" dirty="0">
                <a:ln>
                  <a:noFill/>
                </a:ln>
                <a:solidFill>
                  <a:srgbClr val="001155"/>
                </a:solidFill>
                <a:effectLst/>
                <a:uLnTx/>
                <a:uFillTx/>
                <a:latin typeface="TheSans Swisscom Light"/>
                <a:ea typeface="+mn-ea"/>
                <a:cs typeface="+mn-cs"/>
              </a:rPr>
              <a:t>BMP per-peer header should have an export timestamp. See </a:t>
            </a:r>
            <a:r>
              <a:rPr kumimoji="0" lang="en-US" sz="1300" b="0" i="0" u="none" strike="noStrike" kern="1200" cap="none" spc="0" normalizeH="0" baseline="0" noProof="0" dirty="0">
                <a:ln>
                  <a:noFill/>
                </a:ln>
                <a:solidFill>
                  <a:srgbClr val="001155"/>
                </a:solidFill>
                <a:effectLst/>
                <a:uLnTx/>
                <a:uFillTx/>
                <a:latin typeface="TheSans Swisscom Light"/>
                <a:ea typeface="+mn-ea"/>
                <a:cs typeface="+mn-cs"/>
                <a:hlinkClick r:id="rId4"/>
              </a:rPr>
              <a:t>https://datatracker.ietf.org/doc/html/draft-boucadair-nmop-rfc3535-20years-later-02#section-4.7</a:t>
            </a:r>
            <a:r>
              <a:rPr kumimoji="0" lang="en-US" sz="1300" b="0" i="0" u="none" strike="noStrike" kern="1200" cap="none" spc="0" normalizeH="0" baseline="0" noProof="0" dirty="0">
                <a:ln>
                  <a:noFill/>
                </a:ln>
                <a:solidFill>
                  <a:srgbClr val="001155"/>
                </a:solidFill>
                <a:effectLst/>
                <a:uLnTx/>
                <a:uFillTx/>
                <a:latin typeface="TheSans Swisscom Light"/>
                <a:ea typeface="+mn-ea"/>
                <a:cs typeface="+mn-cs"/>
              </a:rPr>
              <a:t>. </a:t>
            </a:r>
            <a:r>
              <a:rPr kumimoji="0" lang="en-US" sz="1300" b="1" i="0" u="none" strike="noStrike" kern="1200" cap="none" spc="0" normalizeH="0" baseline="0" noProof="0" dirty="0">
                <a:ln>
                  <a:noFill/>
                </a:ln>
                <a:solidFill>
                  <a:srgbClr val="FF0000"/>
                </a:solidFill>
                <a:effectLst/>
                <a:uLnTx/>
                <a:uFillTx/>
                <a:latin typeface="TheSans Swisscom Light"/>
                <a:ea typeface="+mn-ea"/>
                <a:cs typeface="+mn-cs"/>
              </a:rPr>
              <a:t>-&gt; To be addressed in </a:t>
            </a:r>
            <a:r>
              <a:rPr lang="en-US" sz="1300" b="1" dirty="0">
                <a:solidFill>
                  <a:srgbClr val="FF0000"/>
                </a:solidFill>
                <a:latin typeface="TheSans Swisscom Light"/>
              </a:rPr>
              <a:t>GROW/</a:t>
            </a:r>
            <a:r>
              <a:rPr kumimoji="0" lang="en-US" sz="1300" b="1" i="0" u="none" strike="noStrike" kern="1200" cap="none" spc="0" normalizeH="0" baseline="0" noProof="0" dirty="0">
                <a:ln>
                  <a:noFill/>
                </a:ln>
                <a:solidFill>
                  <a:srgbClr val="FF0000"/>
                </a:solidFill>
                <a:effectLst/>
                <a:uLnTx/>
                <a:uFillTx/>
                <a:latin typeface="TheSans Swisscom Light"/>
                <a:ea typeface="+mn-ea"/>
                <a:cs typeface="+mn-cs"/>
              </a:rPr>
              <a:t>NMOP.</a:t>
            </a:r>
          </a:p>
          <a:p>
            <a:pPr marL="0" marR="0" lvl="0" indent="0" algn="l" defTabSz="914400" rtl="0" eaLnBrk="1" fontAlgn="auto" latinLnBrk="0" hangingPunct="1">
              <a:lnSpc>
                <a:spcPct val="110000"/>
              </a:lnSpc>
              <a:spcBef>
                <a:spcPts val="300"/>
              </a:spcBef>
              <a:spcAft>
                <a:spcPts val="300"/>
              </a:spcAft>
              <a:buClr>
                <a:srgbClr val="11AAFF">
                  <a:lumMod val="75000"/>
                </a:srgbClr>
              </a:buClr>
              <a:buSzTx/>
              <a:buFont typeface="Arial" panose="020B0604020202020204" pitchFamily="34" charset="0"/>
              <a:buNone/>
              <a:tabLst/>
              <a:defRPr/>
            </a:pPr>
            <a:r>
              <a:rPr kumimoji="0" lang="en-US" sz="1300" b="0" i="0" u="none" strike="noStrike" kern="1200" cap="none" spc="0" normalizeH="0" baseline="0" noProof="0" dirty="0">
                <a:ln>
                  <a:noFill/>
                </a:ln>
                <a:solidFill>
                  <a:srgbClr val="001155"/>
                </a:solidFill>
                <a:effectLst/>
                <a:uLnTx/>
                <a:uFillTx/>
                <a:latin typeface="TheSans Swisscom Light"/>
                <a:ea typeface="+mn-ea"/>
                <a:cs typeface="+mn-cs"/>
              </a:rPr>
              <a:t>With </a:t>
            </a:r>
            <a:r>
              <a:rPr kumimoji="0" lang="en-US" sz="1300" b="0" i="0" u="none" strike="noStrike" kern="1200" cap="none" spc="0" normalizeH="0" baseline="0" noProof="0" dirty="0">
                <a:ln>
                  <a:noFill/>
                </a:ln>
                <a:solidFill>
                  <a:srgbClr val="001155"/>
                </a:solidFill>
                <a:effectLst/>
                <a:uLnTx/>
                <a:uFillTx/>
                <a:latin typeface="TheSans Swisscom Light"/>
                <a:ea typeface="+mn-ea"/>
                <a:cs typeface="+mn-cs"/>
                <a:hlinkClick r:id="rId5"/>
              </a:rPr>
              <a:t>RFC 8671 </a:t>
            </a:r>
            <a:r>
              <a:rPr kumimoji="0" lang="en-US" sz="1300" b="0" i="0" u="none" strike="noStrike" kern="1200" cap="none" spc="0" normalizeH="0" baseline="0" noProof="0" dirty="0">
                <a:ln>
                  <a:noFill/>
                </a:ln>
                <a:solidFill>
                  <a:srgbClr val="001155"/>
                </a:solidFill>
                <a:effectLst/>
                <a:uLnTx/>
                <a:uFillTx/>
                <a:latin typeface="TheSans Swisscom Light"/>
                <a:ea typeface="+mn-ea"/>
                <a:cs typeface="+mn-cs"/>
              </a:rPr>
              <a:t>(Support for Adj-RIB-Out in BMP) path propagation could have been observed on route-reflectors.</a:t>
            </a:r>
          </a:p>
          <a:p>
            <a:pPr marL="0" marR="0" lvl="0" indent="0" algn="l" defTabSz="914400" rtl="0" eaLnBrk="1" fontAlgn="auto" latinLnBrk="0" hangingPunct="1">
              <a:lnSpc>
                <a:spcPct val="110000"/>
              </a:lnSpc>
              <a:spcBef>
                <a:spcPts val="300"/>
              </a:spcBef>
              <a:spcAft>
                <a:spcPts val="300"/>
              </a:spcAft>
              <a:buClr>
                <a:srgbClr val="11AAFF">
                  <a:lumMod val="75000"/>
                </a:srgbClr>
              </a:buClr>
              <a:buSzTx/>
              <a:buFont typeface="Arial" panose="020B0604020202020204" pitchFamily="34" charset="0"/>
              <a:buNone/>
              <a:tabLst/>
              <a:defRPr/>
            </a:pPr>
            <a:r>
              <a:rPr kumimoji="0" lang="en-US" sz="1300" b="0" i="0" u="none" strike="noStrike" kern="1200" cap="none" spc="0" normalizeH="0" baseline="0" noProof="0" dirty="0">
                <a:ln>
                  <a:noFill/>
                </a:ln>
                <a:solidFill>
                  <a:srgbClr val="001155"/>
                </a:solidFill>
                <a:effectLst/>
                <a:uLnTx/>
                <a:uFillTx/>
                <a:latin typeface="TheSans Swisscom Light"/>
                <a:ea typeface="+mn-ea"/>
                <a:cs typeface="+mn-cs"/>
              </a:rPr>
              <a:t>With </a:t>
            </a:r>
            <a:r>
              <a:rPr kumimoji="0" lang="en-US" sz="1300" b="0" i="0" u="none" strike="noStrike" kern="1200" cap="none" spc="0" normalizeH="0" baseline="0" noProof="0" dirty="0">
                <a:ln>
                  <a:noFill/>
                </a:ln>
                <a:solidFill>
                  <a:srgbClr val="001155"/>
                </a:solidFill>
                <a:effectLst/>
                <a:uLnTx/>
                <a:uFillTx/>
                <a:latin typeface="TheSans Swisscom Light"/>
                <a:ea typeface="+mn-ea"/>
                <a:cs typeface="+mn-cs"/>
                <a:hlinkClick r:id="rId6"/>
              </a:rPr>
              <a:t>draft-</a:t>
            </a:r>
            <a:r>
              <a:rPr kumimoji="0" lang="en-US" sz="1300" b="0" i="0" u="none" strike="noStrike" kern="1200" cap="none" spc="0" normalizeH="0" baseline="0" noProof="0" dirty="0" err="1">
                <a:ln>
                  <a:noFill/>
                </a:ln>
                <a:solidFill>
                  <a:srgbClr val="001155"/>
                </a:solidFill>
                <a:effectLst/>
                <a:uLnTx/>
                <a:uFillTx/>
                <a:latin typeface="TheSans Swisscom Light"/>
                <a:ea typeface="+mn-ea"/>
                <a:cs typeface="+mn-cs"/>
                <a:hlinkClick r:id="rId6"/>
              </a:rPr>
              <a:t>lucente</a:t>
            </a:r>
            <a:r>
              <a:rPr kumimoji="0" lang="en-US" sz="1300" b="0" i="0" u="none" strike="noStrike" kern="1200" cap="none" spc="0" normalizeH="0" baseline="0" noProof="0" dirty="0">
                <a:ln>
                  <a:noFill/>
                </a:ln>
                <a:solidFill>
                  <a:srgbClr val="001155"/>
                </a:solidFill>
                <a:effectLst/>
                <a:uLnTx/>
                <a:uFillTx/>
                <a:latin typeface="TheSans Swisscom Light"/>
                <a:ea typeface="+mn-ea"/>
                <a:cs typeface="+mn-cs"/>
                <a:hlinkClick r:id="rId6"/>
              </a:rPr>
              <a:t>-grow-bmp-</a:t>
            </a:r>
            <a:r>
              <a:rPr kumimoji="0" lang="en-US" sz="1300" b="0" i="0" u="none" strike="noStrike" kern="1200" cap="none" spc="0" normalizeH="0" baseline="0" noProof="0" dirty="0" err="1">
                <a:ln>
                  <a:noFill/>
                </a:ln>
                <a:solidFill>
                  <a:srgbClr val="001155"/>
                </a:solidFill>
                <a:effectLst/>
                <a:uLnTx/>
                <a:uFillTx/>
                <a:latin typeface="TheSans Swisscom Light"/>
                <a:ea typeface="+mn-ea"/>
                <a:cs typeface="+mn-cs"/>
                <a:hlinkClick r:id="rId6"/>
              </a:rPr>
              <a:t>rel</a:t>
            </a:r>
            <a:r>
              <a:rPr kumimoji="0" lang="en-US" sz="1300" b="0" i="0" u="none" strike="noStrike" kern="1200" cap="none" spc="0" normalizeH="0" baseline="0" noProof="0" dirty="0">
                <a:ln>
                  <a:noFill/>
                </a:ln>
                <a:solidFill>
                  <a:srgbClr val="001155"/>
                </a:solidFill>
                <a:effectLst/>
                <a:uLnTx/>
                <a:uFillTx/>
                <a:latin typeface="TheSans Swisscom Light"/>
                <a:ea typeface="+mn-ea"/>
                <a:cs typeface="+mn-cs"/>
              </a:rPr>
              <a:t> (Logging of routing events in BMP) path drops could been observed on Inter-AS </a:t>
            </a:r>
            <a:r>
              <a:rPr lang="en-US" sz="1300" dirty="0">
                <a:solidFill>
                  <a:srgbClr val="001155"/>
                </a:solidFill>
                <a:latin typeface="TheSans Swisscom Light"/>
              </a:rPr>
              <a:t>option B ASBRs </a:t>
            </a:r>
            <a:r>
              <a:rPr kumimoji="0" lang="en-US" sz="1300" b="0" i="0" u="none" strike="noStrike" kern="1200" cap="none" spc="0" normalizeH="0" baseline="0" noProof="0" dirty="0">
                <a:ln>
                  <a:noFill/>
                </a:ln>
                <a:solidFill>
                  <a:srgbClr val="001155"/>
                </a:solidFill>
                <a:effectLst/>
                <a:uLnTx/>
                <a:uFillTx/>
                <a:latin typeface="TheSans Swisscom Light"/>
                <a:ea typeface="+mn-ea"/>
                <a:cs typeface="+mn-cs"/>
              </a:rPr>
              <a:t>and route-reflectors.</a:t>
            </a:r>
          </a:p>
          <a:p>
            <a:pPr marL="0" marR="0" lvl="0" indent="0" algn="l" defTabSz="914400" rtl="0" eaLnBrk="1" fontAlgn="auto" latinLnBrk="0" hangingPunct="1">
              <a:lnSpc>
                <a:spcPct val="110000"/>
              </a:lnSpc>
              <a:spcBef>
                <a:spcPts val="300"/>
              </a:spcBef>
              <a:spcAft>
                <a:spcPts val="300"/>
              </a:spcAft>
              <a:buClr>
                <a:srgbClr val="11AAFF">
                  <a:lumMod val="75000"/>
                </a:srgbClr>
              </a:buClr>
              <a:buSzTx/>
              <a:buFont typeface="Arial" panose="020B0604020202020204" pitchFamily="34" charset="0"/>
              <a:buNone/>
              <a:tabLst/>
              <a:defRPr/>
            </a:pPr>
            <a:r>
              <a:rPr kumimoji="0" lang="en-US" sz="1300" b="0" i="0" u="none" strike="noStrike" kern="1200" cap="none" spc="0" normalizeH="0" baseline="0" noProof="0" dirty="0">
                <a:ln>
                  <a:noFill/>
                </a:ln>
                <a:solidFill>
                  <a:srgbClr val="001155"/>
                </a:solidFill>
                <a:effectLst/>
                <a:uLnTx/>
                <a:uFillTx/>
                <a:latin typeface="TheSans Swisscom Light"/>
                <a:ea typeface="+mn-ea"/>
                <a:cs typeface="+mn-cs"/>
              </a:rPr>
              <a:t>With </a:t>
            </a:r>
            <a:r>
              <a:rPr kumimoji="0" lang="en-US" sz="1300" b="0" i="0" u="none" strike="noStrike" kern="1200" cap="none" spc="0" normalizeH="0" baseline="0" noProof="0" dirty="0">
                <a:ln>
                  <a:noFill/>
                </a:ln>
                <a:solidFill>
                  <a:srgbClr val="001155"/>
                </a:solidFill>
                <a:effectLst/>
                <a:uLnTx/>
                <a:uFillTx/>
                <a:latin typeface="TheSans Swisscom Light"/>
                <a:ea typeface="+mn-ea"/>
                <a:cs typeface="+mn-cs"/>
                <a:hlinkClick r:id="rId7"/>
              </a:rPr>
              <a:t>draft-</a:t>
            </a:r>
            <a:r>
              <a:rPr kumimoji="0" lang="en-US" sz="1300" b="0" i="0" u="none" strike="noStrike" kern="1200" cap="none" spc="0" normalizeH="0" baseline="0" noProof="0" dirty="0" err="1">
                <a:ln>
                  <a:noFill/>
                </a:ln>
                <a:solidFill>
                  <a:srgbClr val="001155"/>
                </a:solidFill>
                <a:effectLst/>
                <a:uLnTx/>
                <a:uFillTx/>
                <a:latin typeface="TheSans Swisscom Light"/>
                <a:ea typeface="+mn-ea"/>
                <a:cs typeface="+mn-cs"/>
                <a:hlinkClick r:id="rId7"/>
              </a:rPr>
              <a:t>ietf</a:t>
            </a:r>
            <a:r>
              <a:rPr kumimoji="0" lang="en-US" sz="1300" b="0" i="0" u="none" strike="noStrike" kern="1200" cap="none" spc="0" normalizeH="0" baseline="0" noProof="0" dirty="0">
                <a:ln>
                  <a:noFill/>
                </a:ln>
                <a:solidFill>
                  <a:srgbClr val="001155"/>
                </a:solidFill>
                <a:effectLst/>
                <a:uLnTx/>
                <a:uFillTx/>
                <a:latin typeface="TheSans Swisscom Light"/>
                <a:ea typeface="+mn-ea"/>
                <a:cs typeface="+mn-cs"/>
                <a:hlinkClick r:id="rId7"/>
              </a:rPr>
              <a:t>-grow-bmp-path-marking-</a:t>
            </a:r>
            <a:r>
              <a:rPr kumimoji="0" lang="en-US" sz="1300" b="0" i="0" u="none" strike="noStrike" kern="1200" cap="none" spc="0" normalizeH="0" baseline="0" noProof="0" dirty="0" err="1">
                <a:ln>
                  <a:noFill/>
                </a:ln>
                <a:solidFill>
                  <a:srgbClr val="001155"/>
                </a:solidFill>
                <a:effectLst/>
                <a:uLnTx/>
                <a:uFillTx/>
                <a:latin typeface="TheSans Swisscom Light"/>
                <a:ea typeface="+mn-ea"/>
                <a:cs typeface="+mn-cs"/>
                <a:hlinkClick r:id="rId7"/>
              </a:rPr>
              <a:t>tlv</a:t>
            </a:r>
            <a:r>
              <a:rPr kumimoji="0" lang="en-US" sz="1300" b="0" i="0" u="none" strike="noStrike" kern="1200" cap="none" spc="0" normalizeH="0" baseline="0" noProof="0" dirty="0">
                <a:ln>
                  <a:noFill/>
                </a:ln>
                <a:solidFill>
                  <a:srgbClr val="001155"/>
                </a:solidFill>
                <a:effectLst/>
                <a:uLnTx/>
                <a:uFillTx/>
                <a:latin typeface="TheSans Swisscom Light"/>
                <a:ea typeface="+mn-ea"/>
                <a:cs typeface="+mn-cs"/>
              </a:rPr>
              <a:t> path status changed could have been observed on Inter-AS option B ASBRs.</a:t>
            </a:r>
          </a:p>
          <a:p>
            <a:pPr marL="0" marR="0" lvl="0" indent="0" algn="l" defTabSz="914400" rtl="0" eaLnBrk="1" fontAlgn="auto" latinLnBrk="0" hangingPunct="1">
              <a:lnSpc>
                <a:spcPct val="110000"/>
              </a:lnSpc>
              <a:spcBef>
                <a:spcPts val="300"/>
              </a:spcBef>
              <a:spcAft>
                <a:spcPts val="300"/>
              </a:spcAft>
              <a:buClr>
                <a:srgbClr val="11AAFF">
                  <a:lumMod val="75000"/>
                </a:srgbClr>
              </a:buClr>
              <a:buSzTx/>
              <a:buFont typeface="Arial" panose="020B0604020202020204" pitchFamily="34" charset="0"/>
              <a:buNone/>
              <a:tabLst/>
              <a:defRPr/>
            </a:pPr>
            <a:r>
              <a:rPr kumimoji="0" lang="en-US" sz="1300" b="0" i="0" u="none" strike="noStrike" kern="1200" cap="none" spc="0" normalizeH="0" baseline="0" noProof="0" dirty="0">
                <a:ln>
                  <a:noFill/>
                </a:ln>
                <a:solidFill>
                  <a:srgbClr val="001155"/>
                </a:solidFill>
                <a:effectLst/>
                <a:uLnTx/>
                <a:uFillTx/>
                <a:latin typeface="TheSans Swisscom Light"/>
                <a:ea typeface="+mn-ea"/>
                <a:cs typeface="+mn-cs"/>
              </a:rPr>
              <a:t>Clarify why Juniper </a:t>
            </a:r>
            <a:r>
              <a:rPr kumimoji="0" lang="en-US" sz="1300" b="0" i="0" u="none" strike="noStrike" kern="1200" cap="none" spc="0" normalizeH="0" baseline="0" noProof="0" dirty="0" err="1">
                <a:ln>
                  <a:noFill/>
                </a:ln>
                <a:solidFill>
                  <a:srgbClr val="001155"/>
                </a:solidFill>
                <a:effectLst/>
                <a:uLnTx/>
                <a:uFillTx/>
                <a:latin typeface="TheSans Swisscom Light"/>
                <a:ea typeface="+mn-ea"/>
                <a:cs typeface="+mn-cs"/>
              </a:rPr>
              <a:t>JunOS</a:t>
            </a:r>
            <a:r>
              <a:rPr kumimoji="0" lang="en-US" sz="1300" b="0" i="0" u="none" strike="noStrike" kern="1200" cap="none" spc="0" normalizeH="0" baseline="0" noProof="0" dirty="0">
                <a:ln>
                  <a:noFill/>
                </a:ln>
                <a:solidFill>
                  <a:srgbClr val="001155"/>
                </a:solidFill>
                <a:effectLst/>
                <a:uLnTx/>
                <a:uFillTx/>
                <a:latin typeface="TheSans Swisscom Light"/>
                <a:ea typeface="+mn-ea"/>
                <a:cs typeface="+mn-cs"/>
              </a:rPr>
              <a:t> delayed BMP export for 20 resp. 80 minutes. Due to fact that the path was still passive in the BGP RIB?</a:t>
            </a:r>
          </a:p>
          <a:p>
            <a:pPr marL="0" marR="0" lvl="0" indent="0" algn="l" defTabSz="914400" rtl="0" eaLnBrk="1" fontAlgn="auto" latinLnBrk="0" hangingPunct="1">
              <a:lnSpc>
                <a:spcPct val="110000"/>
              </a:lnSpc>
              <a:spcBef>
                <a:spcPts val="300"/>
              </a:spcBef>
              <a:spcAft>
                <a:spcPts val="300"/>
              </a:spcAft>
              <a:buClr>
                <a:srgbClr val="11AAFF">
                  <a:lumMod val="75000"/>
                </a:srgbClr>
              </a:buClr>
              <a:buSzTx/>
              <a:buFont typeface="Arial" panose="020B0604020202020204" pitchFamily="34" charset="0"/>
              <a:buNone/>
              <a:tabLst/>
              <a:defRPr/>
            </a:pPr>
            <a:r>
              <a:rPr kumimoji="0" lang="en-US" sz="1300" b="0" i="0" u="none" strike="noStrike" kern="1200" cap="none" spc="0" normalizeH="0" baseline="0" noProof="0" dirty="0">
                <a:ln>
                  <a:noFill/>
                </a:ln>
                <a:solidFill>
                  <a:srgbClr val="001155"/>
                </a:solidFill>
                <a:effectLst/>
                <a:uLnTx/>
                <a:uFillTx/>
                <a:latin typeface="TheSans Swisscom Light"/>
                <a:ea typeface="+mn-ea"/>
                <a:cs typeface="+mn-cs"/>
              </a:rPr>
              <a:t>With IPFIX (</a:t>
            </a:r>
            <a:r>
              <a:rPr kumimoji="0" lang="en-US" sz="1300" b="1" i="0" u="none" strike="noStrike" kern="1200" cap="none" spc="0" normalizeH="0" baseline="0" noProof="0" dirty="0" err="1">
                <a:ln>
                  <a:noFill/>
                </a:ln>
                <a:solidFill>
                  <a:srgbClr val="FF0000"/>
                </a:solidFill>
                <a:effectLst/>
                <a:uLnTx/>
                <a:uFillTx/>
                <a:latin typeface="TheSans Swisscom Light"/>
                <a:ea typeface="+mn-ea"/>
                <a:cs typeface="+mn-cs"/>
              </a:rPr>
              <a:t>deconfigured</a:t>
            </a:r>
            <a:r>
              <a:rPr kumimoji="0" lang="en-US" sz="1300" b="1" i="0" u="none" strike="noStrike" kern="1200" cap="none" spc="0" normalizeH="0" baseline="0" noProof="0" dirty="0">
                <a:ln>
                  <a:noFill/>
                </a:ln>
                <a:solidFill>
                  <a:srgbClr val="FF0000"/>
                </a:solidFill>
                <a:effectLst/>
                <a:uLnTx/>
                <a:uFillTx/>
                <a:latin typeface="TheSans Swisscom Light"/>
                <a:ea typeface="+mn-ea"/>
                <a:cs typeface="+mn-cs"/>
              </a:rPr>
              <a:t> due to PR1567039</a:t>
            </a:r>
            <a:r>
              <a:rPr kumimoji="0" lang="en-US" sz="1300" b="0" i="0" u="none" strike="noStrike" kern="1200" cap="none" spc="0" normalizeH="0" baseline="0" noProof="0" dirty="0">
                <a:ln>
                  <a:noFill/>
                </a:ln>
                <a:solidFill>
                  <a:srgbClr val="001155"/>
                </a:solidFill>
                <a:effectLst/>
                <a:uLnTx/>
                <a:uFillTx/>
                <a:latin typeface="TheSans Swisscom Light"/>
                <a:ea typeface="+mn-ea"/>
                <a:cs typeface="+mn-cs"/>
              </a:rPr>
              <a:t>) and support of IE90 </a:t>
            </a:r>
            <a:r>
              <a:rPr kumimoji="0" lang="en-US" sz="1300" b="0" i="0" u="none" strike="noStrike" kern="1200" cap="none" spc="0" normalizeH="0" baseline="0" noProof="0" dirty="0" err="1">
                <a:ln>
                  <a:noFill/>
                </a:ln>
                <a:solidFill>
                  <a:srgbClr val="001155"/>
                </a:solidFill>
                <a:effectLst/>
                <a:uLnTx/>
                <a:uFillTx/>
                <a:latin typeface="TheSans Swisscom Light"/>
                <a:ea typeface="+mn-ea"/>
                <a:cs typeface="+mn-cs"/>
              </a:rPr>
              <a:t>ForwardingStatus</a:t>
            </a:r>
            <a:r>
              <a:rPr kumimoji="0" lang="en-US" sz="1300" b="0" i="0" u="none" strike="noStrike" kern="1200" cap="none" spc="0" normalizeH="0" baseline="0" noProof="0" dirty="0">
                <a:ln>
                  <a:noFill/>
                </a:ln>
                <a:solidFill>
                  <a:srgbClr val="001155"/>
                </a:solidFill>
                <a:effectLst/>
                <a:uLnTx/>
                <a:uFillTx/>
                <a:latin typeface="TheSans Swisscom Light"/>
                <a:ea typeface="+mn-ea"/>
                <a:cs typeface="+mn-cs"/>
              </a:rPr>
              <a:t> (</a:t>
            </a:r>
            <a:r>
              <a:rPr kumimoji="0" lang="en-US" sz="1300" b="1" i="0" u="none" strike="noStrike" kern="1200" cap="none" spc="0" normalizeH="0" baseline="0" noProof="0" dirty="0">
                <a:ln>
                  <a:noFill/>
                </a:ln>
                <a:solidFill>
                  <a:srgbClr val="FF0000"/>
                </a:solidFill>
                <a:effectLst/>
                <a:uLnTx/>
                <a:uFillTx/>
                <a:latin typeface="TheSans Swisscom Light"/>
                <a:ea typeface="+mn-ea"/>
                <a:cs typeface="+mn-cs"/>
              </a:rPr>
              <a:t>not supported on Juniper </a:t>
            </a:r>
            <a:r>
              <a:rPr kumimoji="0" lang="en-US" sz="1300" b="1" i="0" u="none" strike="noStrike" kern="1200" cap="none" spc="0" normalizeH="0" baseline="0" noProof="0" dirty="0" err="1">
                <a:ln>
                  <a:noFill/>
                </a:ln>
                <a:solidFill>
                  <a:srgbClr val="FF0000"/>
                </a:solidFill>
                <a:effectLst/>
                <a:uLnTx/>
                <a:uFillTx/>
                <a:latin typeface="TheSans Swisscom Light"/>
                <a:ea typeface="+mn-ea"/>
                <a:cs typeface="+mn-cs"/>
              </a:rPr>
              <a:t>JunOS</a:t>
            </a:r>
            <a:r>
              <a:rPr kumimoji="0" lang="en-US" sz="1300" b="0" i="0" u="none" strike="noStrike" kern="1200" cap="none" spc="0" normalizeH="0" baseline="0" noProof="0" dirty="0">
                <a:ln>
                  <a:noFill/>
                </a:ln>
                <a:solidFill>
                  <a:srgbClr val="001155"/>
                </a:solidFill>
                <a:effectLst/>
                <a:uLnTx/>
                <a:uFillTx/>
                <a:latin typeface="TheSans Swisscom Light"/>
                <a:ea typeface="+mn-ea"/>
                <a:cs typeface="+mn-cs"/>
              </a:rPr>
              <a:t>) forwarding drops could have been observed on Inter-AS option B ASBRs.</a:t>
            </a:r>
          </a:p>
        </p:txBody>
      </p:sp>
      <p:sp>
        <p:nvSpPr>
          <p:cNvPr id="4" name="Freeform 81">
            <a:extLst>
              <a:ext uri="{FF2B5EF4-FFF2-40B4-BE49-F238E27FC236}">
                <a16:creationId xmlns:a16="http://schemas.microsoft.com/office/drawing/2014/main" id="{75D43E75-002A-CEF2-3099-891BF5AA55A5}"/>
              </a:ext>
            </a:extLst>
          </p:cNvPr>
          <p:cNvSpPr>
            <a:spLocks noEditPoints="1"/>
          </p:cNvSpPr>
          <p:nvPr>
            <p:custDataLst>
              <p:tags r:id="rId1"/>
            </p:custDataLst>
          </p:nvPr>
        </p:nvSpPr>
        <p:spPr bwMode="black">
          <a:xfrm>
            <a:off x="5562854" y="804554"/>
            <a:ext cx="328612" cy="328612"/>
          </a:xfrm>
          <a:custGeom>
            <a:avLst/>
            <a:gdLst>
              <a:gd name="T0" fmla="*/ 68 w 88"/>
              <a:gd name="T1" fmla="*/ 36 h 88"/>
              <a:gd name="T2" fmla="*/ 64 w 88"/>
              <a:gd name="T3" fmla="*/ 40 h 88"/>
              <a:gd name="T4" fmla="*/ 56 w 88"/>
              <a:gd name="T5" fmla="*/ 40 h 88"/>
              <a:gd name="T6" fmla="*/ 56 w 88"/>
              <a:gd name="T7" fmla="*/ 48 h 88"/>
              <a:gd name="T8" fmla="*/ 52 w 88"/>
              <a:gd name="T9" fmla="*/ 52 h 88"/>
              <a:gd name="T10" fmla="*/ 48 w 88"/>
              <a:gd name="T11" fmla="*/ 48 h 88"/>
              <a:gd name="T12" fmla="*/ 48 w 88"/>
              <a:gd name="T13" fmla="*/ 40 h 88"/>
              <a:gd name="T14" fmla="*/ 40 w 88"/>
              <a:gd name="T15" fmla="*/ 40 h 88"/>
              <a:gd name="T16" fmla="*/ 36 w 88"/>
              <a:gd name="T17" fmla="*/ 36 h 88"/>
              <a:gd name="T18" fmla="*/ 40 w 88"/>
              <a:gd name="T19" fmla="*/ 32 h 88"/>
              <a:gd name="T20" fmla="*/ 48 w 88"/>
              <a:gd name="T21" fmla="*/ 32 h 88"/>
              <a:gd name="T22" fmla="*/ 48 w 88"/>
              <a:gd name="T23" fmla="*/ 24 h 88"/>
              <a:gd name="T24" fmla="*/ 52 w 88"/>
              <a:gd name="T25" fmla="*/ 20 h 88"/>
              <a:gd name="T26" fmla="*/ 56 w 88"/>
              <a:gd name="T27" fmla="*/ 24 h 88"/>
              <a:gd name="T28" fmla="*/ 56 w 88"/>
              <a:gd name="T29" fmla="*/ 32 h 88"/>
              <a:gd name="T30" fmla="*/ 64 w 88"/>
              <a:gd name="T31" fmla="*/ 32 h 88"/>
              <a:gd name="T32" fmla="*/ 68 w 88"/>
              <a:gd name="T33" fmla="*/ 36 h 88"/>
              <a:gd name="T34" fmla="*/ 88 w 88"/>
              <a:gd name="T35" fmla="*/ 36 h 88"/>
              <a:gd name="T36" fmla="*/ 52 w 88"/>
              <a:gd name="T37" fmla="*/ 72 h 88"/>
              <a:gd name="T38" fmla="*/ 30 w 88"/>
              <a:gd name="T39" fmla="*/ 64 h 88"/>
              <a:gd name="T40" fmla="*/ 7 w 88"/>
              <a:gd name="T41" fmla="*/ 87 h 88"/>
              <a:gd name="T42" fmla="*/ 1 w 88"/>
              <a:gd name="T43" fmla="*/ 87 h 88"/>
              <a:gd name="T44" fmla="*/ 1 w 88"/>
              <a:gd name="T45" fmla="*/ 81 h 88"/>
              <a:gd name="T46" fmla="*/ 24 w 88"/>
              <a:gd name="T47" fmla="*/ 58 h 88"/>
              <a:gd name="T48" fmla="*/ 16 w 88"/>
              <a:gd name="T49" fmla="*/ 36 h 88"/>
              <a:gd name="T50" fmla="*/ 52 w 88"/>
              <a:gd name="T51" fmla="*/ 0 h 88"/>
              <a:gd name="T52" fmla="*/ 88 w 88"/>
              <a:gd name="T53" fmla="*/ 36 h 88"/>
              <a:gd name="T54" fmla="*/ 80 w 88"/>
              <a:gd name="T55" fmla="*/ 36 h 88"/>
              <a:gd name="T56" fmla="*/ 52 w 88"/>
              <a:gd name="T57" fmla="*/ 8 h 88"/>
              <a:gd name="T58" fmla="*/ 24 w 88"/>
              <a:gd name="T59" fmla="*/ 36 h 88"/>
              <a:gd name="T60" fmla="*/ 52 w 88"/>
              <a:gd name="T61" fmla="*/ 64 h 88"/>
              <a:gd name="T62" fmla="*/ 80 w 88"/>
              <a:gd name="T63" fmla="*/ 3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8" h="88">
                <a:moveTo>
                  <a:pt x="68" y="36"/>
                </a:moveTo>
                <a:cubicBezTo>
                  <a:pt x="68" y="38"/>
                  <a:pt x="66" y="40"/>
                  <a:pt x="64" y="40"/>
                </a:cubicBezTo>
                <a:cubicBezTo>
                  <a:pt x="56" y="40"/>
                  <a:pt x="56" y="40"/>
                  <a:pt x="56" y="40"/>
                </a:cubicBezTo>
                <a:cubicBezTo>
                  <a:pt x="56" y="48"/>
                  <a:pt x="56" y="48"/>
                  <a:pt x="56" y="48"/>
                </a:cubicBezTo>
                <a:cubicBezTo>
                  <a:pt x="56" y="50"/>
                  <a:pt x="54" y="52"/>
                  <a:pt x="52" y="52"/>
                </a:cubicBezTo>
                <a:cubicBezTo>
                  <a:pt x="50" y="52"/>
                  <a:pt x="48" y="50"/>
                  <a:pt x="48" y="48"/>
                </a:cubicBezTo>
                <a:cubicBezTo>
                  <a:pt x="48" y="40"/>
                  <a:pt x="48" y="40"/>
                  <a:pt x="48" y="40"/>
                </a:cubicBezTo>
                <a:cubicBezTo>
                  <a:pt x="40" y="40"/>
                  <a:pt x="40" y="40"/>
                  <a:pt x="40" y="40"/>
                </a:cubicBezTo>
                <a:cubicBezTo>
                  <a:pt x="38" y="40"/>
                  <a:pt x="36" y="38"/>
                  <a:pt x="36" y="36"/>
                </a:cubicBezTo>
                <a:cubicBezTo>
                  <a:pt x="36" y="34"/>
                  <a:pt x="38" y="32"/>
                  <a:pt x="40" y="32"/>
                </a:cubicBezTo>
                <a:cubicBezTo>
                  <a:pt x="48" y="32"/>
                  <a:pt x="48" y="32"/>
                  <a:pt x="48" y="32"/>
                </a:cubicBezTo>
                <a:cubicBezTo>
                  <a:pt x="48" y="24"/>
                  <a:pt x="48" y="24"/>
                  <a:pt x="48" y="24"/>
                </a:cubicBezTo>
                <a:cubicBezTo>
                  <a:pt x="48" y="22"/>
                  <a:pt x="50" y="20"/>
                  <a:pt x="52" y="20"/>
                </a:cubicBezTo>
                <a:cubicBezTo>
                  <a:pt x="54" y="20"/>
                  <a:pt x="56" y="22"/>
                  <a:pt x="56" y="24"/>
                </a:cubicBezTo>
                <a:cubicBezTo>
                  <a:pt x="56" y="32"/>
                  <a:pt x="56" y="32"/>
                  <a:pt x="56" y="32"/>
                </a:cubicBezTo>
                <a:cubicBezTo>
                  <a:pt x="64" y="32"/>
                  <a:pt x="64" y="32"/>
                  <a:pt x="64" y="32"/>
                </a:cubicBezTo>
                <a:cubicBezTo>
                  <a:pt x="66" y="32"/>
                  <a:pt x="68" y="34"/>
                  <a:pt x="68" y="36"/>
                </a:cubicBezTo>
                <a:close/>
                <a:moveTo>
                  <a:pt x="88" y="36"/>
                </a:moveTo>
                <a:cubicBezTo>
                  <a:pt x="88" y="56"/>
                  <a:pt x="72" y="72"/>
                  <a:pt x="52" y="72"/>
                </a:cubicBezTo>
                <a:cubicBezTo>
                  <a:pt x="44" y="72"/>
                  <a:pt x="36" y="69"/>
                  <a:pt x="30" y="64"/>
                </a:cubicBezTo>
                <a:cubicBezTo>
                  <a:pt x="7" y="87"/>
                  <a:pt x="7" y="87"/>
                  <a:pt x="7" y="87"/>
                </a:cubicBezTo>
                <a:cubicBezTo>
                  <a:pt x="5" y="88"/>
                  <a:pt x="3" y="88"/>
                  <a:pt x="1" y="87"/>
                </a:cubicBezTo>
                <a:cubicBezTo>
                  <a:pt x="0" y="85"/>
                  <a:pt x="0" y="83"/>
                  <a:pt x="1" y="81"/>
                </a:cubicBezTo>
                <a:cubicBezTo>
                  <a:pt x="24" y="58"/>
                  <a:pt x="24" y="58"/>
                  <a:pt x="24" y="58"/>
                </a:cubicBezTo>
                <a:cubicBezTo>
                  <a:pt x="19" y="52"/>
                  <a:pt x="16" y="44"/>
                  <a:pt x="16" y="36"/>
                </a:cubicBezTo>
                <a:cubicBezTo>
                  <a:pt x="16" y="16"/>
                  <a:pt x="32" y="0"/>
                  <a:pt x="52" y="0"/>
                </a:cubicBezTo>
                <a:cubicBezTo>
                  <a:pt x="72" y="0"/>
                  <a:pt x="88" y="16"/>
                  <a:pt x="88" y="36"/>
                </a:cubicBezTo>
                <a:close/>
                <a:moveTo>
                  <a:pt x="80" y="36"/>
                </a:moveTo>
                <a:cubicBezTo>
                  <a:pt x="80" y="21"/>
                  <a:pt x="67" y="8"/>
                  <a:pt x="52" y="8"/>
                </a:cubicBezTo>
                <a:cubicBezTo>
                  <a:pt x="37" y="8"/>
                  <a:pt x="24" y="21"/>
                  <a:pt x="24" y="36"/>
                </a:cubicBezTo>
                <a:cubicBezTo>
                  <a:pt x="24" y="51"/>
                  <a:pt x="37" y="64"/>
                  <a:pt x="52" y="64"/>
                </a:cubicBezTo>
                <a:cubicBezTo>
                  <a:pt x="67" y="64"/>
                  <a:pt x="80" y="51"/>
                  <a:pt x="80" y="36"/>
                </a:cubicBezTo>
                <a:close/>
              </a:path>
            </a:pathLst>
          </a:custGeom>
          <a:solidFill>
            <a:srgbClr val="0EABA9"/>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EABA9"/>
              </a:solidFill>
              <a:effectLst/>
              <a:uLnTx/>
              <a:uFillTx/>
              <a:latin typeface="TheSans Swisscom Light"/>
              <a:ea typeface="+mn-ea"/>
              <a:cs typeface="+mn-cs"/>
            </a:endParaRPr>
          </a:p>
        </p:txBody>
      </p:sp>
      <p:sp>
        <p:nvSpPr>
          <p:cNvPr id="7" name="Freeform 86">
            <a:extLst>
              <a:ext uri="{FF2B5EF4-FFF2-40B4-BE49-F238E27FC236}">
                <a16:creationId xmlns:a16="http://schemas.microsoft.com/office/drawing/2014/main" id="{EDDBA991-7DE5-B570-03DC-216A0F0CC38A}"/>
              </a:ext>
            </a:extLst>
          </p:cNvPr>
          <p:cNvSpPr>
            <a:spLocks noEditPoints="1"/>
          </p:cNvSpPr>
          <p:nvPr>
            <p:custDataLst>
              <p:tags r:id="rId2"/>
            </p:custDataLst>
          </p:nvPr>
        </p:nvSpPr>
        <p:spPr bwMode="black">
          <a:xfrm>
            <a:off x="5562854" y="2579425"/>
            <a:ext cx="331787" cy="363220"/>
          </a:xfrm>
          <a:custGeom>
            <a:avLst/>
            <a:gdLst>
              <a:gd name="T0" fmla="*/ 68 w 88"/>
              <a:gd name="T1" fmla="*/ 36 h 88"/>
              <a:gd name="T2" fmla="*/ 64 w 88"/>
              <a:gd name="T3" fmla="*/ 40 h 88"/>
              <a:gd name="T4" fmla="*/ 40 w 88"/>
              <a:gd name="T5" fmla="*/ 40 h 88"/>
              <a:gd name="T6" fmla="*/ 36 w 88"/>
              <a:gd name="T7" fmla="*/ 36 h 88"/>
              <a:gd name="T8" fmla="*/ 40 w 88"/>
              <a:gd name="T9" fmla="*/ 32 h 88"/>
              <a:gd name="T10" fmla="*/ 64 w 88"/>
              <a:gd name="T11" fmla="*/ 32 h 88"/>
              <a:gd name="T12" fmla="*/ 68 w 88"/>
              <a:gd name="T13" fmla="*/ 36 h 88"/>
              <a:gd name="T14" fmla="*/ 88 w 88"/>
              <a:gd name="T15" fmla="*/ 36 h 88"/>
              <a:gd name="T16" fmla="*/ 52 w 88"/>
              <a:gd name="T17" fmla="*/ 72 h 88"/>
              <a:gd name="T18" fmla="*/ 30 w 88"/>
              <a:gd name="T19" fmla="*/ 64 h 88"/>
              <a:gd name="T20" fmla="*/ 7 w 88"/>
              <a:gd name="T21" fmla="*/ 87 h 88"/>
              <a:gd name="T22" fmla="*/ 1 w 88"/>
              <a:gd name="T23" fmla="*/ 87 h 88"/>
              <a:gd name="T24" fmla="*/ 1 w 88"/>
              <a:gd name="T25" fmla="*/ 81 h 88"/>
              <a:gd name="T26" fmla="*/ 24 w 88"/>
              <a:gd name="T27" fmla="*/ 58 h 88"/>
              <a:gd name="T28" fmla="*/ 16 w 88"/>
              <a:gd name="T29" fmla="*/ 36 h 88"/>
              <a:gd name="T30" fmla="*/ 52 w 88"/>
              <a:gd name="T31" fmla="*/ 0 h 88"/>
              <a:gd name="T32" fmla="*/ 88 w 88"/>
              <a:gd name="T33" fmla="*/ 36 h 88"/>
              <a:gd name="T34" fmla="*/ 80 w 88"/>
              <a:gd name="T35" fmla="*/ 36 h 88"/>
              <a:gd name="T36" fmla="*/ 52 w 88"/>
              <a:gd name="T37" fmla="*/ 8 h 88"/>
              <a:gd name="T38" fmla="*/ 24 w 88"/>
              <a:gd name="T39" fmla="*/ 36 h 88"/>
              <a:gd name="T40" fmla="*/ 52 w 88"/>
              <a:gd name="T41" fmla="*/ 64 h 88"/>
              <a:gd name="T42" fmla="*/ 80 w 88"/>
              <a:gd name="T43" fmla="*/ 3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8" h="88">
                <a:moveTo>
                  <a:pt x="68" y="36"/>
                </a:moveTo>
                <a:cubicBezTo>
                  <a:pt x="68" y="38"/>
                  <a:pt x="66" y="40"/>
                  <a:pt x="64" y="40"/>
                </a:cubicBezTo>
                <a:cubicBezTo>
                  <a:pt x="40" y="40"/>
                  <a:pt x="40" y="40"/>
                  <a:pt x="40" y="40"/>
                </a:cubicBezTo>
                <a:cubicBezTo>
                  <a:pt x="38" y="40"/>
                  <a:pt x="36" y="38"/>
                  <a:pt x="36" y="36"/>
                </a:cubicBezTo>
                <a:cubicBezTo>
                  <a:pt x="36" y="34"/>
                  <a:pt x="38" y="32"/>
                  <a:pt x="40" y="32"/>
                </a:cubicBezTo>
                <a:cubicBezTo>
                  <a:pt x="64" y="32"/>
                  <a:pt x="64" y="32"/>
                  <a:pt x="64" y="32"/>
                </a:cubicBezTo>
                <a:cubicBezTo>
                  <a:pt x="66" y="32"/>
                  <a:pt x="68" y="34"/>
                  <a:pt x="68" y="36"/>
                </a:cubicBezTo>
                <a:close/>
                <a:moveTo>
                  <a:pt x="88" y="36"/>
                </a:moveTo>
                <a:cubicBezTo>
                  <a:pt x="88" y="56"/>
                  <a:pt x="72" y="72"/>
                  <a:pt x="52" y="72"/>
                </a:cubicBezTo>
                <a:cubicBezTo>
                  <a:pt x="44" y="72"/>
                  <a:pt x="36" y="69"/>
                  <a:pt x="30" y="64"/>
                </a:cubicBezTo>
                <a:cubicBezTo>
                  <a:pt x="7" y="87"/>
                  <a:pt x="7" y="87"/>
                  <a:pt x="7" y="87"/>
                </a:cubicBezTo>
                <a:cubicBezTo>
                  <a:pt x="5" y="88"/>
                  <a:pt x="3" y="88"/>
                  <a:pt x="1" y="87"/>
                </a:cubicBezTo>
                <a:cubicBezTo>
                  <a:pt x="0" y="85"/>
                  <a:pt x="0" y="83"/>
                  <a:pt x="1" y="81"/>
                </a:cubicBezTo>
                <a:cubicBezTo>
                  <a:pt x="24" y="58"/>
                  <a:pt x="24" y="58"/>
                  <a:pt x="24" y="58"/>
                </a:cubicBezTo>
                <a:cubicBezTo>
                  <a:pt x="19" y="52"/>
                  <a:pt x="16" y="44"/>
                  <a:pt x="16" y="36"/>
                </a:cubicBezTo>
                <a:cubicBezTo>
                  <a:pt x="16" y="16"/>
                  <a:pt x="32" y="0"/>
                  <a:pt x="52" y="0"/>
                </a:cubicBezTo>
                <a:cubicBezTo>
                  <a:pt x="72" y="0"/>
                  <a:pt x="88" y="16"/>
                  <a:pt x="88" y="36"/>
                </a:cubicBezTo>
                <a:close/>
                <a:moveTo>
                  <a:pt x="80" y="36"/>
                </a:moveTo>
                <a:cubicBezTo>
                  <a:pt x="80" y="21"/>
                  <a:pt x="67" y="8"/>
                  <a:pt x="52" y="8"/>
                </a:cubicBezTo>
                <a:cubicBezTo>
                  <a:pt x="37" y="8"/>
                  <a:pt x="24" y="21"/>
                  <a:pt x="24" y="36"/>
                </a:cubicBezTo>
                <a:cubicBezTo>
                  <a:pt x="24" y="51"/>
                  <a:pt x="37" y="64"/>
                  <a:pt x="52" y="64"/>
                </a:cubicBezTo>
                <a:cubicBezTo>
                  <a:pt x="67" y="64"/>
                  <a:pt x="80" y="51"/>
                  <a:pt x="80" y="36"/>
                </a:cubicBezTo>
                <a:close/>
              </a:path>
            </a:pathLst>
          </a:custGeom>
          <a:solidFill>
            <a:srgbClr val="E61E64"/>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EABA9"/>
              </a:solidFill>
              <a:effectLst/>
              <a:uLnTx/>
              <a:uFillTx/>
              <a:latin typeface="TheSans Swisscom Light"/>
              <a:ea typeface="+mn-ea"/>
              <a:cs typeface="+mn-cs"/>
            </a:endParaRPr>
          </a:p>
        </p:txBody>
      </p:sp>
      <p:pic>
        <p:nvPicPr>
          <p:cNvPr id="8" name="Grafik 8">
            <a:extLst>
              <a:ext uri="{FF2B5EF4-FFF2-40B4-BE49-F238E27FC236}">
                <a16:creationId xmlns:a16="http://schemas.microsoft.com/office/drawing/2014/main" id="{FC7E05E9-1679-03AD-2D45-5098030D092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29024" y="1376174"/>
            <a:ext cx="409069" cy="409069"/>
          </a:xfrm>
          <a:prstGeom prst="rect">
            <a:avLst/>
          </a:prstGeom>
        </p:spPr>
      </p:pic>
    </p:spTree>
    <p:extLst>
      <p:ext uri="{BB962C8B-B14F-4D97-AF65-F5344CB8AC3E}">
        <p14:creationId xmlns:p14="http://schemas.microsoft.com/office/powerpoint/2010/main" val="2035929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30" name="Google Shape;230;p9"/>
          <p:cNvSpPr txBox="1">
            <a:spLocks noGrp="1"/>
          </p:cNvSpPr>
          <p:nvPr>
            <p:ph type="sldNum" idx="12"/>
          </p:nvPr>
        </p:nvSpPr>
        <p:spPr>
          <a:xfrm>
            <a:off x="11587892" y="6361637"/>
            <a:ext cx="41425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400"/>
              <a:t>23</a:t>
            </a:fld>
            <a:endParaRPr sz="1400"/>
          </a:p>
        </p:txBody>
      </p:sp>
      <p:sp>
        <p:nvSpPr>
          <p:cNvPr id="231" name="Google Shape;231;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Calibri"/>
              <a:buNone/>
            </a:pPr>
            <a:r>
              <a:rPr lang="en-US" sz="2800" b="1" dirty="0">
                <a:solidFill>
                  <a:srgbClr val="FF0000"/>
                </a:solidFill>
              </a:rPr>
              <a:t>Swisscom </a:t>
            </a:r>
            <a:r>
              <a:rPr lang="en-US" sz="2800" b="1" dirty="0"/>
              <a:t>- Cosmos Bright Lights PoC Summary</a:t>
            </a:r>
            <a:br>
              <a:rPr lang="en-US" sz="3600" dirty="0"/>
            </a:br>
            <a:r>
              <a:rPr lang="en-US" sz="2700" dirty="0">
                <a:solidFill>
                  <a:srgbClr val="AEABAB"/>
                </a:solidFill>
              </a:rPr>
              <a:t>After 20 Incidents and 18 Months Time</a:t>
            </a:r>
            <a:endParaRPr sz="2700" dirty="0">
              <a:solidFill>
                <a:srgbClr val="FF0000"/>
              </a:solidFill>
            </a:endParaRPr>
          </a:p>
        </p:txBody>
      </p:sp>
      <p:sp>
        <p:nvSpPr>
          <p:cNvPr id="14" name="Rechteck 13">
            <a:extLst>
              <a:ext uri="{FF2B5EF4-FFF2-40B4-BE49-F238E27FC236}">
                <a16:creationId xmlns:a16="http://schemas.microsoft.com/office/drawing/2014/main" id="{46649985-4213-9CB3-CD81-79D4DB248DAF}"/>
              </a:ext>
            </a:extLst>
          </p:cNvPr>
          <p:cNvSpPr/>
          <p:nvPr/>
        </p:nvSpPr>
        <p:spPr bwMode="gray">
          <a:xfrm>
            <a:off x="384041" y="4063873"/>
            <a:ext cx="2023256" cy="110528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82800" rIns="0" bIns="0"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333333"/>
                </a:solidFill>
                <a:effectLst/>
                <a:uLnTx/>
                <a:uFillTx/>
                <a:ea typeface="+mn-ea"/>
                <a:cs typeface="+mn-cs"/>
              </a:rPr>
              <a:t>46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333333"/>
                </a:solidFill>
                <a:effectLst/>
                <a:uLnTx/>
                <a:uFillTx/>
                <a:ea typeface="+mn-ea"/>
                <a:cs typeface="+mn-cs"/>
              </a:rPr>
              <a:t>Falls Positive due to Apache Druid delayed ingestion</a:t>
            </a:r>
          </a:p>
        </p:txBody>
      </p:sp>
      <p:cxnSp>
        <p:nvCxnSpPr>
          <p:cNvPr id="15" name="Gerade Verbindung 36">
            <a:extLst>
              <a:ext uri="{FF2B5EF4-FFF2-40B4-BE49-F238E27FC236}">
                <a16:creationId xmlns:a16="http://schemas.microsoft.com/office/drawing/2014/main" id="{CEF6A92B-B282-4279-BF45-3D3805A69CFD}"/>
              </a:ext>
            </a:extLst>
          </p:cNvPr>
          <p:cNvCxnSpPr>
            <a:cxnSpLocks/>
          </p:cNvCxnSpPr>
          <p:nvPr/>
        </p:nvCxnSpPr>
        <p:spPr bwMode="gray">
          <a:xfrm>
            <a:off x="5671317" y="4353128"/>
            <a:ext cx="2250472"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6" name="Gerade Verbindung 41">
            <a:extLst>
              <a:ext uri="{FF2B5EF4-FFF2-40B4-BE49-F238E27FC236}">
                <a16:creationId xmlns:a16="http://schemas.microsoft.com/office/drawing/2014/main" id="{1DCCF47F-8DC3-9197-7101-4DE7468021A8}"/>
              </a:ext>
            </a:extLst>
          </p:cNvPr>
          <p:cNvCxnSpPr>
            <a:cxnSpLocks/>
          </p:cNvCxnSpPr>
          <p:nvPr/>
        </p:nvCxnSpPr>
        <p:spPr bwMode="gray">
          <a:xfrm>
            <a:off x="4886269" y="2552944"/>
            <a:ext cx="303552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 name="Gerade Verbindung 41">
            <a:extLst>
              <a:ext uri="{FF2B5EF4-FFF2-40B4-BE49-F238E27FC236}">
                <a16:creationId xmlns:a16="http://schemas.microsoft.com/office/drawing/2014/main" id="{CA870199-91A5-610F-5CB6-418A1191A95D}"/>
              </a:ext>
            </a:extLst>
          </p:cNvPr>
          <p:cNvCxnSpPr>
            <a:cxnSpLocks/>
          </p:cNvCxnSpPr>
          <p:nvPr/>
        </p:nvCxnSpPr>
        <p:spPr bwMode="gray">
          <a:xfrm>
            <a:off x="384041" y="2263689"/>
            <a:ext cx="303552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8" name="Rechteck 17">
            <a:extLst>
              <a:ext uri="{FF2B5EF4-FFF2-40B4-BE49-F238E27FC236}">
                <a16:creationId xmlns:a16="http://schemas.microsoft.com/office/drawing/2014/main" id="{076CE855-379A-5BE7-9E3E-05D784B2CF9D}"/>
              </a:ext>
            </a:extLst>
          </p:cNvPr>
          <p:cNvSpPr/>
          <p:nvPr/>
        </p:nvSpPr>
        <p:spPr bwMode="gray">
          <a:xfrm>
            <a:off x="384041" y="2263689"/>
            <a:ext cx="2023256" cy="110528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82800" rIns="0" bIns="0"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FF0000"/>
                </a:solidFill>
                <a:effectLst/>
                <a:uLnTx/>
                <a:uFillTx/>
                <a:ea typeface="+mn-ea"/>
                <a:cs typeface="+mn-cs"/>
              </a:rPr>
              <a:t>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333333"/>
                </a:solidFill>
                <a:effectLst/>
                <a:uLnTx/>
                <a:uFillTx/>
                <a:ea typeface="+mn-ea"/>
                <a:cs typeface="+mn-cs"/>
              </a:rPr>
              <a:t>In Replay </a:t>
            </a:r>
            <a:br>
              <a:rPr kumimoji="0" lang="en-US" sz="2000" b="0" i="0" u="none" strike="noStrike" kern="1200" cap="none" spc="0" normalizeH="0" baseline="0" noProof="0" dirty="0">
                <a:ln>
                  <a:noFill/>
                </a:ln>
                <a:solidFill>
                  <a:srgbClr val="333333"/>
                </a:solidFill>
                <a:effectLst/>
                <a:uLnTx/>
                <a:uFillTx/>
                <a:ea typeface="+mn-ea"/>
                <a:cs typeface="+mn-cs"/>
              </a:rPr>
            </a:br>
            <a:r>
              <a:rPr kumimoji="0" lang="en-US" sz="2000" b="0" i="0" u="none" strike="noStrike" kern="1200" cap="none" spc="0" normalizeH="0" baseline="0" noProof="0" dirty="0">
                <a:ln>
                  <a:noFill/>
                </a:ln>
                <a:solidFill>
                  <a:srgbClr val="333333"/>
                </a:solidFill>
                <a:effectLst/>
                <a:uLnTx/>
                <a:uFillTx/>
                <a:ea typeface="+mn-ea"/>
                <a:cs typeface="+mn-cs"/>
              </a:rPr>
              <a:t>Incident Detected</a:t>
            </a:r>
          </a:p>
        </p:txBody>
      </p:sp>
      <p:graphicFrame>
        <p:nvGraphicFramePr>
          <p:cNvPr id="19" name="Diagramm 6">
            <a:extLst>
              <a:ext uri="{FF2B5EF4-FFF2-40B4-BE49-F238E27FC236}">
                <a16:creationId xmlns:a16="http://schemas.microsoft.com/office/drawing/2014/main" id="{A546FED3-E59F-243C-BAB2-70CE2751222B}"/>
              </a:ext>
            </a:extLst>
          </p:cNvPr>
          <p:cNvGraphicFramePr/>
          <p:nvPr>
            <p:custDataLst>
              <p:tags r:id="rId1"/>
            </p:custDataLst>
          </p:nvPr>
        </p:nvGraphicFramePr>
        <p:xfrm>
          <a:off x="2329558" y="1211721"/>
          <a:ext cx="3663559" cy="4834963"/>
        </p:xfrm>
        <a:graphic>
          <a:graphicData uri="http://schemas.openxmlformats.org/drawingml/2006/chart">
            <c:chart xmlns:c="http://schemas.openxmlformats.org/drawingml/2006/chart" xmlns:r="http://schemas.openxmlformats.org/officeDocument/2006/relationships" r:id="rId4"/>
          </a:graphicData>
        </a:graphic>
      </p:graphicFrame>
      <p:sp>
        <p:nvSpPr>
          <p:cNvPr id="20" name="Rechteck 7">
            <a:extLst>
              <a:ext uri="{FF2B5EF4-FFF2-40B4-BE49-F238E27FC236}">
                <a16:creationId xmlns:a16="http://schemas.microsoft.com/office/drawing/2014/main" id="{6DEE297B-FA92-D4CB-4DB8-B62139988C22}"/>
              </a:ext>
            </a:extLst>
          </p:cNvPr>
          <p:cNvSpPr/>
          <p:nvPr/>
        </p:nvSpPr>
        <p:spPr bwMode="gray">
          <a:xfrm>
            <a:off x="5750364" y="2552944"/>
            <a:ext cx="2171425" cy="110528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82800" rIns="0" bIns="0" rtlCol="0" anchor="t" anchorCtr="0"/>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FF0000"/>
                </a:solidFill>
                <a:effectLst/>
                <a:uLnTx/>
                <a:uFillTx/>
                <a:ea typeface="+mn-ea"/>
                <a:cs typeface="+mn-cs"/>
              </a:rPr>
              <a:t>15</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333333"/>
                </a:solidFill>
                <a:effectLst/>
                <a:uLnTx/>
                <a:uFillTx/>
                <a:ea typeface="+mn-ea"/>
                <a:cs typeface="+mn-cs"/>
              </a:rPr>
              <a:t>In Near Real-Time Incident Detected </a:t>
            </a:r>
          </a:p>
        </p:txBody>
      </p:sp>
      <p:sp>
        <p:nvSpPr>
          <p:cNvPr id="21" name="Rechteck 10">
            <a:extLst>
              <a:ext uri="{FF2B5EF4-FFF2-40B4-BE49-F238E27FC236}">
                <a16:creationId xmlns:a16="http://schemas.microsoft.com/office/drawing/2014/main" id="{85D4E516-F628-FE69-DA43-10B3210E9A28}"/>
              </a:ext>
            </a:extLst>
          </p:cNvPr>
          <p:cNvSpPr/>
          <p:nvPr/>
        </p:nvSpPr>
        <p:spPr bwMode="gray">
          <a:xfrm>
            <a:off x="5750364" y="4353128"/>
            <a:ext cx="2171425" cy="110528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82800" rIns="0" bIns="0" rtlCol="0" anchor="t" anchorCtr="0"/>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333333"/>
                </a:solidFill>
                <a:effectLst/>
                <a:uLnTx/>
                <a:uFillTx/>
                <a:ea typeface="+mn-ea"/>
                <a:cs typeface="+mn-cs"/>
              </a:rPr>
              <a:t>6</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333333"/>
                </a:solidFill>
                <a:effectLst/>
                <a:uLnTx/>
                <a:uFillTx/>
                <a:ea typeface="+mn-ea"/>
                <a:cs typeface="+mn-cs"/>
              </a:rPr>
              <a:t>Falls Positive due to previous week data not comparable</a:t>
            </a:r>
          </a:p>
        </p:txBody>
      </p:sp>
      <p:cxnSp>
        <p:nvCxnSpPr>
          <p:cNvPr id="22" name="Gerade Verbindung 36">
            <a:extLst>
              <a:ext uri="{FF2B5EF4-FFF2-40B4-BE49-F238E27FC236}">
                <a16:creationId xmlns:a16="http://schemas.microsoft.com/office/drawing/2014/main" id="{FBEAF735-DF81-0A3B-9CB7-88B14D0CC205}"/>
              </a:ext>
            </a:extLst>
          </p:cNvPr>
          <p:cNvCxnSpPr>
            <a:cxnSpLocks/>
          </p:cNvCxnSpPr>
          <p:nvPr/>
        </p:nvCxnSpPr>
        <p:spPr bwMode="gray">
          <a:xfrm>
            <a:off x="398029" y="4063873"/>
            <a:ext cx="2250472"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3" name="Ellipse 35">
            <a:extLst>
              <a:ext uri="{FF2B5EF4-FFF2-40B4-BE49-F238E27FC236}">
                <a16:creationId xmlns:a16="http://schemas.microsoft.com/office/drawing/2014/main" id="{91B0341B-389C-4CE5-4F90-6C77E3EDD7E5}"/>
              </a:ext>
            </a:extLst>
          </p:cNvPr>
          <p:cNvSpPr/>
          <p:nvPr/>
        </p:nvSpPr>
        <p:spPr bwMode="gray">
          <a:xfrm>
            <a:off x="2943585" y="2337822"/>
            <a:ext cx="2435503" cy="2486898"/>
          </a:xfrm>
          <a:prstGeom prst="ellipse">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333333"/>
                </a:solidFill>
                <a:effectLst/>
                <a:uLnTx/>
                <a:uFillTx/>
                <a:ea typeface="+mn-ea"/>
                <a:cs typeface="+mn-cs"/>
              </a:rPr>
              <a:t>72 Alert Notifications</a:t>
            </a:r>
          </a:p>
        </p:txBody>
      </p:sp>
      <p:sp>
        <p:nvSpPr>
          <p:cNvPr id="24" name="Inhaltsplatzhalter 1">
            <a:extLst>
              <a:ext uri="{FF2B5EF4-FFF2-40B4-BE49-F238E27FC236}">
                <a16:creationId xmlns:a16="http://schemas.microsoft.com/office/drawing/2014/main" id="{F74844DB-3C3D-6251-630D-7240D0A70D82}"/>
              </a:ext>
            </a:extLst>
          </p:cNvPr>
          <p:cNvSpPr txBox="1">
            <a:spLocks/>
          </p:cNvSpPr>
          <p:nvPr/>
        </p:nvSpPr>
        <p:spPr bwMode="black">
          <a:xfrm>
            <a:off x="8465954" y="365125"/>
            <a:ext cx="3342005" cy="4540647"/>
          </a:xfrm>
          <a:prstGeom prst="rect">
            <a:avLst/>
          </a:prstGeom>
          <a:noFill/>
        </p:spPr>
        <p:txBody>
          <a:bodyPr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marR="0" fontAlgn="auto">
              <a:lnSpc>
                <a:spcPct val="110000"/>
              </a:lnSpc>
              <a:spcBef>
                <a:spcPts val="0"/>
              </a:spcBef>
              <a:buClrTx/>
              <a:buSzTx/>
              <a:tabLst/>
              <a:defRPr/>
            </a:pPr>
            <a:r>
              <a:rPr lang="en-US" sz="2000" b="1" dirty="0"/>
              <a:t>Key Facts in V0 (2023-2024)</a:t>
            </a:r>
          </a:p>
          <a:p>
            <a:pPr marL="285750" indent="-285750">
              <a:lnSpc>
                <a:spcPct val="90000"/>
              </a:lnSpc>
              <a:spcBef>
                <a:spcPct val="20000"/>
              </a:spcBef>
              <a:spcAft>
                <a:spcPts val="300"/>
              </a:spcAft>
              <a:buClr>
                <a:schemeClr val="dk2"/>
              </a:buClr>
              <a:buSzPts val="1700"/>
              <a:buFont typeface="Wingdings" panose="05000000000000000000" pitchFamily="2" charset="2"/>
              <a:buChar char="Ø"/>
            </a:pPr>
            <a:r>
              <a:rPr lang="en-US" sz="2000" dirty="0"/>
              <a:t>16 L3 VPNs proactively monitored.</a:t>
            </a:r>
          </a:p>
          <a:p>
            <a:pPr marL="285750" marR="0" lvl="0" indent="-285750" fontAlgn="auto">
              <a:lnSpc>
                <a:spcPct val="90000"/>
              </a:lnSpc>
              <a:spcBef>
                <a:spcPct val="20000"/>
              </a:spcBef>
              <a:spcAft>
                <a:spcPts val="300"/>
              </a:spcAft>
              <a:buClr>
                <a:schemeClr val="dk2"/>
              </a:buClr>
              <a:buSzPts val="1700"/>
              <a:buFont typeface="Wingdings" panose="05000000000000000000" pitchFamily="2" charset="2"/>
              <a:buChar char="Ø"/>
              <a:tabLst/>
              <a:defRPr/>
            </a:pPr>
            <a:r>
              <a:rPr lang="en-US" sz="2000" dirty="0"/>
              <a:t>Individual Service Disruption Detection rule accuracy is beyond 90%. Summed accuracy is beyond 95%.</a:t>
            </a:r>
          </a:p>
          <a:p>
            <a:pPr marL="285750" marR="0" lvl="0" indent="-285750" fontAlgn="auto">
              <a:lnSpc>
                <a:spcPct val="90000"/>
              </a:lnSpc>
              <a:spcBef>
                <a:spcPct val="20000"/>
              </a:spcBef>
              <a:spcAft>
                <a:spcPts val="300"/>
              </a:spcAft>
              <a:buClr>
                <a:schemeClr val="dk2"/>
              </a:buClr>
              <a:buSzPts val="1700"/>
              <a:buFont typeface="Wingdings" panose="05000000000000000000" pitchFamily="2" charset="2"/>
              <a:buChar char="Ø"/>
              <a:tabLst/>
              <a:defRPr/>
            </a:pPr>
            <a:r>
              <a:rPr lang="en-US" sz="2000" dirty="0"/>
              <a:t>Max Concern score ranged between 0.06 and 0.85. In average 0.46.</a:t>
            </a:r>
          </a:p>
          <a:p>
            <a:pPr marL="285750" marR="0" lvl="0" indent="-285750" fontAlgn="auto">
              <a:lnSpc>
                <a:spcPct val="90000"/>
              </a:lnSpc>
              <a:spcBef>
                <a:spcPct val="20000"/>
              </a:spcBef>
              <a:spcAft>
                <a:spcPts val="300"/>
              </a:spcAft>
              <a:buClr>
                <a:schemeClr val="dk2"/>
              </a:buClr>
              <a:buSzPts val="1700"/>
              <a:buFont typeface="Wingdings" panose="05000000000000000000" pitchFamily="2" charset="2"/>
              <a:buChar char="Ø"/>
              <a:tabLst/>
              <a:defRPr/>
            </a:pPr>
            <a:r>
              <a:rPr lang="en-US" sz="2000" dirty="0"/>
              <a:t>In 4 cases additional YANG, in 13 cases additional BMP, in 2 cases Netconf Transaction-ID and 1 case additional </a:t>
            </a:r>
            <a:br>
              <a:rPr lang="en-US" sz="2000" dirty="0"/>
            </a:br>
            <a:r>
              <a:rPr lang="en-US" sz="2000" dirty="0"/>
              <a:t>L2 IPFIX metrics would have helped to gain more visibility.</a:t>
            </a:r>
          </a:p>
          <a:p>
            <a:pPr marL="285750" marR="0" lvl="0" indent="-285750" fontAlgn="auto">
              <a:lnSpc>
                <a:spcPct val="90000"/>
              </a:lnSpc>
              <a:spcBef>
                <a:spcPct val="20000"/>
              </a:spcBef>
              <a:spcAft>
                <a:spcPts val="300"/>
              </a:spcAft>
              <a:buClr>
                <a:schemeClr val="dk2"/>
              </a:buClr>
              <a:buSzPts val="1700"/>
              <a:buFont typeface="Wingdings" panose="05000000000000000000" pitchFamily="2" charset="2"/>
              <a:buChar char="Ø"/>
              <a:tabLst/>
              <a:defRPr/>
            </a:pPr>
            <a:r>
              <a:rPr lang="en-US" sz="2000" dirty="0"/>
              <a:t>Key observability feature missing: BMP Local RIB with Path Marking.</a:t>
            </a:r>
          </a:p>
        </p:txBody>
      </p:sp>
    </p:spTree>
    <p:extLst>
      <p:ext uri="{BB962C8B-B14F-4D97-AF65-F5344CB8AC3E}">
        <p14:creationId xmlns:p14="http://schemas.microsoft.com/office/powerpoint/2010/main" val="4923728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30" name="Google Shape;230;p9"/>
          <p:cNvSpPr txBox="1">
            <a:spLocks noGrp="1"/>
          </p:cNvSpPr>
          <p:nvPr>
            <p:ph type="sldNum" idx="12"/>
          </p:nvPr>
        </p:nvSpPr>
        <p:spPr>
          <a:xfrm>
            <a:off x="11587892" y="6361637"/>
            <a:ext cx="41425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400"/>
              <a:t>24</a:t>
            </a:fld>
            <a:endParaRPr sz="1400"/>
          </a:p>
        </p:txBody>
      </p:sp>
      <p:sp>
        <p:nvSpPr>
          <p:cNvPr id="231" name="Google Shape;231;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Calibri"/>
              <a:buNone/>
            </a:pPr>
            <a:r>
              <a:rPr lang="en-US" sz="2800" b="1" dirty="0">
                <a:solidFill>
                  <a:srgbClr val="FF0000"/>
                </a:solidFill>
              </a:rPr>
              <a:t>Swisscom </a:t>
            </a:r>
            <a:r>
              <a:rPr lang="en-US" sz="2800" b="1" dirty="0"/>
              <a:t>- Cosmos Bright Lights PoC Detail</a:t>
            </a:r>
            <a:br>
              <a:rPr lang="en-US" sz="3600" dirty="0"/>
            </a:br>
            <a:r>
              <a:rPr lang="en-US" sz="2700" dirty="0">
                <a:solidFill>
                  <a:srgbClr val="AEABAB"/>
                </a:solidFill>
              </a:rPr>
              <a:t>Multiple Perspectives increases Accuracy</a:t>
            </a:r>
            <a:endParaRPr sz="2700" dirty="0">
              <a:solidFill>
                <a:srgbClr val="FF0000"/>
              </a:solidFill>
            </a:endParaRPr>
          </a:p>
        </p:txBody>
      </p:sp>
      <p:sp>
        <p:nvSpPr>
          <p:cNvPr id="24" name="Inhaltsplatzhalter 1">
            <a:extLst>
              <a:ext uri="{FF2B5EF4-FFF2-40B4-BE49-F238E27FC236}">
                <a16:creationId xmlns:a16="http://schemas.microsoft.com/office/drawing/2014/main" id="{F74844DB-3C3D-6251-630D-7240D0A70D82}"/>
              </a:ext>
            </a:extLst>
          </p:cNvPr>
          <p:cNvSpPr txBox="1">
            <a:spLocks/>
          </p:cNvSpPr>
          <p:nvPr/>
        </p:nvSpPr>
        <p:spPr bwMode="black">
          <a:xfrm>
            <a:off x="8465954" y="298580"/>
            <a:ext cx="3342005" cy="4607192"/>
          </a:xfrm>
          <a:prstGeom prst="rect">
            <a:avLst/>
          </a:prstGeom>
          <a:noFill/>
        </p:spPr>
        <p:txBody>
          <a:bodyPr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lvl="0">
              <a:spcBef>
                <a:spcPts val="0"/>
              </a:spcBef>
              <a:defRPr/>
            </a:pPr>
            <a:r>
              <a:rPr lang="en-US" sz="2000" b="1" dirty="0"/>
              <a:t>Key Improvements in V1 (2024)</a:t>
            </a:r>
          </a:p>
          <a:p>
            <a:pPr marL="285750" indent="-285750">
              <a:lnSpc>
                <a:spcPct val="90000"/>
              </a:lnSpc>
              <a:spcBef>
                <a:spcPct val="20000"/>
              </a:spcBef>
              <a:spcAft>
                <a:spcPts val="300"/>
              </a:spcAft>
              <a:buClr>
                <a:schemeClr val="dk2"/>
              </a:buClr>
              <a:buSzPts val="1700"/>
              <a:buFont typeface="Wingdings" panose="05000000000000000000" pitchFamily="2" charset="2"/>
              <a:buChar char="Ø"/>
            </a:pPr>
            <a:r>
              <a:rPr lang="en-US" sz="2000" dirty="0"/>
              <a:t>&gt;12000 L3 VPNs proactively monitored since June 2024.</a:t>
            </a:r>
          </a:p>
          <a:p>
            <a:pPr marL="285750" indent="-285750">
              <a:lnSpc>
                <a:spcPct val="90000"/>
              </a:lnSpc>
              <a:spcBef>
                <a:spcPct val="20000"/>
              </a:spcBef>
              <a:spcAft>
                <a:spcPts val="300"/>
              </a:spcAft>
              <a:buClr>
                <a:schemeClr val="dk2"/>
              </a:buClr>
              <a:buSzPts val="1700"/>
              <a:buFont typeface="Wingdings" panose="05000000000000000000" pitchFamily="2" charset="2"/>
              <a:buChar char="Ø"/>
            </a:pPr>
            <a:r>
              <a:rPr lang="en-US" sz="2000" dirty="0"/>
              <a:t>Realtime Streaming eliminates delayed ingestion falls positives and scaling.</a:t>
            </a:r>
          </a:p>
          <a:p>
            <a:pPr marL="285750" indent="-285750">
              <a:lnSpc>
                <a:spcPct val="90000"/>
              </a:lnSpc>
              <a:spcBef>
                <a:spcPct val="20000"/>
              </a:spcBef>
              <a:spcAft>
                <a:spcPts val="300"/>
              </a:spcAft>
              <a:buClr>
                <a:schemeClr val="dk2"/>
              </a:buClr>
              <a:buSzPts val="1700"/>
              <a:buFont typeface="Wingdings" panose="05000000000000000000" pitchFamily="2" charset="2"/>
              <a:buChar char="Ø"/>
            </a:pPr>
            <a:r>
              <a:rPr lang="en-US" sz="2000" dirty="0"/>
              <a:t>Improved profiling. Compares to multiple previous weeks and discard largest deviation eliminates falls positives. </a:t>
            </a:r>
            <a:br>
              <a:rPr lang="en-US" sz="2000" dirty="0"/>
            </a:br>
            <a:r>
              <a:rPr lang="en-US" sz="2000" dirty="0">
                <a:solidFill>
                  <a:srgbClr val="FF0000"/>
                </a:solidFill>
              </a:rPr>
              <a:t>-&gt; Work In progress</a:t>
            </a:r>
          </a:p>
          <a:p>
            <a:pPr marR="0" fontAlgn="auto">
              <a:buClr>
                <a:schemeClr val="dk2"/>
              </a:buClr>
              <a:buSzPts val="1700"/>
              <a:tabLst/>
              <a:defRPr/>
            </a:pPr>
            <a:r>
              <a:rPr lang="en-US" sz="2000" b="1" dirty="0"/>
              <a:t>Key Improvements in V2 (2025)</a:t>
            </a:r>
          </a:p>
          <a:p>
            <a:pPr marL="285750" marR="0" lvl="0" indent="-285750" fontAlgn="auto">
              <a:lnSpc>
                <a:spcPct val="90000"/>
              </a:lnSpc>
              <a:spcBef>
                <a:spcPct val="20000"/>
              </a:spcBef>
              <a:spcAft>
                <a:spcPts val="300"/>
              </a:spcAft>
              <a:buClr>
                <a:schemeClr val="dk2"/>
              </a:buClr>
              <a:buSzPts val="1700"/>
              <a:buFont typeface="Wingdings" panose="05000000000000000000" pitchFamily="2" charset="2"/>
              <a:buChar char="Ø"/>
              <a:tabLst/>
              <a:defRPr/>
            </a:pPr>
            <a:r>
              <a:rPr lang="en-US" sz="2000" dirty="0"/>
              <a:t>Annotate operational and analytical Network Incident data for reproduction. </a:t>
            </a:r>
          </a:p>
          <a:p>
            <a:pPr marL="285750" marR="0" lvl="0" indent="-285750" fontAlgn="auto">
              <a:lnSpc>
                <a:spcPct val="90000"/>
              </a:lnSpc>
              <a:spcBef>
                <a:spcPct val="20000"/>
              </a:spcBef>
              <a:spcAft>
                <a:spcPts val="300"/>
              </a:spcAft>
              <a:buClr>
                <a:schemeClr val="dk2"/>
              </a:buClr>
              <a:buSzPts val="1700"/>
              <a:buFont typeface="Wingdings" panose="05000000000000000000" pitchFamily="2" charset="2"/>
              <a:buChar char="Ø"/>
              <a:tabLst/>
              <a:defRPr/>
            </a:pPr>
            <a:r>
              <a:rPr lang="en-US" sz="2000" dirty="0"/>
              <a:t>Enabling automated workflow. From PowerPoint slide decks to data driven actionable insights.</a:t>
            </a:r>
          </a:p>
        </p:txBody>
      </p:sp>
      <p:cxnSp>
        <p:nvCxnSpPr>
          <p:cNvPr id="11" name="Gerade Verbindung 36">
            <a:extLst>
              <a:ext uri="{FF2B5EF4-FFF2-40B4-BE49-F238E27FC236}">
                <a16:creationId xmlns:a16="http://schemas.microsoft.com/office/drawing/2014/main" id="{062C5BA3-5F91-9A56-0FB2-A157ECDE4645}"/>
              </a:ext>
            </a:extLst>
          </p:cNvPr>
          <p:cNvCxnSpPr>
            <a:cxnSpLocks/>
          </p:cNvCxnSpPr>
          <p:nvPr/>
        </p:nvCxnSpPr>
        <p:spPr bwMode="gray">
          <a:xfrm>
            <a:off x="398029" y="4063873"/>
            <a:ext cx="2250472"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Rechteck 13">
            <a:extLst>
              <a:ext uri="{FF2B5EF4-FFF2-40B4-BE49-F238E27FC236}">
                <a16:creationId xmlns:a16="http://schemas.microsoft.com/office/drawing/2014/main" id="{AD9C517B-83D2-54B1-E453-87AB53D758AC}"/>
              </a:ext>
            </a:extLst>
          </p:cNvPr>
          <p:cNvSpPr/>
          <p:nvPr/>
        </p:nvSpPr>
        <p:spPr bwMode="gray">
          <a:xfrm>
            <a:off x="384041" y="4063873"/>
            <a:ext cx="2023256" cy="110528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82800" rIns="0" bIns="0"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333333"/>
                </a:solidFill>
                <a:effectLst/>
                <a:uLnTx/>
                <a:uFillTx/>
                <a:ea typeface="+mn-ea"/>
                <a:cs typeface="+mn-cs"/>
              </a:rPr>
              <a:t>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0000"/>
                </a:solidFill>
                <a:effectLst/>
                <a:uLnTx/>
                <a:uFillTx/>
                <a:ea typeface="+mn-ea"/>
                <a:cs typeface="+mn-cs"/>
              </a:rPr>
              <a:t>Three </a:t>
            </a:r>
            <a:r>
              <a:rPr kumimoji="0" lang="en-US" sz="2000" b="0" i="0" u="none" strike="noStrike" kern="1200" cap="none" spc="0" normalizeH="0" baseline="0" noProof="0" dirty="0">
                <a:ln>
                  <a:noFill/>
                </a:ln>
                <a:solidFill>
                  <a:srgbClr val="333333"/>
                </a:solidFill>
                <a:effectLst/>
                <a:uLnTx/>
                <a:uFillTx/>
                <a:ea typeface="+mn-ea"/>
                <a:cs typeface="+mn-cs"/>
              </a:rPr>
              <a:t>out of Six checks</a:t>
            </a:r>
          </a:p>
        </p:txBody>
      </p:sp>
      <p:cxnSp>
        <p:nvCxnSpPr>
          <p:cNvPr id="13" name="Gerade Verbindung 36">
            <a:extLst>
              <a:ext uri="{FF2B5EF4-FFF2-40B4-BE49-F238E27FC236}">
                <a16:creationId xmlns:a16="http://schemas.microsoft.com/office/drawing/2014/main" id="{CEF329FF-9858-805F-3FE2-E6ED779C859D}"/>
              </a:ext>
            </a:extLst>
          </p:cNvPr>
          <p:cNvCxnSpPr>
            <a:cxnSpLocks/>
          </p:cNvCxnSpPr>
          <p:nvPr/>
        </p:nvCxnSpPr>
        <p:spPr bwMode="gray">
          <a:xfrm>
            <a:off x="5671317" y="4353128"/>
            <a:ext cx="2250472"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 name="Gerade Verbindung 41">
            <a:extLst>
              <a:ext uri="{FF2B5EF4-FFF2-40B4-BE49-F238E27FC236}">
                <a16:creationId xmlns:a16="http://schemas.microsoft.com/office/drawing/2014/main" id="{AF5E5FD4-37C3-D6F8-F40D-7E093B667EC3}"/>
              </a:ext>
            </a:extLst>
          </p:cNvPr>
          <p:cNvCxnSpPr>
            <a:cxnSpLocks/>
          </p:cNvCxnSpPr>
          <p:nvPr/>
        </p:nvCxnSpPr>
        <p:spPr bwMode="gray">
          <a:xfrm>
            <a:off x="4886269" y="2123730"/>
            <a:ext cx="303552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Gerade Verbindung 41">
            <a:extLst>
              <a:ext uri="{FF2B5EF4-FFF2-40B4-BE49-F238E27FC236}">
                <a16:creationId xmlns:a16="http://schemas.microsoft.com/office/drawing/2014/main" id="{FC2ED9A3-59E2-4C02-0C42-7DF18209075A}"/>
              </a:ext>
            </a:extLst>
          </p:cNvPr>
          <p:cNvCxnSpPr>
            <a:cxnSpLocks/>
          </p:cNvCxnSpPr>
          <p:nvPr/>
        </p:nvCxnSpPr>
        <p:spPr bwMode="gray">
          <a:xfrm>
            <a:off x="384041" y="2067743"/>
            <a:ext cx="303552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7" name="Rechteck 17">
            <a:extLst>
              <a:ext uri="{FF2B5EF4-FFF2-40B4-BE49-F238E27FC236}">
                <a16:creationId xmlns:a16="http://schemas.microsoft.com/office/drawing/2014/main" id="{A0A23C6E-629E-964B-D209-55C41415F495}"/>
              </a:ext>
            </a:extLst>
          </p:cNvPr>
          <p:cNvSpPr/>
          <p:nvPr/>
        </p:nvSpPr>
        <p:spPr bwMode="gray">
          <a:xfrm>
            <a:off x="384041" y="2067743"/>
            <a:ext cx="2023256" cy="110528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82800" rIns="0" bIns="0"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333333"/>
                </a:solidFill>
                <a:effectLst/>
                <a:uLnTx/>
                <a:uFillTx/>
                <a:ea typeface="+mn-ea"/>
                <a:cs typeface="+mn-cs"/>
              </a:rPr>
              <a:t>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0000"/>
                </a:solidFill>
                <a:effectLst/>
                <a:uLnTx/>
                <a:uFillTx/>
                <a:ea typeface="+mn-ea"/>
                <a:cs typeface="+mn-cs"/>
              </a:rPr>
              <a:t>One</a:t>
            </a:r>
            <a:r>
              <a:rPr kumimoji="0" lang="en-US" sz="2000" b="1" i="0" u="none" strike="noStrike" kern="1200" cap="none" spc="0" normalizeH="0" baseline="0" noProof="0" dirty="0">
                <a:ln>
                  <a:noFill/>
                </a:ln>
                <a:solidFill>
                  <a:srgbClr val="333333"/>
                </a:solidFill>
                <a:effectLst/>
                <a:uLnTx/>
                <a:uFillTx/>
                <a:ea typeface="+mn-ea"/>
                <a:cs typeface="+mn-cs"/>
              </a:rPr>
              <a:t> </a:t>
            </a:r>
            <a:r>
              <a:rPr kumimoji="0" lang="en-US" sz="2000" b="0" i="0" u="none" strike="noStrike" kern="1200" cap="none" spc="0" normalizeH="0" baseline="0" noProof="0" dirty="0">
                <a:ln>
                  <a:noFill/>
                </a:ln>
                <a:solidFill>
                  <a:srgbClr val="333333"/>
                </a:solidFill>
                <a:effectLst/>
                <a:uLnTx/>
                <a:uFillTx/>
                <a:ea typeface="+mn-ea"/>
                <a:cs typeface="+mn-cs"/>
              </a:rPr>
              <a:t>out of Six checks</a:t>
            </a:r>
          </a:p>
        </p:txBody>
      </p:sp>
      <p:graphicFrame>
        <p:nvGraphicFramePr>
          <p:cNvPr id="28" name="Diagramm 6">
            <a:extLst>
              <a:ext uri="{FF2B5EF4-FFF2-40B4-BE49-F238E27FC236}">
                <a16:creationId xmlns:a16="http://schemas.microsoft.com/office/drawing/2014/main" id="{E462DE10-6669-9C49-0CAA-BEE5932E0368}"/>
              </a:ext>
            </a:extLst>
          </p:cNvPr>
          <p:cNvGraphicFramePr/>
          <p:nvPr>
            <p:custDataLst>
              <p:tags r:id="rId1"/>
            </p:custDataLst>
          </p:nvPr>
        </p:nvGraphicFramePr>
        <p:xfrm>
          <a:off x="2329558" y="1211721"/>
          <a:ext cx="3663559" cy="4834963"/>
        </p:xfrm>
        <a:graphic>
          <a:graphicData uri="http://schemas.openxmlformats.org/drawingml/2006/chart">
            <c:chart xmlns:c="http://schemas.openxmlformats.org/drawingml/2006/chart" xmlns:r="http://schemas.openxmlformats.org/officeDocument/2006/relationships" r:id="rId4"/>
          </a:graphicData>
        </a:graphic>
      </p:graphicFrame>
      <p:sp>
        <p:nvSpPr>
          <p:cNvPr id="29" name="Rechteck 7">
            <a:extLst>
              <a:ext uri="{FF2B5EF4-FFF2-40B4-BE49-F238E27FC236}">
                <a16:creationId xmlns:a16="http://schemas.microsoft.com/office/drawing/2014/main" id="{809AFD71-3FC6-697F-22C0-8EC176FB8038}"/>
              </a:ext>
            </a:extLst>
          </p:cNvPr>
          <p:cNvSpPr/>
          <p:nvPr/>
        </p:nvSpPr>
        <p:spPr bwMode="gray">
          <a:xfrm>
            <a:off x="5750364" y="2123730"/>
            <a:ext cx="2171425" cy="110528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82800" rIns="0" bIns="0" rtlCol="0" anchor="t" anchorCtr="0"/>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333333"/>
                </a:solidFill>
                <a:effectLst/>
                <a:uLnTx/>
                <a:uFillTx/>
                <a:ea typeface="+mn-ea"/>
                <a:cs typeface="+mn-cs"/>
              </a:rPr>
              <a:t>2</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0000"/>
                </a:solidFill>
                <a:effectLst/>
                <a:uLnTx/>
                <a:uFillTx/>
                <a:ea typeface="+mn-ea"/>
                <a:cs typeface="+mn-cs"/>
              </a:rPr>
              <a:t>Four</a:t>
            </a:r>
            <a:r>
              <a:rPr kumimoji="0" lang="en-US" sz="2000" b="0" i="0" u="none" strike="noStrike" kern="1200" cap="none" spc="0" normalizeH="0" baseline="0" noProof="0" dirty="0">
                <a:ln>
                  <a:noFill/>
                </a:ln>
                <a:solidFill>
                  <a:srgbClr val="333333"/>
                </a:solidFill>
                <a:effectLst/>
                <a:uLnTx/>
                <a:uFillTx/>
                <a:ea typeface="+mn-ea"/>
                <a:cs typeface="+mn-cs"/>
              </a:rPr>
              <a:t> out of Six checks</a:t>
            </a:r>
          </a:p>
        </p:txBody>
      </p:sp>
      <p:sp>
        <p:nvSpPr>
          <p:cNvPr id="30" name="Rechteck 10">
            <a:extLst>
              <a:ext uri="{FF2B5EF4-FFF2-40B4-BE49-F238E27FC236}">
                <a16:creationId xmlns:a16="http://schemas.microsoft.com/office/drawing/2014/main" id="{004890FF-C65E-F04C-7769-5B2592C0DF5A}"/>
              </a:ext>
            </a:extLst>
          </p:cNvPr>
          <p:cNvSpPr/>
          <p:nvPr/>
        </p:nvSpPr>
        <p:spPr bwMode="gray">
          <a:xfrm>
            <a:off x="5750364" y="4353128"/>
            <a:ext cx="2171425" cy="110528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82800" rIns="0" bIns="0" rtlCol="0" anchor="t" anchorCtr="0"/>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333333"/>
                </a:solidFill>
                <a:effectLst/>
                <a:uLnTx/>
                <a:uFillTx/>
                <a:ea typeface="+mn-ea"/>
                <a:cs typeface="+mn-cs"/>
              </a:rPr>
              <a:t>8</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0000"/>
                </a:solidFill>
                <a:effectLst/>
                <a:uLnTx/>
                <a:uFillTx/>
                <a:ea typeface="+mn-ea"/>
                <a:cs typeface="+mn-cs"/>
              </a:rPr>
              <a:t>Two</a:t>
            </a:r>
            <a:r>
              <a:rPr kumimoji="0" lang="en-US" sz="2000" b="0" i="0" u="none" strike="noStrike" kern="1200" cap="none" spc="0" normalizeH="0" baseline="0" noProof="0" dirty="0">
                <a:ln>
                  <a:noFill/>
                </a:ln>
                <a:solidFill>
                  <a:srgbClr val="333333"/>
                </a:solidFill>
                <a:effectLst/>
                <a:uLnTx/>
                <a:uFillTx/>
                <a:ea typeface="+mn-ea"/>
                <a:cs typeface="+mn-cs"/>
              </a:rPr>
              <a:t> out of Six checks</a:t>
            </a:r>
          </a:p>
        </p:txBody>
      </p:sp>
      <p:sp>
        <p:nvSpPr>
          <p:cNvPr id="31" name="Ellipse 35">
            <a:extLst>
              <a:ext uri="{FF2B5EF4-FFF2-40B4-BE49-F238E27FC236}">
                <a16:creationId xmlns:a16="http://schemas.microsoft.com/office/drawing/2014/main" id="{6A6F152D-314F-BC9C-874B-092EFB581BAC}"/>
              </a:ext>
            </a:extLst>
          </p:cNvPr>
          <p:cNvSpPr/>
          <p:nvPr/>
        </p:nvSpPr>
        <p:spPr bwMode="gray">
          <a:xfrm>
            <a:off x="2943585" y="2337822"/>
            <a:ext cx="2435503" cy="2486898"/>
          </a:xfrm>
          <a:prstGeom prst="ellipse">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333333"/>
                </a:solidFill>
                <a:effectLst/>
                <a:uLnTx/>
                <a:uFillTx/>
                <a:ea typeface="+mn-ea"/>
                <a:cs typeface="+mn-cs"/>
              </a:rPr>
              <a:t>20 Network Incidents</a:t>
            </a:r>
          </a:p>
        </p:txBody>
      </p:sp>
    </p:spTree>
    <p:extLst>
      <p:ext uri="{BB962C8B-B14F-4D97-AF65-F5344CB8AC3E}">
        <p14:creationId xmlns:p14="http://schemas.microsoft.com/office/powerpoint/2010/main" val="11087197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Network Anomaly Detection Framework</a:t>
            </a:r>
            <a:br>
              <a:rPr lang="en-GB" sz="3600" dirty="0"/>
            </a:br>
            <a:r>
              <a:rPr lang="en-US" sz="2700" dirty="0">
                <a:solidFill>
                  <a:schemeClr val="bg2">
                    <a:lumMod val="75000"/>
                  </a:schemeClr>
                </a:solidFill>
              </a:rPr>
              <a:t>Detect service interruption faster then humans can</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690688"/>
            <a:ext cx="8239299" cy="4486275"/>
          </a:xfrm>
        </p:spPr>
        <p:txBody>
          <a:bodyPr>
            <a:noAutofit/>
          </a:bodyPr>
          <a:lstStyle/>
          <a:p>
            <a:pPr marL="0" indent="0">
              <a:buNone/>
            </a:pPr>
            <a:r>
              <a:rPr lang="en-US" sz="2000" b="1" dirty="0"/>
              <a:t>Incident and Problem Management:</a:t>
            </a:r>
            <a:endParaRPr lang="en-US" sz="2000" dirty="0"/>
          </a:p>
          <a:p>
            <a:r>
              <a:rPr lang="en-US" sz="1900" dirty="0"/>
              <a:t>Some Key Terms for Network Incident and Problem Management</a:t>
            </a:r>
            <a:br>
              <a:rPr lang="en-US" sz="1900" dirty="0"/>
            </a:br>
            <a:r>
              <a:rPr lang="en-US" sz="1900" dirty="0">
                <a:ea typeface="Times New Roman" panose="02020603050405020304" pitchFamily="18" charset="0"/>
                <a:hlinkClick r:id="rId3"/>
              </a:rPr>
              <a:t>draft-</a:t>
            </a:r>
            <a:r>
              <a:rPr lang="en-US" sz="1900" dirty="0" err="1">
                <a:ea typeface="Times New Roman" panose="02020603050405020304" pitchFamily="18" charset="0"/>
                <a:hlinkClick r:id="rId3"/>
              </a:rPr>
              <a:t>ietf</a:t>
            </a:r>
            <a:r>
              <a:rPr lang="en-US" sz="1900" dirty="0">
                <a:ea typeface="Times New Roman" panose="02020603050405020304" pitchFamily="18" charset="0"/>
                <a:hlinkClick r:id="rId3"/>
              </a:rPr>
              <a:t>-</a:t>
            </a:r>
            <a:r>
              <a:rPr lang="en-US" sz="1900" dirty="0" err="1">
                <a:ea typeface="Times New Roman" panose="02020603050405020304" pitchFamily="18" charset="0"/>
                <a:hlinkClick r:id="rId3"/>
              </a:rPr>
              <a:t>nmop</a:t>
            </a:r>
            <a:r>
              <a:rPr lang="en-US" sz="1900" dirty="0">
                <a:ea typeface="Times New Roman" panose="02020603050405020304" pitchFamily="18" charset="0"/>
                <a:hlinkClick r:id="rId3"/>
              </a:rPr>
              <a:t>-terminology</a:t>
            </a:r>
            <a:r>
              <a:rPr lang="en-US" sz="1900" dirty="0">
                <a:ea typeface="Times New Roman" panose="02020603050405020304" pitchFamily="18" charset="0"/>
              </a:rPr>
              <a:t> </a:t>
            </a:r>
          </a:p>
          <a:p>
            <a:pPr marL="0" indent="0">
              <a:spcBef>
                <a:spcPts val="1800"/>
              </a:spcBef>
              <a:buNone/>
            </a:pPr>
            <a:r>
              <a:rPr lang="en-US" sz="2000" b="1" dirty="0"/>
              <a:t>Network Anomaly Detection:</a:t>
            </a:r>
          </a:p>
          <a:p>
            <a:r>
              <a:rPr lang="en-US" sz="1900" dirty="0"/>
              <a:t>An Architecture for a Network Anomaly Detection Framework</a:t>
            </a:r>
            <a:br>
              <a:rPr lang="en-US" sz="1900" dirty="0"/>
            </a:br>
            <a:r>
              <a:rPr lang="en-US" sz="1900" dirty="0">
                <a:hlinkClick r:id="rId4"/>
              </a:rPr>
              <a:t>draft-</a:t>
            </a:r>
            <a:r>
              <a:rPr lang="en-US" sz="1900" dirty="0" err="1">
                <a:hlinkClick r:id="rId4"/>
              </a:rPr>
              <a:t>netana</a:t>
            </a:r>
            <a:r>
              <a:rPr lang="en-US" sz="1900" dirty="0">
                <a:hlinkClick r:id="rId4"/>
              </a:rPr>
              <a:t>-</a:t>
            </a:r>
            <a:r>
              <a:rPr lang="en-US" sz="1900" dirty="0" err="1">
                <a:hlinkClick r:id="rId4"/>
              </a:rPr>
              <a:t>nmop</a:t>
            </a:r>
            <a:r>
              <a:rPr lang="en-US" sz="1900" dirty="0">
                <a:hlinkClick r:id="rId4"/>
              </a:rPr>
              <a:t>-network-anomaly-architecture </a:t>
            </a:r>
            <a:endParaRPr lang="en-US" sz="1900" dirty="0"/>
          </a:p>
          <a:p>
            <a:r>
              <a:rPr lang="en-US" sz="1900" dirty="0"/>
              <a:t>Semantic Metadata Annotation for Network Anomaly Detection</a:t>
            </a:r>
            <a:br>
              <a:rPr lang="en-US" sz="1900" dirty="0"/>
            </a:br>
            <a:r>
              <a:rPr lang="en-US" sz="1900" dirty="0">
                <a:hlinkClick r:id="rId5"/>
              </a:rPr>
              <a:t>draft-</a:t>
            </a:r>
            <a:r>
              <a:rPr lang="en-US" sz="1900" dirty="0" err="1">
                <a:hlinkClick r:id="rId5"/>
              </a:rPr>
              <a:t>netana</a:t>
            </a:r>
            <a:r>
              <a:rPr lang="en-US" sz="1900" dirty="0">
                <a:hlinkClick r:id="rId5"/>
              </a:rPr>
              <a:t>-</a:t>
            </a:r>
            <a:r>
              <a:rPr lang="en-US" sz="1900" dirty="0" err="1">
                <a:hlinkClick r:id="rId5"/>
              </a:rPr>
              <a:t>nmop</a:t>
            </a:r>
            <a:r>
              <a:rPr lang="en-US" sz="1900" dirty="0">
                <a:hlinkClick r:id="rId5"/>
              </a:rPr>
              <a:t>-network-anomaly-semantics</a:t>
            </a:r>
            <a:r>
              <a:rPr lang="en-US" sz="1900" dirty="0">
                <a:hlinkClick r:id="rId6"/>
              </a:rPr>
              <a:t> </a:t>
            </a:r>
            <a:endParaRPr lang="en-US" sz="1900" dirty="0"/>
          </a:p>
          <a:p>
            <a:r>
              <a:rPr lang="en-US" sz="1900" dirty="0"/>
              <a:t>Experiment: Network Anomaly Lifecycle</a:t>
            </a:r>
            <a:br>
              <a:rPr lang="en-US" sz="1900" dirty="0"/>
            </a:br>
            <a:r>
              <a:rPr lang="en-US" sz="1900" dirty="0">
                <a:hlinkClick r:id="rId7"/>
              </a:rPr>
              <a:t>draft-</a:t>
            </a:r>
            <a:r>
              <a:rPr lang="en-US" sz="1900" dirty="0" err="1">
                <a:hlinkClick r:id="rId7"/>
              </a:rPr>
              <a:t>netana</a:t>
            </a:r>
            <a:r>
              <a:rPr lang="en-US" sz="1900" dirty="0">
                <a:hlinkClick r:id="rId7"/>
              </a:rPr>
              <a:t>-</a:t>
            </a:r>
            <a:r>
              <a:rPr lang="en-US" sz="1900" dirty="0" err="1">
                <a:hlinkClick r:id="rId7"/>
              </a:rPr>
              <a:t>nmop</a:t>
            </a:r>
            <a:r>
              <a:rPr lang="en-US" sz="1900" dirty="0">
                <a:hlinkClick r:id="rId7"/>
              </a:rPr>
              <a:t>-network-anomaly-lifecycle </a:t>
            </a:r>
            <a:endParaRPr lang="en-US" sz="1900" dirty="0"/>
          </a:p>
        </p:txBody>
      </p:sp>
      <p:sp>
        <p:nvSpPr>
          <p:cNvPr id="6" name="Slide Number Placeholder 1">
            <a:extLst>
              <a:ext uri="{FF2B5EF4-FFF2-40B4-BE49-F238E27FC236}">
                <a16:creationId xmlns:a16="http://schemas.microsoft.com/office/drawing/2014/main" id="{3D5EE238-429C-4784-8E42-1813EF45704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25</a:t>
            </a:fld>
            <a:endParaRPr lang="de-CH" sz="1400" dirty="0"/>
          </a:p>
        </p:txBody>
      </p:sp>
      <p:cxnSp>
        <p:nvCxnSpPr>
          <p:cNvPr id="7" name="Straight Arrow Connector 6">
            <a:extLst>
              <a:ext uri="{FF2B5EF4-FFF2-40B4-BE49-F238E27FC236}">
                <a16:creationId xmlns:a16="http://schemas.microsoft.com/office/drawing/2014/main" id="{83D1F104-0557-6EDA-760C-077B5A18DE98}"/>
              </a:ext>
            </a:extLst>
          </p:cNvPr>
          <p:cNvCxnSpPr>
            <a:cxnSpLocks/>
          </p:cNvCxnSpPr>
          <p:nvPr/>
        </p:nvCxnSpPr>
        <p:spPr>
          <a:xfrm>
            <a:off x="4161453" y="2537927"/>
            <a:ext cx="4142792" cy="0"/>
          </a:xfrm>
          <a:prstGeom prst="straightConnector1">
            <a:avLst/>
          </a:prstGeom>
          <a:ln w="25400">
            <a:solidFill>
              <a:srgbClr val="FF0000"/>
            </a:solidFill>
            <a:prstDash val="sysDash"/>
            <a:tailEnd type="stealth"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9F78903-BA21-F9F1-17B7-8DE3FB96072C}"/>
              </a:ext>
            </a:extLst>
          </p:cNvPr>
          <p:cNvCxnSpPr>
            <a:cxnSpLocks/>
          </p:cNvCxnSpPr>
          <p:nvPr/>
        </p:nvCxnSpPr>
        <p:spPr>
          <a:xfrm>
            <a:off x="6096000" y="4351176"/>
            <a:ext cx="2208245" cy="0"/>
          </a:xfrm>
          <a:prstGeom prst="straightConnector1">
            <a:avLst/>
          </a:prstGeom>
          <a:ln w="25400">
            <a:solidFill>
              <a:srgbClr val="FF0000"/>
            </a:solidFill>
            <a:prstDash val="sysDash"/>
            <a:tailEnd type="stealth"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12D5E84-A66D-A11B-4F94-5E8AB181E3F5}"/>
              </a:ext>
            </a:extLst>
          </p:cNvPr>
          <p:cNvCxnSpPr>
            <a:cxnSpLocks/>
          </p:cNvCxnSpPr>
          <p:nvPr/>
        </p:nvCxnSpPr>
        <p:spPr>
          <a:xfrm>
            <a:off x="5956042" y="4988767"/>
            <a:ext cx="2348203" cy="0"/>
          </a:xfrm>
          <a:prstGeom prst="straightConnector1">
            <a:avLst/>
          </a:prstGeom>
          <a:ln w="25400">
            <a:solidFill>
              <a:srgbClr val="FF0000"/>
            </a:solidFill>
            <a:prstDash val="sysDash"/>
            <a:tailEnd type="stealth" w="lg" len="lg"/>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1CF2E6B-29BB-3B8F-A4FD-C8E8A73C2282}"/>
              </a:ext>
            </a:extLst>
          </p:cNvPr>
          <p:cNvSpPr txBox="1"/>
          <p:nvPr/>
        </p:nvSpPr>
        <p:spPr>
          <a:xfrm>
            <a:off x="8585849" y="629731"/>
            <a:ext cx="3209168" cy="5509200"/>
          </a:xfrm>
          <a:prstGeom prst="rect">
            <a:avLst/>
          </a:prstGeom>
          <a:noFill/>
        </p:spPr>
        <p:txBody>
          <a:bodyPr wrap="square">
            <a:spAutoFit/>
          </a:bodyPr>
          <a:lstStyle/>
          <a:p>
            <a:pPr algn="ctr"/>
            <a:r>
              <a:rPr lang="en-US" sz="2200" b="1" dirty="0">
                <a:latin typeface="+mj-lt"/>
              </a:rPr>
              <a:t>« </a:t>
            </a:r>
            <a:r>
              <a:rPr lang="en-US" sz="2200" dirty="0">
                <a:latin typeface="+mj-lt"/>
              </a:rPr>
              <a:t>Addressing the need to detect connectivity service interruption faster than humans can and facilitate collaboration by enabling exchange on labeled data with standardized semantics on a common framework. </a:t>
            </a:r>
            <a:br>
              <a:rPr lang="en-US" sz="2200" dirty="0">
                <a:latin typeface="+mj-lt"/>
              </a:rPr>
            </a:br>
            <a:r>
              <a:rPr lang="en-US" sz="2200" b="1" dirty="0">
                <a:solidFill>
                  <a:srgbClr val="FF0000"/>
                </a:solidFill>
                <a:latin typeface="+mj-lt"/>
              </a:rPr>
              <a:t>Please consider to attend IETF 120 NMOP working group session on </a:t>
            </a:r>
            <a:br>
              <a:rPr lang="en-US" sz="2200" b="1" dirty="0">
                <a:solidFill>
                  <a:srgbClr val="FF0000"/>
                </a:solidFill>
                <a:latin typeface="+mj-lt"/>
              </a:rPr>
            </a:br>
            <a:r>
              <a:rPr lang="en-US" sz="2200" b="1" dirty="0">
                <a:solidFill>
                  <a:srgbClr val="FF0000"/>
                </a:solidFill>
                <a:latin typeface="+mj-lt"/>
              </a:rPr>
              <a:t>Friday 13:00 – 15:00 </a:t>
            </a:r>
          </a:p>
          <a:p>
            <a:pPr algn="ctr"/>
            <a:r>
              <a:rPr lang="en-US" sz="2200" b="1" dirty="0">
                <a:solidFill>
                  <a:srgbClr val="FF0000"/>
                </a:solidFill>
                <a:latin typeface="+mj-lt"/>
              </a:rPr>
              <a:t>or go onto the mailing list and contribute to the discussion. </a:t>
            </a:r>
            <a:r>
              <a:rPr lang="de-CH" sz="2200" b="1" dirty="0">
                <a:latin typeface="+mj-lt"/>
              </a:rPr>
              <a:t>»</a:t>
            </a:r>
            <a:endParaRPr lang="en-US" sz="2200" b="1" dirty="0">
              <a:latin typeface="+mj-lt"/>
            </a:endParaRPr>
          </a:p>
        </p:txBody>
      </p:sp>
      <p:cxnSp>
        <p:nvCxnSpPr>
          <p:cNvPr id="21" name="Straight Arrow Connector 20">
            <a:extLst>
              <a:ext uri="{FF2B5EF4-FFF2-40B4-BE49-F238E27FC236}">
                <a16:creationId xmlns:a16="http://schemas.microsoft.com/office/drawing/2014/main" id="{DCC108B7-3175-A51B-346A-B1C4613E8455}"/>
              </a:ext>
            </a:extLst>
          </p:cNvPr>
          <p:cNvCxnSpPr>
            <a:cxnSpLocks/>
          </p:cNvCxnSpPr>
          <p:nvPr/>
        </p:nvCxnSpPr>
        <p:spPr>
          <a:xfrm>
            <a:off x="6316824" y="3666097"/>
            <a:ext cx="1987421" cy="0"/>
          </a:xfrm>
          <a:prstGeom prst="straightConnector1">
            <a:avLst/>
          </a:prstGeom>
          <a:ln w="25400">
            <a:solidFill>
              <a:srgbClr val="FF0000"/>
            </a:solidFill>
            <a:prstDash val="sysDash"/>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60420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4AC485-25DE-431E-B345-9C0A15BB7F8A}" type="slidenum">
              <a:rPr kumimoji="0" lang="de-CH" sz="14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de-CH" sz="14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Relevant Papers for more Details</a:t>
            </a:r>
            <a:endParaRPr lang="en-US" sz="2700" dirty="0">
              <a:solidFill>
                <a:srgbClr val="FF0000"/>
              </a:solidFill>
            </a:endParaRPr>
          </a:p>
        </p:txBody>
      </p:sp>
      <p:sp>
        <p:nvSpPr>
          <p:cNvPr id="4" name="TextBox 3">
            <a:extLst>
              <a:ext uri="{FF2B5EF4-FFF2-40B4-BE49-F238E27FC236}">
                <a16:creationId xmlns:a16="http://schemas.microsoft.com/office/drawing/2014/main" id="{279CCA46-54CC-70D9-B2CA-4E872F0A18BD}"/>
              </a:ext>
            </a:extLst>
          </p:cNvPr>
          <p:cNvSpPr txBox="1"/>
          <p:nvPr/>
        </p:nvSpPr>
        <p:spPr>
          <a:xfrm>
            <a:off x="6777879" y="5422918"/>
            <a:ext cx="4746153" cy="1877437"/>
          </a:xfrm>
          <a:prstGeom prst="rect">
            <a:avLst/>
          </a:prstGeom>
          <a:noFill/>
        </p:spPr>
        <p:txBody>
          <a:bodyPr wrap="square">
            <a:spAutoFit/>
          </a:bodyPr>
          <a:lstStyle/>
          <a:p>
            <a:pPr algn="ctr"/>
            <a:r>
              <a:rPr lang="en-GB" sz="1600" dirty="0">
                <a:solidFill>
                  <a:srgbClr val="595959"/>
                </a:solidFill>
                <a:latin typeface="Lato" panose="020F0502020204030203" pitchFamily="34" charset="0"/>
              </a:rPr>
              <a:t>Paper “</a:t>
            </a:r>
            <a:r>
              <a:rPr lang="en-GB" sz="1600" b="1" dirty="0">
                <a:solidFill>
                  <a:srgbClr val="FF0000"/>
                </a:solidFill>
                <a:latin typeface="Lato" panose="020F0502020204030203" pitchFamily="34" charset="0"/>
              </a:rPr>
              <a:t>Daisy: Practical Anomaly Detection in large BGP/MPLS and BGP/SRv6 VPN Networks</a:t>
            </a:r>
            <a:r>
              <a:rPr lang="en-GB" sz="1600" dirty="0">
                <a:solidFill>
                  <a:srgbClr val="595959"/>
                </a:solidFill>
                <a:latin typeface="Lato" panose="020F0502020204030203" pitchFamily="34" charset="0"/>
              </a:rPr>
              <a:t>” </a:t>
            </a:r>
            <a:r>
              <a:rPr lang="en-GB" sz="1600" dirty="0">
                <a:solidFill>
                  <a:schemeClr val="bg2">
                    <a:lumMod val="75000"/>
                  </a:schemeClr>
                </a:solidFill>
              </a:rPr>
              <a:t>published at ACM/IRTF ANRW’23  </a:t>
            </a:r>
          </a:p>
          <a:p>
            <a:pPr algn="ctr"/>
            <a:r>
              <a:rPr lang="en-GB" sz="1600" dirty="0">
                <a:solidFill>
                  <a:schemeClr val="bg2">
                    <a:lumMod val="75000"/>
                  </a:schemeClr>
                </a:solidFill>
              </a:rPr>
              <a:t>San Francisco, USA (24 July 2023)</a:t>
            </a:r>
          </a:p>
          <a:p>
            <a:pPr algn="ctr"/>
            <a:r>
              <a:rPr lang="en-GB" sz="1600" dirty="0">
                <a:solidFill>
                  <a:schemeClr val="bg2">
                    <a:lumMod val="75000"/>
                  </a:schemeClr>
                </a:solidFill>
              </a:rPr>
              <a:t>Open access: </a:t>
            </a:r>
            <a:r>
              <a:rPr lang="en-GB" sz="1600" dirty="0">
                <a:solidFill>
                  <a:schemeClr val="bg2">
                    <a:lumMod val="75000"/>
                  </a:schemeClr>
                </a:solidFill>
                <a:hlinkClick r:id="rId3">
                  <a:extLst>
                    <a:ext uri="{A12FA001-AC4F-418D-AE19-62706E023703}">
                      <ahyp:hlinkClr xmlns:ahyp="http://schemas.microsoft.com/office/drawing/2018/hyperlinkcolor" val="tx"/>
                    </a:ext>
                  </a:extLst>
                </a:hlinkClick>
              </a:rPr>
              <a:t>http://hal.science/hal-04307611</a:t>
            </a:r>
            <a:r>
              <a:rPr lang="en-GB" sz="1600" dirty="0">
                <a:solidFill>
                  <a:schemeClr val="bg2">
                    <a:lumMod val="75000"/>
                  </a:schemeClr>
                </a:solidFill>
              </a:rPr>
              <a:t> </a:t>
            </a:r>
          </a:p>
          <a:p>
            <a:br>
              <a:rPr lang="en-GB" dirty="0"/>
            </a:br>
            <a:endParaRPr lang="en-CH" dirty="0"/>
          </a:p>
        </p:txBody>
      </p:sp>
      <p:sp>
        <p:nvSpPr>
          <p:cNvPr id="8" name="TextBox 7">
            <a:extLst>
              <a:ext uri="{FF2B5EF4-FFF2-40B4-BE49-F238E27FC236}">
                <a16:creationId xmlns:a16="http://schemas.microsoft.com/office/drawing/2014/main" id="{84DD77D7-EFA0-3B7E-AB08-B58948BB11B6}"/>
              </a:ext>
            </a:extLst>
          </p:cNvPr>
          <p:cNvSpPr txBox="1"/>
          <p:nvPr/>
        </p:nvSpPr>
        <p:spPr>
          <a:xfrm>
            <a:off x="1246023" y="5169986"/>
            <a:ext cx="4672864" cy="1569660"/>
          </a:xfrm>
          <a:prstGeom prst="rect">
            <a:avLst/>
          </a:prstGeom>
          <a:noFill/>
        </p:spPr>
        <p:txBody>
          <a:bodyPr wrap="square">
            <a:spAutoFit/>
          </a:bodyPr>
          <a:lstStyle/>
          <a:p>
            <a:pPr algn="ctr" rtl="0">
              <a:spcBef>
                <a:spcPts val="0"/>
              </a:spcBef>
              <a:spcAft>
                <a:spcPts val="0"/>
              </a:spcAft>
            </a:pPr>
            <a:r>
              <a:rPr lang="en-GB" sz="1600" b="0" i="0" u="none" strike="noStrike" dirty="0">
                <a:solidFill>
                  <a:srgbClr val="595959"/>
                </a:solidFill>
                <a:effectLst/>
                <a:latin typeface="Lato" panose="020F0502020204030203" pitchFamily="34" charset="0"/>
              </a:rPr>
              <a:t>Paper “</a:t>
            </a:r>
            <a:r>
              <a:rPr lang="en-GB" sz="1600" b="1" i="0" u="none" strike="noStrike" dirty="0">
                <a:solidFill>
                  <a:srgbClr val="FF0000"/>
                </a:solidFill>
                <a:effectLst/>
                <a:latin typeface="Lato" panose="020F0502020204030203" pitchFamily="34" charset="0"/>
              </a:rPr>
              <a:t>Practical Anomaly Detection in Internet Services: An ISP centric approach</a:t>
            </a:r>
            <a:r>
              <a:rPr lang="en-GB" sz="1600" b="0" i="0" u="none" strike="noStrike" dirty="0">
                <a:solidFill>
                  <a:srgbClr val="595959"/>
                </a:solidFill>
                <a:effectLst/>
                <a:latin typeface="Lato" panose="020F0502020204030203" pitchFamily="34" charset="0"/>
              </a:rPr>
              <a:t>” </a:t>
            </a:r>
          </a:p>
          <a:p>
            <a:pPr algn="ctr" rtl="0">
              <a:spcBef>
                <a:spcPts val="0"/>
              </a:spcBef>
              <a:spcAft>
                <a:spcPts val="0"/>
              </a:spcAft>
            </a:pPr>
            <a:r>
              <a:rPr lang="en-GB" sz="1600" dirty="0">
                <a:solidFill>
                  <a:schemeClr val="bg2">
                    <a:lumMod val="75000"/>
                  </a:schemeClr>
                </a:solidFill>
              </a:rPr>
              <a:t>accepted at AnNet’24 </a:t>
            </a:r>
          </a:p>
          <a:p>
            <a:pPr algn="ctr" rtl="0">
              <a:spcBef>
                <a:spcPts val="0"/>
              </a:spcBef>
              <a:spcAft>
                <a:spcPts val="0"/>
              </a:spcAft>
            </a:pPr>
            <a:r>
              <a:rPr lang="en-GB" sz="1600" dirty="0">
                <a:solidFill>
                  <a:schemeClr val="bg2">
                    <a:lumMod val="75000"/>
                  </a:schemeClr>
                </a:solidFill>
              </a:rPr>
              <a:t>(in conjunction with IEEE NOMS’24) </a:t>
            </a:r>
          </a:p>
          <a:p>
            <a:pPr algn="ctr" rtl="0">
              <a:spcBef>
                <a:spcPts val="0"/>
              </a:spcBef>
              <a:spcAft>
                <a:spcPts val="0"/>
              </a:spcAft>
            </a:pPr>
            <a:r>
              <a:rPr lang="en-GB" sz="1600" dirty="0">
                <a:solidFill>
                  <a:schemeClr val="bg2">
                    <a:lumMod val="75000"/>
                  </a:schemeClr>
                </a:solidFill>
              </a:rPr>
              <a:t>Seoul, Korea (6–10 May 2024)</a:t>
            </a:r>
          </a:p>
          <a:p>
            <a:pPr algn="ctr" rtl="0">
              <a:spcBef>
                <a:spcPts val="0"/>
              </a:spcBef>
              <a:spcAft>
                <a:spcPts val="0"/>
              </a:spcAft>
            </a:pPr>
            <a:r>
              <a:rPr lang="en-GB" sz="1600" dirty="0">
                <a:solidFill>
                  <a:schemeClr val="bg2">
                    <a:lumMod val="75000"/>
                  </a:schemeClr>
                </a:solidFill>
              </a:rPr>
              <a:t>[Will be presented as a poster the May 6th 2024]</a:t>
            </a:r>
          </a:p>
        </p:txBody>
      </p:sp>
      <p:pic>
        <p:nvPicPr>
          <p:cNvPr id="2052" name="Picture 4">
            <a:extLst>
              <a:ext uri="{FF2B5EF4-FFF2-40B4-BE49-F238E27FC236}">
                <a16:creationId xmlns:a16="http://schemas.microsoft.com/office/drawing/2014/main" id="{7022990C-B30E-1C4B-DB2B-0970BB16BE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7375" y="2099749"/>
            <a:ext cx="4878686" cy="265850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41A4F91E-8E8C-E756-1039-D2CC2AC865B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86136" y="1129326"/>
            <a:ext cx="3129641" cy="40406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37112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 name="Picture 109" descr="A cake with a message on it&#10;&#10;Description automatically generated with medium confidence">
            <a:extLst>
              <a:ext uri="{FF2B5EF4-FFF2-40B4-BE49-F238E27FC236}">
                <a16:creationId xmlns:a16="http://schemas.microsoft.com/office/drawing/2014/main" id="{BE29D9A2-AA39-4B1B-B366-9C43E70E331D}"/>
              </a:ext>
            </a:extLst>
          </p:cNvPr>
          <p:cNvPicPr>
            <a:picLocks noChangeAspect="1"/>
          </p:cNvPicPr>
          <p:nvPr/>
        </p:nvPicPr>
        <p:blipFill rotWithShape="1">
          <a:blip r:embed="rId3">
            <a:extLst>
              <a:ext uri="{28A0092B-C50C-407E-A947-70E740481C1C}">
                <a14:useLocalDpi xmlns:a14="http://schemas.microsoft.com/office/drawing/2010/main" val="0"/>
              </a:ext>
            </a:extLst>
          </a:blip>
          <a:srcRect t="802" b="24198"/>
          <a:stretch/>
        </p:blipFill>
        <p:spPr>
          <a:xfrm>
            <a:off x="20" y="10"/>
            <a:ext cx="12191980" cy="6857990"/>
          </a:xfrm>
          <a:prstGeom prst="rect">
            <a:avLst/>
          </a:prstGeom>
          <a:noFill/>
        </p:spPr>
      </p:pic>
      <p:sp>
        <p:nvSpPr>
          <p:cNvPr id="3" name="Slide Number Placeholder 2" hidden="1">
            <a:extLst>
              <a:ext uri="{FF2B5EF4-FFF2-40B4-BE49-F238E27FC236}">
                <a16:creationId xmlns:a16="http://schemas.microsoft.com/office/drawing/2014/main" id="{9690665C-8566-4537-9D7A-7F19909CBCF1}"/>
              </a:ext>
            </a:extLst>
          </p:cNvPr>
          <p:cNvSpPr>
            <a:spLocks noGrp="1"/>
          </p:cNvSpPr>
          <p:nvPr>
            <p:ph type="sldNum" sz="quarter" idx="4294967295"/>
          </p:nvPr>
        </p:nvSpPr>
        <p:spPr bwMode="gray">
          <a:xfrm flipH="1">
            <a:off x="191344" y="6093336"/>
            <a:ext cx="432048" cy="360000"/>
          </a:xfrm>
        </p:spPr>
        <p:txBody>
          <a:bodyPr/>
          <a:lstStyle/>
          <a:p>
            <a:pPr>
              <a:spcAft>
                <a:spcPts val="600"/>
              </a:spcAft>
            </a:pPr>
            <a:fld id="{8FF9B0DE-3FEB-4AA0-B465-B80EF7C1333D}" type="slidenum">
              <a:rPr lang="de-CH" smtClean="0"/>
              <a:pPr>
                <a:spcAft>
                  <a:spcPts val="600"/>
                </a:spcAft>
              </a:pPr>
              <a:t>27</a:t>
            </a:fld>
            <a:endParaRPr lang="de-CH"/>
          </a:p>
        </p:txBody>
      </p:sp>
    </p:spTree>
    <p:extLst>
      <p:ext uri="{BB962C8B-B14F-4D97-AF65-F5344CB8AC3E}">
        <p14:creationId xmlns:p14="http://schemas.microsoft.com/office/powerpoint/2010/main" val="6707725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28</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533" y="2011679"/>
            <a:ext cx="6363093"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dirty="0"/>
              <a:t>Nowadays network operators are using </a:t>
            </a:r>
            <a:r>
              <a:rPr lang="en-US" b="1" dirty="0">
                <a:solidFill>
                  <a:srgbClr val="FF0000"/>
                </a:solidFill>
              </a:rPr>
              <a:t>machine and human readable YANG </a:t>
            </a:r>
            <a:r>
              <a:rPr lang="en-US" dirty="0">
                <a:solidFill>
                  <a:srgbClr val="FF0000"/>
                </a:solidFill>
                <a:hlinkClick r:id="rId2"/>
              </a:rPr>
              <a:t>RFC 7950</a:t>
            </a:r>
            <a:r>
              <a:rPr lang="en-US" dirty="0">
                <a:hlinkClick r:id="rId2"/>
              </a:rPr>
              <a:t> </a:t>
            </a:r>
            <a:r>
              <a:rPr lang="en-US" dirty="0"/>
              <a:t>to model their configurations and obtain YANG modelled data from their networks. </a:t>
            </a:r>
          </a:p>
          <a:p>
            <a:r>
              <a:rPr lang="en-US" b="1" dirty="0">
                <a:solidFill>
                  <a:srgbClr val="FF0000"/>
                </a:solidFill>
              </a:rPr>
              <a:t>Network operators organizing their data in a Data Mesh </a:t>
            </a:r>
            <a:r>
              <a:rPr lang="en-US" dirty="0"/>
              <a:t>where a message broker such as Apache Kafka facilitates the exchange of messages among data processing components. </a:t>
            </a:r>
          </a:p>
          <a:p>
            <a:r>
              <a:rPr lang="en-US" dirty="0"/>
              <a:t>Today, subscribing to a YANG datastore, publishing a YANG modeled notifications message from the network and viewing the data in a time series database, </a:t>
            </a:r>
            <a:r>
              <a:rPr lang="en-US" b="1" dirty="0">
                <a:solidFill>
                  <a:srgbClr val="FF0000"/>
                </a:solidFill>
              </a:rPr>
              <a:t>manual labor is needed to perform data transformation </a:t>
            </a:r>
            <a:r>
              <a:rPr lang="en-US" dirty="0"/>
              <a:t>to make a message broker and its data processing components with YANG notifications interoperable.</a:t>
            </a:r>
          </a:p>
        </p:txBody>
      </p:sp>
      <p:sp>
        <p:nvSpPr>
          <p:cNvPr id="18" name="TextBox 17">
            <a:extLst>
              <a:ext uri="{FF2B5EF4-FFF2-40B4-BE49-F238E27FC236}">
                <a16:creationId xmlns:a16="http://schemas.microsoft.com/office/drawing/2014/main" id="{B283EDB4-CFDF-D6B9-8AF9-9CFA563360E3}"/>
              </a:ext>
            </a:extLst>
          </p:cNvPr>
          <p:cNvSpPr txBox="1"/>
          <p:nvPr/>
        </p:nvSpPr>
        <p:spPr>
          <a:xfrm>
            <a:off x="7588576" y="2365150"/>
            <a:ext cx="3999316" cy="2862322"/>
          </a:xfrm>
          <a:prstGeom prst="rect">
            <a:avLst/>
          </a:prstGeom>
          <a:noFill/>
        </p:spPr>
        <p:txBody>
          <a:bodyPr wrap="square">
            <a:spAutoFit/>
          </a:bodyPr>
          <a:lstStyle/>
          <a:p>
            <a:pPr algn="ctr"/>
            <a:r>
              <a:rPr lang="en-US" sz="3000" b="1" dirty="0">
                <a:latin typeface="+mj-lt"/>
              </a:rPr>
              <a:t>« </a:t>
            </a:r>
            <a:r>
              <a:rPr lang="en-US" sz="3000" dirty="0">
                <a:latin typeface="+mj-lt"/>
              </a:rPr>
              <a:t>Even though YANG is intend to ease the handling of data, </a:t>
            </a:r>
            <a:r>
              <a:rPr lang="en-US" sz="3000" b="1" dirty="0">
                <a:solidFill>
                  <a:srgbClr val="FF0000"/>
                </a:solidFill>
                <a:latin typeface="+mj-lt"/>
              </a:rPr>
              <a:t>this promise has not yet been fulfilled </a:t>
            </a:r>
            <a:r>
              <a:rPr lang="en-US" sz="3000" dirty="0">
                <a:latin typeface="+mj-lt"/>
              </a:rPr>
              <a:t>for Network Telemetry </a:t>
            </a:r>
            <a:r>
              <a:rPr lang="en-US" sz="3000" dirty="0">
                <a:latin typeface="+mj-lt"/>
                <a:hlinkClick r:id="rId3"/>
              </a:rPr>
              <a:t>RFC 9232 </a:t>
            </a:r>
            <a:r>
              <a:rPr lang="de-CH" sz="3000" b="1" dirty="0">
                <a:latin typeface="+mj-lt"/>
              </a:rPr>
              <a:t>»</a:t>
            </a:r>
            <a:endParaRPr lang="en-US" sz="3000" b="1" dirty="0">
              <a:latin typeface="+mj-lt"/>
            </a:endParaRP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Handling Operational YANG Modelled Data</a:t>
            </a:r>
            <a:br>
              <a:rPr lang="en-US" sz="3600" dirty="0"/>
            </a:br>
            <a:r>
              <a:rPr lang="en-US" sz="2700" dirty="0">
                <a:solidFill>
                  <a:schemeClr val="bg2">
                    <a:lumMod val="75000"/>
                  </a:schemeClr>
                </a:solidFill>
              </a:rPr>
              <a:t>State of the Union</a:t>
            </a:r>
          </a:p>
        </p:txBody>
      </p:sp>
    </p:spTree>
    <p:extLst>
      <p:ext uri="{BB962C8B-B14F-4D97-AF65-F5344CB8AC3E}">
        <p14:creationId xmlns:p14="http://schemas.microsoft.com/office/powerpoint/2010/main" val="38642838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From YANG-Push to Network Analytics</a:t>
            </a:r>
            <a:br>
              <a:rPr lang="en-GB" sz="3600" dirty="0"/>
            </a:br>
            <a:r>
              <a:rPr lang="en-US" sz="2700" dirty="0">
                <a:solidFill>
                  <a:schemeClr val="bg2">
                    <a:lumMod val="75000"/>
                  </a:schemeClr>
                </a:solidFill>
              </a:rPr>
              <a:t>Aiming for an automated data processing pipeline</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884420"/>
            <a:ext cx="8239299" cy="4292543"/>
          </a:xfrm>
        </p:spPr>
        <p:txBody>
          <a:bodyPr>
            <a:noAutofit/>
          </a:bodyPr>
          <a:lstStyle/>
          <a:p>
            <a:r>
              <a:rPr lang="en-US" sz="2000" b="1" dirty="0"/>
              <a:t>A network operator aims for:</a:t>
            </a:r>
            <a:endParaRPr lang="en-US" sz="2000" dirty="0"/>
          </a:p>
          <a:p>
            <a:pPr lvl="1"/>
            <a:r>
              <a:rPr lang="en-US" sz="2000" dirty="0"/>
              <a:t>An </a:t>
            </a:r>
            <a:r>
              <a:rPr lang="en-US" sz="2000" b="1" dirty="0">
                <a:solidFill>
                  <a:srgbClr val="FF0000"/>
                </a:solidFill>
              </a:rPr>
              <a:t>automated data processing pipeline </a:t>
            </a:r>
            <a:r>
              <a:rPr lang="en-US" sz="2000" dirty="0"/>
              <a:t>which starts with YANG-Push, consolidates at Data Mesh and ends at Network Analytics.</a:t>
            </a:r>
          </a:p>
          <a:p>
            <a:pPr lvl="1"/>
            <a:r>
              <a:rPr lang="en-US" sz="2000" dirty="0"/>
              <a:t>Operational metrics where </a:t>
            </a:r>
            <a:r>
              <a:rPr lang="en-US" sz="2000" b="1" dirty="0">
                <a:solidFill>
                  <a:srgbClr val="FF0000"/>
                </a:solidFill>
              </a:rPr>
              <a:t>IETF defines the semantics. </a:t>
            </a:r>
          </a:p>
          <a:p>
            <a:pPr lvl="1"/>
            <a:r>
              <a:rPr lang="en-US" sz="2000" dirty="0"/>
              <a:t>Analytical metrics where </a:t>
            </a:r>
            <a:r>
              <a:rPr lang="en-US" sz="2000" b="1" dirty="0">
                <a:solidFill>
                  <a:srgbClr val="FF0000"/>
                </a:solidFill>
              </a:rPr>
              <a:t>network operators gain actionable insights.</a:t>
            </a:r>
            <a:br>
              <a:rPr lang="en-US" sz="2000" b="1" dirty="0">
                <a:solidFill>
                  <a:srgbClr val="FF0000"/>
                </a:solidFill>
              </a:rPr>
            </a:br>
            <a:endParaRPr lang="en-US" sz="2000" b="1" dirty="0">
              <a:solidFill>
                <a:srgbClr val="FF0000"/>
              </a:solidFill>
            </a:endParaRPr>
          </a:p>
          <a:p>
            <a:r>
              <a:rPr lang="en-US" sz="2000" b="1" dirty="0"/>
              <a:t>We achieve this by integrating YANG-Push into Data Mesh to:</a:t>
            </a:r>
          </a:p>
          <a:p>
            <a:pPr lvl="1"/>
            <a:r>
              <a:rPr lang="en-US" sz="2000" dirty="0"/>
              <a:t>Produce metrics from networks </a:t>
            </a:r>
            <a:r>
              <a:rPr lang="en-US" sz="2000" b="1" dirty="0">
                <a:solidFill>
                  <a:srgbClr val="FF0000"/>
                </a:solidFill>
              </a:rPr>
              <a:t>with timestamps when network events were observed.</a:t>
            </a:r>
          </a:p>
          <a:p>
            <a:pPr lvl="1"/>
            <a:r>
              <a:rPr lang="en-US" sz="2000" dirty="0"/>
              <a:t>Hostname, publisher ID and sequence numbers help us to understand </a:t>
            </a:r>
            <a:r>
              <a:rPr lang="en-US" sz="2000" b="1" dirty="0">
                <a:solidFill>
                  <a:srgbClr val="FF0000"/>
                </a:solidFill>
              </a:rPr>
              <a:t>from where metrics were exported and measure its delay and loss.</a:t>
            </a:r>
          </a:p>
          <a:p>
            <a:pPr lvl="1"/>
            <a:r>
              <a:rPr lang="en-US" sz="2000" dirty="0"/>
              <a:t>Forward </a:t>
            </a:r>
            <a:r>
              <a:rPr lang="en-US" sz="2000" b="1" dirty="0">
                <a:solidFill>
                  <a:srgbClr val="FF0000"/>
                </a:solidFill>
              </a:rPr>
              <a:t>metrics unchanged </a:t>
            </a:r>
            <a:r>
              <a:rPr lang="en-US" sz="2000" dirty="0"/>
              <a:t>from networks</a:t>
            </a:r>
          </a:p>
          <a:p>
            <a:pPr lvl="1"/>
            <a:r>
              <a:rPr lang="en-US" sz="2000" b="1" dirty="0">
                <a:solidFill>
                  <a:srgbClr val="FF0000"/>
                </a:solidFill>
              </a:rPr>
              <a:t>Learn semantics </a:t>
            </a:r>
            <a:r>
              <a:rPr lang="en-US" sz="2000" dirty="0"/>
              <a:t>from networks and validate messages.</a:t>
            </a:r>
          </a:p>
          <a:p>
            <a:pPr lvl="1"/>
            <a:r>
              <a:rPr lang="en-US" sz="2000" b="1" dirty="0">
                <a:solidFill>
                  <a:srgbClr val="FF0000"/>
                </a:solidFill>
              </a:rPr>
              <a:t>Control semantic </a:t>
            </a:r>
            <a:r>
              <a:rPr lang="en-US" sz="2000" dirty="0"/>
              <a:t>changes end to end.</a:t>
            </a:r>
          </a:p>
        </p:txBody>
      </p:sp>
      <p:pic>
        <p:nvPicPr>
          <p:cNvPr id="10" name="Picture 9">
            <a:extLst>
              <a:ext uri="{FF2B5EF4-FFF2-40B4-BE49-F238E27FC236}">
                <a16:creationId xmlns:a16="http://schemas.microsoft.com/office/drawing/2014/main" id="{94188F19-E5F7-4133-8F81-1D619D6CCEBF}"/>
              </a:ext>
            </a:extLst>
          </p:cNvPr>
          <p:cNvPicPr>
            <a:picLocks noChangeAspect="1"/>
          </p:cNvPicPr>
          <p:nvPr/>
        </p:nvPicPr>
        <p:blipFill>
          <a:blip r:embed="rId2"/>
          <a:stretch>
            <a:fillRect/>
          </a:stretch>
        </p:blipFill>
        <p:spPr>
          <a:xfrm>
            <a:off x="9322538" y="1027906"/>
            <a:ext cx="2679605" cy="4851729"/>
          </a:xfrm>
          <a:prstGeom prst="rect">
            <a:avLst/>
          </a:prstGeom>
        </p:spPr>
      </p:pic>
      <p:sp>
        <p:nvSpPr>
          <p:cNvPr id="6" name="Slide Number Placeholder 1">
            <a:extLst>
              <a:ext uri="{FF2B5EF4-FFF2-40B4-BE49-F238E27FC236}">
                <a16:creationId xmlns:a16="http://schemas.microsoft.com/office/drawing/2014/main" id="{3D5EE238-429C-4784-8E42-1813EF45704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29</a:t>
            </a:fld>
            <a:endParaRPr lang="de-CH" sz="1400" dirty="0"/>
          </a:p>
        </p:txBody>
      </p:sp>
    </p:spTree>
    <p:extLst>
      <p:ext uri="{BB962C8B-B14F-4D97-AF65-F5344CB8AC3E}">
        <p14:creationId xmlns:p14="http://schemas.microsoft.com/office/powerpoint/2010/main" val="1088069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CAEE21E-0CF2-4355-A68A-655C5FDE8F93}"/>
              </a:ext>
            </a:extLst>
          </p:cNvPr>
          <p:cNvSpPr txBox="1">
            <a:spLocks/>
          </p:cNvSpPr>
          <p:nvPr/>
        </p:nvSpPr>
        <p:spPr bwMode="black">
          <a:xfrm>
            <a:off x="1370214" y="1690688"/>
            <a:ext cx="3717175" cy="13490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t>« Network operators </a:t>
            </a:r>
            <a:r>
              <a:rPr lang="en-US" sz="2400" b="1" dirty="0">
                <a:solidFill>
                  <a:srgbClr val="FF0000"/>
                </a:solidFill>
              </a:rPr>
              <a:t>connect customers in </a:t>
            </a:r>
            <a:r>
              <a:rPr lang="en-US" sz="2400" b="1" dirty="0"/>
              <a:t>routing tables called </a:t>
            </a:r>
            <a:r>
              <a:rPr lang="en-US" sz="2400" b="1" dirty="0">
                <a:solidFill>
                  <a:srgbClr val="FF0000"/>
                </a:solidFill>
              </a:rPr>
              <a:t>Connectivity Services</a:t>
            </a:r>
            <a:r>
              <a:rPr lang="en-US" sz="2400" b="1" dirty="0"/>
              <a:t> </a:t>
            </a:r>
            <a:r>
              <a:rPr lang="de-CH" sz="2400" b="1" dirty="0"/>
              <a:t>»</a:t>
            </a:r>
            <a:endParaRPr lang="en-US" sz="2400" b="1" dirty="0"/>
          </a:p>
        </p:txBody>
      </p:sp>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3</a:t>
            </a:fld>
            <a:endParaRPr lang="de-CH" sz="1400" dirty="0"/>
          </a:p>
        </p:txBody>
      </p:sp>
      <p:pic>
        <p:nvPicPr>
          <p:cNvPr id="7" name="Picture 6">
            <a:extLst>
              <a:ext uri="{FF2B5EF4-FFF2-40B4-BE49-F238E27FC236}">
                <a16:creationId xmlns:a16="http://schemas.microsoft.com/office/drawing/2014/main" id="{EABEFBDA-754E-5E90-E343-A2FC2B103139}"/>
              </a:ext>
            </a:extLst>
          </p:cNvPr>
          <p:cNvPicPr>
            <a:picLocks noChangeAspect="1"/>
          </p:cNvPicPr>
          <p:nvPr/>
        </p:nvPicPr>
        <p:blipFill>
          <a:blip r:embed="rId2"/>
          <a:stretch>
            <a:fillRect/>
          </a:stretch>
        </p:blipFill>
        <p:spPr>
          <a:xfrm>
            <a:off x="1669974" y="3252403"/>
            <a:ext cx="2981196" cy="3090762"/>
          </a:xfrm>
          <a:prstGeom prst="rect">
            <a:avLst/>
          </a:prstGeom>
        </p:spPr>
      </p:pic>
      <p:sp>
        <p:nvSpPr>
          <p:cNvPr id="13" name="Title 1">
            <a:extLst>
              <a:ext uri="{FF2B5EF4-FFF2-40B4-BE49-F238E27FC236}">
                <a16:creationId xmlns:a16="http://schemas.microsoft.com/office/drawing/2014/main" id="{509802C0-BFFB-9B0F-A529-E60CDD518439}"/>
              </a:ext>
            </a:extLst>
          </p:cNvPr>
          <p:cNvSpPr>
            <a:spLocks noGrp="1"/>
          </p:cNvSpPr>
          <p:nvPr>
            <p:ph type="title"/>
          </p:nvPr>
        </p:nvSpPr>
        <p:spPr>
          <a:xfrm>
            <a:off x="838200" y="365125"/>
            <a:ext cx="10515600" cy="1325563"/>
          </a:xfrm>
        </p:spPr>
        <p:txBody>
          <a:bodyPr>
            <a:normAutofit/>
          </a:bodyPr>
          <a:lstStyle/>
          <a:p>
            <a:r>
              <a:rPr lang="en-US" sz="2800" b="1" dirty="0"/>
              <a:t>What to monitor</a:t>
            </a:r>
            <a:br>
              <a:rPr lang="en-GB" sz="3600" dirty="0"/>
            </a:br>
            <a:r>
              <a:rPr lang="en-US" sz="2700" dirty="0">
                <a:solidFill>
                  <a:schemeClr val="bg2">
                    <a:lumMod val="75000"/>
                  </a:schemeClr>
                </a:solidFill>
              </a:rPr>
              <a:t>Which operational metrics are collected</a:t>
            </a:r>
          </a:p>
        </p:txBody>
      </p:sp>
      <p:pic>
        <p:nvPicPr>
          <p:cNvPr id="14" name="Picture 13">
            <a:extLst>
              <a:ext uri="{FF2B5EF4-FFF2-40B4-BE49-F238E27FC236}">
                <a16:creationId xmlns:a16="http://schemas.microsoft.com/office/drawing/2014/main" id="{0546AC53-5398-E0CF-0807-B7B55276F143}"/>
              </a:ext>
            </a:extLst>
          </p:cNvPr>
          <p:cNvPicPr>
            <a:picLocks noChangeAspect="1"/>
          </p:cNvPicPr>
          <p:nvPr/>
        </p:nvPicPr>
        <p:blipFill>
          <a:blip r:embed="rId3"/>
          <a:stretch>
            <a:fillRect/>
          </a:stretch>
        </p:blipFill>
        <p:spPr>
          <a:xfrm>
            <a:off x="6009197" y="3125586"/>
            <a:ext cx="4297468" cy="3090762"/>
          </a:xfrm>
          <a:prstGeom prst="rect">
            <a:avLst/>
          </a:prstGeom>
        </p:spPr>
      </p:pic>
      <p:sp>
        <p:nvSpPr>
          <p:cNvPr id="16" name="TextBox 15">
            <a:extLst>
              <a:ext uri="{FF2B5EF4-FFF2-40B4-BE49-F238E27FC236}">
                <a16:creationId xmlns:a16="http://schemas.microsoft.com/office/drawing/2014/main" id="{54281388-E93D-AC26-49A1-DA5D5EEB0D3B}"/>
              </a:ext>
            </a:extLst>
          </p:cNvPr>
          <p:cNvSpPr txBox="1"/>
          <p:nvPr/>
        </p:nvSpPr>
        <p:spPr>
          <a:xfrm>
            <a:off x="5378334" y="1690688"/>
            <a:ext cx="5503025" cy="1200329"/>
          </a:xfrm>
          <a:prstGeom prst="rect">
            <a:avLst/>
          </a:prstGeom>
          <a:noFill/>
        </p:spPr>
        <p:txBody>
          <a:bodyPr wrap="square">
            <a:spAutoFit/>
          </a:bodyPr>
          <a:lstStyle/>
          <a:p>
            <a:pPr algn="ctr"/>
            <a:r>
              <a:rPr lang="en-US" sz="2400" b="1" dirty="0">
                <a:latin typeface="+mj-lt"/>
              </a:rPr>
              <a:t>« Network Telemetry </a:t>
            </a:r>
            <a:br>
              <a:rPr lang="en-US" sz="2400" b="1" dirty="0">
                <a:latin typeface="+mj-lt"/>
              </a:rPr>
            </a:br>
            <a:r>
              <a:rPr lang="en-US" sz="2400" b="1" dirty="0">
                <a:latin typeface="+mj-lt"/>
              </a:rPr>
              <a:t>(</a:t>
            </a:r>
            <a:r>
              <a:rPr lang="en-US" sz="2400" b="1" dirty="0">
                <a:solidFill>
                  <a:srgbClr val="FF0000"/>
                </a:solidFill>
                <a:latin typeface="+mj-lt"/>
              </a:rPr>
              <a:t>RFC 9232</a:t>
            </a:r>
            <a:r>
              <a:rPr lang="en-US" sz="2400" b="1" dirty="0">
                <a:latin typeface="+mj-lt"/>
              </a:rPr>
              <a:t>) describes how to collect data from </a:t>
            </a:r>
            <a:r>
              <a:rPr lang="en-US" sz="2400" b="1" dirty="0">
                <a:solidFill>
                  <a:srgbClr val="FF0000"/>
                </a:solidFill>
                <a:latin typeface="+mj-lt"/>
              </a:rPr>
              <a:t>all 3 network planes </a:t>
            </a:r>
            <a:r>
              <a:rPr lang="en-US" sz="2400" b="1" dirty="0">
                <a:latin typeface="+mj-lt"/>
              </a:rPr>
              <a:t>efficiently</a:t>
            </a:r>
            <a:r>
              <a:rPr lang="en-US" sz="2400" b="1" dirty="0">
                <a:solidFill>
                  <a:schemeClr val="accent6"/>
                </a:solidFill>
                <a:latin typeface="+mj-lt"/>
              </a:rPr>
              <a:t> </a:t>
            </a:r>
            <a:r>
              <a:rPr lang="de-CH" sz="2400" b="1" dirty="0">
                <a:latin typeface="+mj-lt"/>
              </a:rPr>
              <a:t>»</a:t>
            </a:r>
            <a:endParaRPr lang="en-US" sz="2400" b="1" dirty="0">
              <a:latin typeface="+mj-lt"/>
            </a:endParaRPr>
          </a:p>
        </p:txBody>
      </p:sp>
    </p:spTree>
    <p:extLst>
      <p:ext uri="{BB962C8B-B14F-4D97-AF65-F5344CB8AC3E}">
        <p14:creationId xmlns:p14="http://schemas.microsoft.com/office/powerpoint/2010/main" val="850695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6096001" y="838986"/>
            <a:ext cx="5906142" cy="5122382"/>
          </a:xfrm>
        </p:spPr>
        <p:txBody>
          <a:bodyPr>
            <a:noAutofit/>
          </a:bodyPr>
          <a:lstStyle/>
          <a:p>
            <a:r>
              <a:rPr lang="en-US" sz="2000" b="1" dirty="0">
                <a:solidFill>
                  <a:srgbClr val="FF0000"/>
                </a:solidFill>
              </a:rPr>
              <a:t>Network Orchestration</a:t>
            </a:r>
            <a:r>
              <a:rPr lang="en-US" sz="2000" dirty="0"/>
              <a:t> subscribes to YANG datastore. </a:t>
            </a:r>
          </a:p>
          <a:p>
            <a:r>
              <a:rPr lang="en-US" sz="2000" b="1" dirty="0">
                <a:solidFill>
                  <a:srgbClr val="FF0000"/>
                </a:solidFill>
              </a:rPr>
              <a:t>Network Node </a:t>
            </a:r>
            <a:r>
              <a:rPr lang="en-US" sz="2000" dirty="0"/>
              <a:t>informs Data Collection on subscription state and publishes YANG metrics with YANG-Push.</a:t>
            </a:r>
          </a:p>
          <a:p>
            <a:r>
              <a:rPr lang="en-US" sz="2000" b="1" dirty="0">
                <a:solidFill>
                  <a:srgbClr val="FF0000"/>
                </a:solidFill>
              </a:rPr>
              <a:t>Data Collection </a:t>
            </a:r>
            <a:r>
              <a:rPr lang="en-US" sz="2000" dirty="0"/>
              <a:t>obtains for each subscription the YANG module dependencies and the YANG modules on the network node, registers it in the YANG Schema Registry and prefixes the forwarded YANG notifications with the obtained schema ID.</a:t>
            </a:r>
          </a:p>
          <a:p>
            <a:r>
              <a:rPr lang="en-US" sz="2000" b="1" dirty="0">
                <a:solidFill>
                  <a:srgbClr val="FF0000"/>
                </a:solidFill>
              </a:rPr>
              <a:t>YANG Schema Registry</a:t>
            </a:r>
            <a:r>
              <a:rPr lang="en-US" sz="2000" dirty="0"/>
              <a:t> issues for a Message Broker subject a schema ID for each new schema tree, compares a new schema tree with an existing and versions it.</a:t>
            </a:r>
          </a:p>
          <a:p>
            <a:r>
              <a:rPr lang="en-US" sz="2000" b="1" dirty="0">
                <a:solidFill>
                  <a:srgbClr val="FF0000"/>
                </a:solidFill>
              </a:rPr>
              <a:t>Time Series Database Ingestion </a:t>
            </a:r>
            <a:r>
              <a:rPr lang="en-US" sz="2000" dirty="0"/>
              <a:t>consumes YANG-Push notifications from Message Broker, obtains schema tree from YANG schema registry, validates YANG notifications against schema and uses schema to populate into database table.</a:t>
            </a:r>
          </a:p>
        </p:txBody>
      </p:sp>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30</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Elements of the Architecture</a:t>
            </a:r>
            <a:br>
              <a:rPr lang="en-US" sz="3600" dirty="0"/>
            </a:br>
            <a:r>
              <a:rPr lang="en-US" sz="2700" dirty="0">
                <a:solidFill>
                  <a:schemeClr val="bg2">
                    <a:lumMod val="75000"/>
                  </a:schemeClr>
                </a:solidFill>
              </a:rPr>
              <a:t>Workflow Diagram</a:t>
            </a:r>
            <a:endParaRPr lang="en-US" sz="2700" dirty="0">
              <a:solidFill>
                <a:srgbClr val="FF0000"/>
              </a:solidFill>
            </a:endParaRPr>
          </a:p>
        </p:txBody>
      </p:sp>
      <p:pic>
        <p:nvPicPr>
          <p:cNvPr id="4" name="Picture 3">
            <a:extLst>
              <a:ext uri="{FF2B5EF4-FFF2-40B4-BE49-F238E27FC236}">
                <a16:creationId xmlns:a16="http://schemas.microsoft.com/office/drawing/2014/main" id="{7966EF60-4572-6C60-B040-DFC7E219032C}"/>
              </a:ext>
            </a:extLst>
          </p:cNvPr>
          <p:cNvPicPr>
            <a:picLocks noChangeAspect="1"/>
          </p:cNvPicPr>
          <p:nvPr/>
        </p:nvPicPr>
        <p:blipFill>
          <a:blip r:embed="rId3"/>
          <a:stretch>
            <a:fillRect/>
          </a:stretch>
        </p:blipFill>
        <p:spPr>
          <a:xfrm>
            <a:off x="932468" y="1500630"/>
            <a:ext cx="4106247" cy="5226132"/>
          </a:xfrm>
          <a:prstGeom prst="rect">
            <a:avLst/>
          </a:prstGeom>
        </p:spPr>
      </p:pic>
    </p:spTree>
    <p:extLst>
      <p:ext uri="{BB962C8B-B14F-4D97-AF65-F5344CB8AC3E}">
        <p14:creationId xmlns:p14="http://schemas.microsoft.com/office/powerpoint/2010/main" val="23476970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Address YANG Specification and Integration Gaps</a:t>
            </a:r>
            <a:br>
              <a:rPr lang="en-GB" sz="3600" dirty="0"/>
            </a:br>
            <a:r>
              <a:rPr lang="en-US" sz="2700" dirty="0">
                <a:solidFill>
                  <a:schemeClr val="bg2">
                    <a:lumMod val="75000"/>
                  </a:schemeClr>
                </a:solidFill>
              </a:rPr>
              <a:t>Aiming for an automated data processing pipeline</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690688"/>
            <a:ext cx="8239299" cy="4486275"/>
          </a:xfrm>
        </p:spPr>
        <p:txBody>
          <a:bodyPr>
            <a:noAutofit/>
          </a:bodyPr>
          <a:lstStyle/>
          <a:p>
            <a:pPr marL="0" indent="0">
              <a:buNone/>
            </a:pPr>
            <a:r>
              <a:rPr lang="en-US" sz="2000" b="1" dirty="0"/>
              <a:t>YANG Specifications Gaps:</a:t>
            </a:r>
            <a:endParaRPr lang="en-US" sz="2000" dirty="0"/>
          </a:p>
          <a:p>
            <a:r>
              <a:rPr lang="en-US" sz="1900" dirty="0"/>
              <a:t>YANG model for NETCONF Event Notifications</a:t>
            </a:r>
            <a:br>
              <a:rPr lang="en-US" sz="1900" dirty="0"/>
            </a:br>
            <a:r>
              <a:rPr lang="en-US" sz="1900" dirty="0">
                <a:ea typeface="Times New Roman" panose="02020603050405020304" pitchFamily="18" charset="0"/>
                <a:hlinkClick r:id="rId3"/>
              </a:rPr>
              <a:t>draft-</a:t>
            </a:r>
            <a:r>
              <a:rPr lang="en-US" sz="1900" dirty="0" err="1">
                <a:ea typeface="Times New Roman" panose="02020603050405020304" pitchFamily="18" charset="0"/>
                <a:hlinkClick r:id="rId3"/>
              </a:rPr>
              <a:t>ahuang</a:t>
            </a:r>
            <a:r>
              <a:rPr lang="en-US" sz="1900" dirty="0">
                <a:ea typeface="Times New Roman" panose="02020603050405020304" pitchFamily="18" charset="0"/>
                <a:hlinkClick r:id="rId3"/>
              </a:rPr>
              <a:t>-netconf-</a:t>
            </a:r>
            <a:r>
              <a:rPr lang="en-US" sz="1900" dirty="0" err="1">
                <a:ea typeface="Times New Roman" panose="02020603050405020304" pitchFamily="18" charset="0"/>
                <a:hlinkClick r:id="rId3"/>
              </a:rPr>
              <a:t>notif</a:t>
            </a:r>
            <a:r>
              <a:rPr lang="en-US" sz="1900" dirty="0">
                <a:ea typeface="Times New Roman" panose="02020603050405020304" pitchFamily="18" charset="0"/>
                <a:hlinkClick r:id="rId3"/>
              </a:rPr>
              <a:t>-yang</a:t>
            </a:r>
            <a:endParaRPr lang="en-US" sz="1900" dirty="0"/>
          </a:p>
          <a:p>
            <a:r>
              <a:rPr lang="en-US" sz="1900" dirty="0"/>
              <a:t>Validating </a:t>
            </a:r>
            <a:r>
              <a:rPr lang="en-US" sz="1900" dirty="0" err="1"/>
              <a:t>anydata</a:t>
            </a:r>
            <a:r>
              <a:rPr lang="en-US" sz="1900" dirty="0"/>
              <a:t> in YANG Library context</a:t>
            </a:r>
            <a:br>
              <a:rPr lang="en-US" sz="1900" dirty="0"/>
            </a:br>
            <a:r>
              <a:rPr lang="en-US" sz="1900" dirty="0">
                <a:hlinkClick r:id="rId4"/>
              </a:rPr>
              <a:t>draft-</a:t>
            </a:r>
            <a:r>
              <a:rPr lang="en-US" sz="1900" dirty="0" err="1">
                <a:hlinkClick r:id="rId4"/>
              </a:rPr>
              <a:t>aelhassany</a:t>
            </a:r>
            <a:r>
              <a:rPr lang="en-US" sz="1900" dirty="0">
                <a:hlinkClick r:id="rId4"/>
              </a:rPr>
              <a:t>-</a:t>
            </a:r>
            <a:r>
              <a:rPr lang="en-US" sz="1900" dirty="0" err="1">
                <a:hlinkClick r:id="rId4"/>
              </a:rPr>
              <a:t>anydata</a:t>
            </a:r>
            <a:r>
              <a:rPr lang="en-US" sz="1900" dirty="0">
                <a:hlinkClick r:id="rId4"/>
              </a:rPr>
              <a:t>-validation</a:t>
            </a:r>
            <a:endParaRPr lang="en-US" sz="1900" b="1" dirty="0">
              <a:solidFill>
                <a:srgbClr val="FF0000"/>
              </a:solidFill>
            </a:endParaRPr>
          </a:p>
          <a:p>
            <a:pPr marL="0" indent="0">
              <a:spcBef>
                <a:spcPts val="1800"/>
              </a:spcBef>
              <a:buNone/>
            </a:pPr>
            <a:r>
              <a:rPr lang="en-US" sz="2000" b="1" dirty="0"/>
              <a:t>YANG Integration Gaps:</a:t>
            </a:r>
          </a:p>
          <a:p>
            <a:r>
              <a:rPr lang="en-US" sz="1900" dirty="0"/>
              <a:t>Support of Network Observation Timestamping in YANG Notifications</a:t>
            </a:r>
            <a:br>
              <a:rPr lang="en-US" sz="1900" dirty="0"/>
            </a:br>
            <a:r>
              <a:rPr lang="en-US" sz="1900" dirty="0">
                <a:hlinkClick r:id="rId5"/>
              </a:rPr>
              <a:t>draft-</a:t>
            </a:r>
            <a:r>
              <a:rPr lang="en-US" sz="1900" dirty="0" err="1">
                <a:hlinkClick r:id="rId5"/>
              </a:rPr>
              <a:t>tgraf</a:t>
            </a:r>
            <a:r>
              <a:rPr lang="en-US" sz="1900" dirty="0">
                <a:hlinkClick r:id="rId5"/>
              </a:rPr>
              <a:t>-netconf-yang-push-observation-time</a:t>
            </a:r>
            <a:endParaRPr lang="en-US" sz="1900" dirty="0"/>
          </a:p>
          <a:p>
            <a:r>
              <a:rPr lang="en-US" sz="1900" dirty="0"/>
              <a:t>Support of Hostname and Sequencing in YANG Notifications</a:t>
            </a:r>
            <a:br>
              <a:rPr lang="en-US" sz="1900" dirty="0"/>
            </a:br>
            <a:r>
              <a:rPr lang="en-US" sz="1900" dirty="0">
                <a:hlinkClick r:id="rId6"/>
              </a:rPr>
              <a:t>draft-</a:t>
            </a:r>
            <a:r>
              <a:rPr lang="en-US" sz="1900" dirty="0" err="1">
                <a:hlinkClick r:id="rId6"/>
              </a:rPr>
              <a:t>tgraf</a:t>
            </a:r>
            <a:r>
              <a:rPr lang="en-US" sz="1900" dirty="0">
                <a:hlinkClick r:id="rId6"/>
              </a:rPr>
              <a:t>-netconf-</a:t>
            </a:r>
            <a:r>
              <a:rPr lang="en-US" sz="1900" dirty="0" err="1">
                <a:hlinkClick r:id="rId6"/>
              </a:rPr>
              <a:t>notif</a:t>
            </a:r>
            <a:r>
              <a:rPr lang="en-US" sz="1900" dirty="0">
                <a:hlinkClick r:id="rId6"/>
              </a:rPr>
              <a:t>-sequencing</a:t>
            </a:r>
            <a:endParaRPr lang="en-US" sz="1900" dirty="0"/>
          </a:p>
          <a:p>
            <a:r>
              <a:rPr lang="en-US" sz="1900" dirty="0"/>
              <a:t>Support of Versioning in YANG Notifications Subscription</a:t>
            </a:r>
            <a:br>
              <a:rPr lang="en-US" sz="1900" dirty="0"/>
            </a:br>
            <a:r>
              <a:rPr lang="en-US" sz="1900" dirty="0">
                <a:hlinkClick r:id="rId7"/>
              </a:rPr>
              <a:t>draft-</a:t>
            </a:r>
            <a:r>
              <a:rPr lang="en-US" sz="1900" dirty="0" err="1">
                <a:hlinkClick r:id="rId7"/>
              </a:rPr>
              <a:t>ietf</a:t>
            </a:r>
            <a:r>
              <a:rPr lang="en-US" sz="1900" dirty="0">
                <a:hlinkClick r:id="rId7"/>
              </a:rPr>
              <a:t>-netconf-yang-notifications-versioning</a:t>
            </a:r>
            <a:endParaRPr lang="en-US" sz="1900" dirty="0"/>
          </a:p>
          <a:p>
            <a:r>
              <a:rPr lang="en-US" sz="1900" dirty="0"/>
              <a:t>Augmented-by Addition into the IETF-YANG-Library</a:t>
            </a:r>
            <a:br>
              <a:rPr lang="en-US" sz="1900" dirty="0"/>
            </a:br>
            <a:r>
              <a:rPr lang="en-US" sz="1900" dirty="0">
                <a:hlinkClick r:id="rId8"/>
              </a:rPr>
              <a:t>draft-</a:t>
            </a:r>
            <a:r>
              <a:rPr lang="en-US" sz="1900" dirty="0" err="1">
                <a:hlinkClick r:id="rId8"/>
              </a:rPr>
              <a:t>lincla</a:t>
            </a:r>
            <a:r>
              <a:rPr lang="en-US" sz="1900" dirty="0">
                <a:hlinkClick r:id="rId8"/>
              </a:rPr>
              <a:t>-netconf-yang-library-augmentation</a:t>
            </a:r>
            <a:endParaRPr lang="en-US" sz="1900" dirty="0"/>
          </a:p>
        </p:txBody>
      </p:sp>
      <p:sp>
        <p:nvSpPr>
          <p:cNvPr id="6" name="Slide Number Placeholder 1">
            <a:extLst>
              <a:ext uri="{FF2B5EF4-FFF2-40B4-BE49-F238E27FC236}">
                <a16:creationId xmlns:a16="http://schemas.microsoft.com/office/drawing/2014/main" id="{3D5EE238-429C-4784-8E42-1813EF45704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31</a:t>
            </a:fld>
            <a:endParaRPr lang="de-CH" sz="1400" dirty="0"/>
          </a:p>
        </p:txBody>
      </p:sp>
      <p:cxnSp>
        <p:nvCxnSpPr>
          <p:cNvPr id="7" name="Straight Arrow Connector 6">
            <a:extLst>
              <a:ext uri="{FF2B5EF4-FFF2-40B4-BE49-F238E27FC236}">
                <a16:creationId xmlns:a16="http://schemas.microsoft.com/office/drawing/2014/main" id="{83D1F104-0557-6EDA-760C-077B5A18DE98}"/>
              </a:ext>
            </a:extLst>
          </p:cNvPr>
          <p:cNvCxnSpPr>
            <a:cxnSpLocks/>
          </p:cNvCxnSpPr>
          <p:nvPr/>
        </p:nvCxnSpPr>
        <p:spPr>
          <a:xfrm>
            <a:off x="4823927" y="2537927"/>
            <a:ext cx="3480318" cy="0"/>
          </a:xfrm>
          <a:prstGeom prst="straightConnector1">
            <a:avLst/>
          </a:prstGeom>
          <a:ln w="25400">
            <a:solidFill>
              <a:srgbClr val="FF0000"/>
            </a:solidFill>
            <a:prstDash val="sysDash"/>
            <a:tailEnd type="stealth"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9F78903-BA21-F9F1-17B7-8DE3FB96072C}"/>
              </a:ext>
            </a:extLst>
          </p:cNvPr>
          <p:cNvCxnSpPr>
            <a:cxnSpLocks/>
          </p:cNvCxnSpPr>
          <p:nvPr/>
        </p:nvCxnSpPr>
        <p:spPr>
          <a:xfrm>
            <a:off x="5956042" y="4351176"/>
            <a:ext cx="2348203" cy="0"/>
          </a:xfrm>
          <a:prstGeom prst="straightConnector1">
            <a:avLst/>
          </a:prstGeom>
          <a:ln w="25400">
            <a:solidFill>
              <a:srgbClr val="FF0000"/>
            </a:solidFill>
            <a:prstDash val="sysDash"/>
            <a:tailEnd type="stealth"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12D5E84-A66D-A11B-4F94-5E8AB181E3F5}"/>
              </a:ext>
            </a:extLst>
          </p:cNvPr>
          <p:cNvCxnSpPr>
            <a:cxnSpLocks/>
          </p:cNvCxnSpPr>
          <p:nvPr/>
        </p:nvCxnSpPr>
        <p:spPr>
          <a:xfrm>
            <a:off x="4823927" y="4988767"/>
            <a:ext cx="3480318" cy="0"/>
          </a:xfrm>
          <a:prstGeom prst="straightConnector1">
            <a:avLst/>
          </a:prstGeom>
          <a:ln w="25400">
            <a:solidFill>
              <a:srgbClr val="FF0000"/>
            </a:solidFill>
            <a:prstDash val="sysDash"/>
            <a:tailEnd type="stealth"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03D64F1-8CC7-7EF0-8739-0387E0C463A0}"/>
              </a:ext>
            </a:extLst>
          </p:cNvPr>
          <p:cNvCxnSpPr>
            <a:cxnSpLocks/>
          </p:cNvCxnSpPr>
          <p:nvPr/>
        </p:nvCxnSpPr>
        <p:spPr>
          <a:xfrm>
            <a:off x="5956042" y="5632580"/>
            <a:ext cx="2348203" cy="0"/>
          </a:xfrm>
          <a:prstGeom prst="straightConnector1">
            <a:avLst/>
          </a:prstGeom>
          <a:ln w="25400">
            <a:solidFill>
              <a:srgbClr val="FF0000"/>
            </a:solidFill>
            <a:prstDash val="sysDash"/>
            <a:tailEnd type="stealth"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55AE0AF-510C-910F-E4AC-8ADE75D1ED34}"/>
              </a:ext>
            </a:extLst>
          </p:cNvPr>
          <p:cNvCxnSpPr>
            <a:cxnSpLocks/>
          </p:cNvCxnSpPr>
          <p:nvPr/>
        </p:nvCxnSpPr>
        <p:spPr>
          <a:xfrm>
            <a:off x="5828524" y="6248400"/>
            <a:ext cx="2475721" cy="0"/>
          </a:xfrm>
          <a:prstGeom prst="straightConnector1">
            <a:avLst/>
          </a:prstGeom>
          <a:ln w="25400">
            <a:solidFill>
              <a:srgbClr val="FF0000"/>
            </a:solidFill>
            <a:prstDash val="sysDash"/>
            <a:tailEnd type="stealth" w="lg" len="lg"/>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1CF2E6B-29BB-3B8F-A4FD-C8E8A73C2282}"/>
              </a:ext>
            </a:extLst>
          </p:cNvPr>
          <p:cNvSpPr txBox="1"/>
          <p:nvPr/>
        </p:nvSpPr>
        <p:spPr>
          <a:xfrm>
            <a:off x="8585849" y="629731"/>
            <a:ext cx="3209168" cy="5863144"/>
          </a:xfrm>
          <a:prstGeom prst="rect">
            <a:avLst/>
          </a:prstGeom>
          <a:noFill/>
        </p:spPr>
        <p:txBody>
          <a:bodyPr wrap="square">
            <a:spAutoFit/>
          </a:bodyPr>
          <a:lstStyle/>
          <a:p>
            <a:pPr algn="ctr"/>
            <a:r>
              <a:rPr lang="en-US" sz="2500" b="1" dirty="0">
                <a:latin typeface="+mj-lt"/>
              </a:rPr>
              <a:t>« </a:t>
            </a:r>
            <a:r>
              <a:rPr lang="en-US" sz="2500" dirty="0">
                <a:latin typeface="+mj-lt"/>
              </a:rPr>
              <a:t>Addressing those gaps are a prerequisite to enable an automated data processing chain as described in </a:t>
            </a:r>
            <a:r>
              <a:rPr lang="en-US" sz="2500" dirty="0">
                <a:latin typeface="+mj-lt"/>
                <a:hlinkClick r:id="rId9"/>
              </a:rPr>
              <a:t>draft-</a:t>
            </a:r>
            <a:r>
              <a:rPr lang="en-US" sz="2500" dirty="0" err="1">
                <a:latin typeface="+mj-lt"/>
                <a:hlinkClick r:id="rId9"/>
              </a:rPr>
              <a:t>ietf</a:t>
            </a:r>
            <a:r>
              <a:rPr lang="en-US" sz="2500" dirty="0">
                <a:latin typeface="+mj-lt"/>
                <a:hlinkClick r:id="rId9"/>
              </a:rPr>
              <a:t>-</a:t>
            </a:r>
            <a:r>
              <a:rPr lang="en-US" sz="2500" dirty="0" err="1">
                <a:latin typeface="+mj-lt"/>
                <a:hlinkClick r:id="rId9"/>
              </a:rPr>
              <a:t>nmop</a:t>
            </a:r>
            <a:r>
              <a:rPr lang="en-US" sz="2500" dirty="0">
                <a:latin typeface="+mj-lt"/>
                <a:hlinkClick r:id="rId9"/>
              </a:rPr>
              <a:t>-yang-message-broker-integration</a:t>
            </a:r>
            <a:r>
              <a:rPr lang="en-US" sz="2500" dirty="0">
                <a:latin typeface="+mj-lt"/>
              </a:rPr>
              <a:t>. </a:t>
            </a:r>
            <a:r>
              <a:rPr lang="en-US" sz="2500" b="1" dirty="0">
                <a:solidFill>
                  <a:srgbClr val="FF0000"/>
                </a:solidFill>
                <a:latin typeface="+mj-lt"/>
              </a:rPr>
              <a:t>Please consider to attend IETF 120 NMOP working group session on Friday 13:00 – 15:00 </a:t>
            </a:r>
          </a:p>
          <a:p>
            <a:pPr algn="ctr"/>
            <a:r>
              <a:rPr lang="en-US" sz="2500" b="1" dirty="0">
                <a:solidFill>
                  <a:srgbClr val="FF0000"/>
                </a:solidFill>
                <a:latin typeface="+mj-lt"/>
              </a:rPr>
              <a:t>or go onto the mailing list and contribute to the discussion. </a:t>
            </a:r>
            <a:r>
              <a:rPr lang="de-CH" sz="2500" b="1" dirty="0">
                <a:latin typeface="+mj-lt"/>
              </a:rPr>
              <a:t>»</a:t>
            </a:r>
            <a:endParaRPr lang="en-US" sz="2500" b="1" dirty="0">
              <a:latin typeface="+mj-lt"/>
            </a:endParaRPr>
          </a:p>
        </p:txBody>
      </p:sp>
      <p:cxnSp>
        <p:nvCxnSpPr>
          <p:cNvPr id="21" name="Straight Arrow Connector 20">
            <a:extLst>
              <a:ext uri="{FF2B5EF4-FFF2-40B4-BE49-F238E27FC236}">
                <a16:creationId xmlns:a16="http://schemas.microsoft.com/office/drawing/2014/main" id="{DCC108B7-3175-A51B-346A-B1C4613E8455}"/>
              </a:ext>
            </a:extLst>
          </p:cNvPr>
          <p:cNvCxnSpPr>
            <a:cxnSpLocks/>
          </p:cNvCxnSpPr>
          <p:nvPr/>
        </p:nvCxnSpPr>
        <p:spPr>
          <a:xfrm>
            <a:off x="4823927" y="3218228"/>
            <a:ext cx="3480318" cy="0"/>
          </a:xfrm>
          <a:prstGeom prst="straightConnector1">
            <a:avLst/>
          </a:prstGeom>
          <a:ln w="25400">
            <a:solidFill>
              <a:srgbClr val="FF0000"/>
            </a:solidFill>
            <a:prstDash val="sysDash"/>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6863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4AC485-25DE-431E-B345-9C0A15BB7F8A}" type="slidenum">
              <a:rPr kumimoji="0" lang="de-CH" sz="14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de-CH" sz="14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3" name="Title 1">
            <a:extLst>
              <a:ext uri="{FF2B5EF4-FFF2-40B4-BE49-F238E27FC236}">
                <a16:creationId xmlns:a16="http://schemas.microsoft.com/office/drawing/2014/main" id="{509802C0-BFFB-9B0F-A529-E60CDD518439}"/>
              </a:ext>
            </a:extLst>
          </p:cNvPr>
          <p:cNvSpPr>
            <a:spLocks noGrp="1"/>
          </p:cNvSpPr>
          <p:nvPr>
            <p:ph type="title"/>
          </p:nvPr>
        </p:nvSpPr>
        <p:spPr>
          <a:xfrm>
            <a:off x="838200" y="365125"/>
            <a:ext cx="10515600" cy="1325563"/>
          </a:xfrm>
        </p:spPr>
        <p:txBody>
          <a:bodyPr>
            <a:normAutofit/>
          </a:bodyPr>
          <a:lstStyle/>
          <a:p>
            <a:r>
              <a:rPr lang="en-US" sz="2800" b="1" dirty="0"/>
              <a:t>Monitoring L3 VPN's with IPFIX, BMP and YANG Push</a:t>
            </a:r>
            <a:br>
              <a:rPr lang="en-GB" sz="3600" dirty="0"/>
            </a:br>
            <a:r>
              <a:rPr lang="en-US" sz="2700" dirty="0">
                <a:solidFill>
                  <a:schemeClr val="bg2">
                    <a:lumMod val="75000"/>
                  </a:schemeClr>
                </a:solidFill>
              </a:rPr>
              <a:t>From Connectivity Service to Realtime Network Analytics</a:t>
            </a:r>
          </a:p>
        </p:txBody>
      </p:sp>
      <p:sp>
        <p:nvSpPr>
          <p:cNvPr id="18" name="Content Placeholder 1">
            <a:extLst>
              <a:ext uri="{FF2B5EF4-FFF2-40B4-BE49-F238E27FC236}">
                <a16:creationId xmlns:a16="http://schemas.microsoft.com/office/drawing/2014/main" id="{7FEC644C-5BBA-9D8A-F77B-29E3C855E4BF}"/>
              </a:ext>
            </a:extLst>
          </p:cNvPr>
          <p:cNvSpPr txBox="1">
            <a:spLocks/>
          </p:cNvSpPr>
          <p:nvPr/>
        </p:nvSpPr>
        <p:spPr bwMode="black">
          <a:xfrm>
            <a:off x="5903843" y="1742858"/>
            <a:ext cx="5684049" cy="4788632"/>
          </a:xfrm>
          <a:prstGeom prst="rect">
            <a:avLst/>
          </a:prstGeom>
        </p:spPr>
        <p:txBody>
          <a:bodyPr vert="horz" lIns="0" tIns="0" rIns="0" bIns="0" rtlCol="0">
            <a:noAutofit/>
          </a:bodyPr>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72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90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108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12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14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marL="182880" marR="0" lvl="0" indent="-182880" algn="l" defTabSz="914400" rtl="0" eaLnBrk="1" fontAlgn="auto" latinLnBrk="0" hangingPunct="1">
              <a:lnSpc>
                <a:spcPct val="90000"/>
              </a:lnSpc>
              <a:buClr>
                <a:srgbClr val="11AAFF"/>
              </a:buClr>
              <a:buSzTx/>
              <a:buFont typeface="TheSans Swisscom" panose="020B0603020202020204" pitchFamily="34" charset="0"/>
              <a:buChar char="&gt;"/>
              <a:tabLst/>
              <a:defRPr/>
            </a:pPr>
            <a:r>
              <a:rPr lang="en-US" b="1" dirty="0">
                <a:solidFill>
                  <a:srgbClr val="FF0000"/>
                </a:solidFill>
                <a:latin typeface="TheSans Swisscom Light"/>
              </a:rPr>
              <a:t>Connectivity Service </a:t>
            </a:r>
            <a:r>
              <a:rPr kumimoji="0" lang="en-US" sz="1600" b="1" i="0" u="none" strike="noStrike" kern="1200" cap="none" spc="0" normalizeH="0" baseline="0" noProof="0" dirty="0">
                <a:ln>
                  <a:noFill/>
                </a:ln>
                <a:solidFill>
                  <a:srgbClr val="FF0000"/>
                </a:solidFill>
                <a:effectLst/>
                <a:uLnTx/>
                <a:uFillTx/>
                <a:latin typeface="TheSans Swisscom Light"/>
                <a:ea typeface="+mn-ea"/>
                <a:cs typeface="+mn-cs"/>
              </a:rPr>
              <a:t>perspective, </a:t>
            </a:r>
            <a:r>
              <a:rPr kumimoji="0" lang="en-US" sz="1600" i="0" u="none" strike="noStrike" kern="1200" cap="none" spc="0" normalizeH="0" baseline="0" noProof="0" dirty="0">
                <a:ln>
                  <a:noFill/>
                </a:ln>
                <a:solidFill>
                  <a:prstClr val="black"/>
                </a:solidFill>
                <a:effectLst/>
                <a:uLnTx/>
                <a:uFillTx/>
                <a:latin typeface="TheSans Swisscom Light"/>
                <a:ea typeface="+mn-ea"/>
                <a:cs typeface="+mn-cs"/>
              </a:rPr>
              <a:t>Connection Points are connected through Logical Connections.</a:t>
            </a:r>
          </a:p>
          <a:p>
            <a:pPr marL="182880" marR="0" lvl="0" indent="-182880" algn="l" defTabSz="914400" rtl="0" eaLnBrk="1" fontAlgn="auto" latinLnBrk="0" hangingPunct="1">
              <a:lnSpc>
                <a:spcPct val="90000"/>
              </a:lnSpc>
              <a:buClr>
                <a:srgbClr val="11AAFF"/>
              </a:buClr>
              <a:buSzTx/>
              <a:buFont typeface="TheSans Swisscom" panose="020B0603020202020204" pitchFamily="34" charset="0"/>
              <a:buChar char="&gt;"/>
              <a:tabLst/>
              <a:defRPr/>
            </a:pPr>
            <a:r>
              <a:rPr kumimoji="0" lang="en-US" sz="1600" b="1" i="0" u="none" strike="noStrike" kern="1200" cap="none" spc="0" normalizeH="0" baseline="0" noProof="0" dirty="0">
                <a:ln>
                  <a:noFill/>
                </a:ln>
                <a:solidFill>
                  <a:srgbClr val="FF0000"/>
                </a:solidFill>
                <a:effectLst/>
                <a:uLnTx/>
                <a:uFillTx/>
                <a:latin typeface="TheSans Swisscom Light"/>
                <a:ea typeface="+mn-ea"/>
                <a:cs typeface="+mn-cs"/>
              </a:rPr>
              <a:t>From a BGP control-plane perspective, </a:t>
            </a:r>
            <a:r>
              <a:rPr kumimoji="0" lang="en-US" sz="1600" i="0" u="none" strike="noStrike" kern="1200" cap="none" spc="0" normalizeH="0" baseline="0" noProof="0" dirty="0">
                <a:ln>
                  <a:noFill/>
                </a:ln>
                <a:solidFill>
                  <a:prstClr val="black"/>
                </a:solidFill>
                <a:effectLst/>
                <a:uLnTx/>
                <a:uFillTx/>
                <a:latin typeface="TheSans Swisscom Light"/>
                <a:ea typeface="+mn-ea"/>
                <a:cs typeface="+mn-cs"/>
              </a:rPr>
              <a:t>IPv4/6 unicast prefixes in VRF's are tagged with BGP standard communities. </a:t>
            </a:r>
          </a:p>
          <a:p>
            <a:pPr marL="362880" marR="0" lvl="1" indent="-182880" algn="l" defTabSz="914400" rtl="0" eaLnBrk="1" fontAlgn="auto" latinLnBrk="0" hangingPunct="1">
              <a:lnSpc>
                <a:spcPct val="90000"/>
              </a:lnSpc>
              <a:spcBef>
                <a:spcPts val="600"/>
              </a:spcBef>
              <a:spcAft>
                <a:spcPts val="600"/>
              </a:spcAft>
              <a:buClr>
                <a:srgbClr val="11AAFF"/>
              </a:buClr>
              <a:buSzTx/>
              <a:buFont typeface="TheSans Swisscom" panose="020B0603020202020204" pitchFamily="34" charset="0"/>
              <a:buChar char="&gt;"/>
              <a:tabLst/>
              <a:defRPr/>
            </a:pPr>
            <a:r>
              <a:rPr kumimoji="0" lang="en-US" sz="1600" b="0" i="0" u="none" strike="noStrike" kern="1200" cap="none" spc="0" normalizeH="0" baseline="0" noProof="0" dirty="0">
                <a:ln>
                  <a:noFill/>
                </a:ln>
                <a:solidFill>
                  <a:prstClr val="black"/>
                </a:solidFill>
                <a:effectLst/>
                <a:uLnTx/>
                <a:uFillTx/>
                <a:latin typeface="TheSans Swisscom Light"/>
                <a:ea typeface="+mn-ea"/>
                <a:cs typeface="+mn-cs"/>
              </a:rPr>
              <a:t>One BGP standard community to identify the Logical Connection. One BGP standard community to identify each Connection Point. </a:t>
            </a:r>
          </a:p>
          <a:p>
            <a:pPr marL="362880" marR="0" lvl="1" indent="-182880" algn="l" defTabSz="914400" rtl="0" eaLnBrk="1" fontAlgn="auto" latinLnBrk="0" hangingPunct="1">
              <a:lnSpc>
                <a:spcPct val="90000"/>
              </a:lnSpc>
              <a:spcBef>
                <a:spcPts val="600"/>
              </a:spcBef>
              <a:spcAft>
                <a:spcPts val="600"/>
              </a:spcAft>
              <a:buClr>
                <a:srgbClr val="11AAFF"/>
              </a:buClr>
              <a:buSzTx/>
              <a:buFont typeface="TheSans Swisscom" panose="020B0603020202020204" pitchFamily="34" charset="0"/>
              <a:buChar char="&gt;"/>
              <a:tabLst/>
              <a:defRPr/>
            </a:pPr>
            <a:r>
              <a:rPr kumimoji="0" lang="en-US" sz="1600" b="0" i="0" u="none" strike="noStrike" kern="1200" cap="none" spc="0" normalizeH="0" baseline="0" noProof="0" dirty="0">
                <a:ln>
                  <a:noFill/>
                </a:ln>
                <a:effectLst/>
                <a:uLnTx/>
                <a:uFillTx/>
                <a:latin typeface="TheSans Swisscom Light"/>
                <a:ea typeface="+mn-ea"/>
                <a:cs typeface="+mn-cs"/>
              </a:rPr>
              <a:t>When IPv4/6 prefixes are exported from VRF's, a BGP route-distinguisher, BGP extended community route-targets and a SRv6 VPN SID for the IPv6 next-hop </a:t>
            </a:r>
            <a:r>
              <a:rPr lang="en-US" dirty="0">
                <a:latin typeface="TheSans Swisscom Light"/>
              </a:rPr>
              <a:t>are</a:t>
            </a:r>
            <a:r>
              <a:rPr kumimoji="0" lang="en-US" sz="1600" b="0" i="0" u="none" strike="noStrike" kern="1200" cap="none" spc="0" normalizeH="0" baseline="0" noProof="0" dirty="0">
                <a:ln>
                  <a:noFill/>
                </a:ln>
                <a:effectLst/>
                <a:uLnTx/>
                <a:uFillTx/>
                <a:latin typeface="TheSans Swisscom Light"/>
                <a:ea typeface="+mn-ea"/>
                <a:cs typeface="+mn-cs"/>
              </a:rPr>
              <a:t> allocated.</a:t>
            </a:r>
          </a:p>
          <a:p>
            <a:pPr marL="182880" marR="0" lvl="0" indent="-182880" algn="l" defTabSz="914400" rtl="0" eaLnBrk="1" fontAlgn="auto" latinLnBrk="0" hangingPunct="1">
              <a:lnSpc>
                <a:spcPct val="90000"/>
              </a:lnSpc>
              <a:buClr>
                <a:srgbClr val="11AAFF"/>
              </a:buClr>
              <a:buSzTx/>
              <a:buFont typeface="TheSans Swisscom" panose="020B0603020202020204" pitchFamily="34" charset="0"/>
              <a:buChar char="&gt;"/>
              <a:tabLst/>
              <a:defRPr/>
            </a:pPr>
            <a:r>
              <a:rPr kumimoji="0" lang="en-US" sz="1600" b="1" i="0" u="none" strike="noStrike" kern="1200" cap="none" spc="0" normalizeH="0" baseline="0" noProof="0" dirty="0">
                <a:ln>
                  <a:noFill/>
                </a:ln>
                <a:solidFill>
                  <a:srgbClr val="FF0000"/>
                </a:solidFill>
                <a:effectLst/>
                <a:uLnTx/>
                <a:uFillTx/>
                <a:latin typeface="TheSans Swisscom Light"/>
                <a:ea typeface="+mn-ea"/>
                <a:cs typeface="+mn-cs"/>
              </a:rPr>
              <a:t>From a forwarding plane perspective, </a:t>
            </a:r>
            <a:r>
              <a:rPr kumimoji="0" lang="en-US" sz="1600" i="0" u="none" strike="noStrike" kern="1200" cap="none" spc="0" normalizeH="0" baseline="0" noProof="0" dirty="0">
                <a:ln>
                  <a:noFill/>
                </a:ln>
                <a:effectLst/>
                <a:uLnTx/>
                <a:uFillTx/>
                <a:latin typeface="TheSans Swisscom Light"/>
                <a:ea typeface="+mn-ea"/>
                <a:cs typeface="+mn-cs"/>
              </a:rPr>
              <a:t>when IPv4/6 unicast traffic is received from the edge at the SRv6 PE, a lookup is performed, the SRv6 VPN SID is obtained and IPv6 next-hop is added when forwarded to the core.</a:t>
            </a:r>
          </a:p>
          <a:p>
            <a:pPr marL="182880" marR="0" lvl="0" indent="-182880" algn="l" defTabSz="914400" rtl="0" eaLnBrk="1" fontAlgn="auto" latinLnBrk="0" hangingPunct="1">
              <a:lnSpc>
                <a:spcPct val="90000"/>
              </a:lnSpc>
              <a:buClr>
                <a:srgbClr val="11AAFF"/>
              </a:buClr>
              <a:buSzTx/>
              <a:buFont typeface="TheSans Swisscom" panose="020B0603020202020204" pitchFamily="34" charset="0"/>
              <a:buChar char="&gt;"/>
              <a:tabLst/>
              <a:defRPr/>
            </a:pPr>
            <a:r>
              <a:rPr kumimoji="0" lang="en-US" sz="1600" b="1" i="0" u="none" strike="noStrike" kern="1200" cap="none" spc="0" normalizeH="0" baseline="0" noProof="0" dirty="0">
                <a:ln>
                  <a:noFill/>
                </a:ln>
                <a:solidFill>
                  <a:srgbClr val="FF0000"/>
                </a:solidFill>
                <a:effectLst/>
                <a:uLnTx/>
                <a:uFillTx/>
                <a:latin typeface="TheSans Swisscom Light"/>
                <a:ea typeface="+mn-ea"/>
                <a:cs typeface="+mn-cs"/>
              </a:rPr>
              <a:t>Swisscom collects </a:t>
            </a:r>
            <a:r>
              <a:rPr kumimoji="0" lang="en-US" sz="1600" i="0" u="none" strike="noStrike" kern="1200" cap="none" spc="0" normalizeH="0" baseline="0" noProof="0" dirty="0">
                <a:ln>
                  <a:noFill/>
                </a:ln>
                <a:effectLst/>
                <a:uLnTx/>
                <a:uFillTx/>
                <a:latin typeface="TheSans Swisscom Light"/>
                <a:ea typeface="+mn-ea"/>
                <a:cs typeface="+mn-cs"/>
              </a:rPr>
              <a:t>MPLS and SRv6 provider data plane, IPv4/6 unicast customer data-plane in IPFIX and at provider edge BGP VPNv4/6 unicast </a:t>
            </a:r>
            <a:r>
              <a:rPr kumimoji="0" lang="en-US" sz="1600" b="1" i="0" u="none" strike="noStrike" kern="1200" cap="none" spc="0" normalizeH="0" baseline="0" noProof="0" dirty="0">
                <a:ln>
                  <a:noFill/>
                </a:ln>
                <a:solidFill>
                  <a:srgbClr val="FF0000"/>
                </a:solidFill>
                <a:effectLst/>
                <a:uLnTx/>
                <a:uFillTx/>
                <a:latin typeface="TheSans Swisscom Light"/>
                <a:ea typeface="+mn-ea"/>
                <a:cs typeface="+mn-cs"/>
              </a:rPr>
              <a:t>in production </a:t>
            </a:r>
            <a:r>
              <a:rPr kumimoji="0" lang="en-US" sz="1600" i="0" u="none" strike="noStrike" kern="1200" cap="none" spc="0" normalizeH="0" baseline="0" noProof="0" dirty="0">
                <a:ln>
                  <a:noFill/>
                </a:ln>
                <a:effectLst/>
                <a:uLnTx/>
                <a:uFillTx/>
                <a:latin typeface="TheSans Swisscom Light"/>
                <a:ea typeface="+mn-ea"/>
                <a:cs typeface="+mn-cs"/>
              </a:rPr>
              <a:t>to perform real-time data correlation.</a:t>
            </a:r>
          </a:p>
          <a:p>
            <a:pPr marL="182880" marR="0" lvl="0" indent="-182880" algn="l" defTabSz="914400" rtl="0" eaLnBrk="1" fontAlgn="auto" latinLnBrk="0" hangingPunct="1">
              <a:lnSpc>
                <a:spcPct val="90000"/>
              </a:lnSpc>
              <a:spcBef>
                <a:spcPts val="300"/>
              </a:spcBef>
              <a:spcAft>
                <a:spcPts val="300"/>
              </a:spcAft>
              <a:buClr>
                <a:srgbClr val="11AAFF"/>
              </a:buClr>
              <a:buSzTx/>
              <a:buFont typeface="TheSans Swisscom" panose="020B0603020202020204" pitchFamily="34" charset="0"/>
              <a:buChar char="&gt;"/>
              <a:tabLst/>
              <a:defRPr/>
            </a:pPr>
            <a:endParaRPr kumimoji="0" lang="en-US" sz="17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9" name="Picture 18">
            <a:extLst>
              <a:ext uri="{FF2B5EF4-FFF2-40B4-BE49-F238E27FC236}">
                <a16:creationId xmlns:a16="http://schemas.microsoft.com/office/drawing/2014/main" id="{6C2E1AF7-54F3-0ED4-A99D-8EDF1964205C}"/>
              </a:ext>
            </a:extLst>
          </p:cNvPr>
          <p:cNvPicPr>
            <a:picLocks noChangeAspect="1"/>
          </p:cNvPicPr>
          <p:nvPr/>
        </p:nvPicPr>
        <p:blipFill>
          <a:blip r:embed="rId3"/>
          <a:stretch>
            <a:fillRect/>
          </a:stretch>
        </p:blipFill>
        <p:spPr>
          <a:xfrm>
            <a:off x="1017104" y="1695129"/>
            <a:ext cx="4710952" cy="4884090"/>
          </a:xfrm>
          <a:prstGeom prst="rect">
            <a:avLst/>
          </a:prstGeom>
        </p:spPr>
      </p:pic>
    </p:spTree>
    <p:extLst>
      <p:ext uri="{BB962C8B-B14F-4D97-AF65-F5344CB8AC3E}">
        <p14:creationId xmlns:p14="http://schemas.microsoft.com/office/powerpoint/2010/main" val="1302469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4AC485-25DE-431E-B345-9C0A15BB7F8A}" type="slidenum">
              <a:rPr kumimoji="0" lang="de-CH" sz="14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de-CH" sz="14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3" name="Title 1">
            <a:extLst>
              <a:ext uri="{FF2B5EF4-FFF2-40B4-BE49-F238E27FC236}">
                <a16:creationId xmlns:a16="http://schemas.microsoft.com/office/drawing/2014/main" id="{509802C0-BFFB-9B0F-A529-E60CDD518439}"/>
              </a:ext>
            </a:extLst>
          </p:cNvPr>
          <p:cNvSpPr>
            <a:spLocks noGrp="1"/>
          </p:cNvSpPr>
          <p:nvPr>
            <p:ph type="title"/>
          </p:nvPr>
        </p:nvSpPr>
        <p:spPr>
          <a:xfrm>
            <a:off x="838200" y="365125"/>
            <a:ext cx="10515600" cy="1325563"/>
          </a:xfrm>
        </p:spPr>
        <p:txBody>
          <a:bodyPr>
            <a:normAutofit/>
          </a:bodyPr>
          <a:lstStyle/>
          <a:p>
            <a:r>
              <a:rPr lang="en-US" sz="2800" b="1" dirty="0"/>
              <a:t>Segment Routing IPv6 Encapsulation</a:t>
            </a:r>
            <a:br>
              <a:rPr lang="en-GB" sz="3600" dirty="0"/>
            </a:br>
            <a:r>
              <a:rPr lang="en-GB" sz="2700" dirty="0">
                <a:solidFill>
                  <a:schemeClr val="bg2">
                    <a:lumMod val="75000"/>
                  </a:schemeClr>
                </a:solidFill>
              </a:rPr>
              <a:t>RFC 9487 provides </a:t>
            </a:r>
            <a:r>
              <a:rPr lang="en-US" sz="2700" dirty="0">
                <a:solidFill>
                  <a:schemeClr val="bg2">
                    <a:lumMod val="75000"/>
                  </a:schemeClr>
                </a:solidFill>
              </a:rPr>
              <a:t>IPFIX Visibility</a:t>
            </a:r>
          </a:p>
        </p:txBody>
      </p:sp>
      <p:sp>
        <p:nvSpPr>
          <p:cNvPr id="14" name="Content Placeholder 1">
            <a:extLst>
              <a:ext uri="{FF2B5EF4-FFF2-40B4-BE49-F238E27FC236}">
                <a16:creationId xmlns:a16="http://schemas.microsoft.com/office/drawing/2014/main" id="{061AB46D-1699-0792-77A2-D3CC2D1CF48D}"/>
              </a:ext>
            </a:extLst>
          </p:cNvPr>
          <p:cNvSpPr txBox="1">
            <a:spLocks/>
          </p:cNvSpPr>
          <p:nvPr/>
        </p:nvSpPr>
        <p:spPr bwMode="black">
          <a:xfrm>
            <a:off x="838200" y="4799159"/>
            <a:ext cx="4667251" cy="1704973"/>
          </a:xfrm>
          <a:prstGeom prst="rect">
            <a:avLst/>
          </a:prstGeom>
        </p:spPr>
        <p:txBody>
          <a:bodyPr vert="horz" lIns="0" tIns="0" rIns="0" bIns="0" rtlCol="0">
            <a:noAutofit/>
          </a:bodyPr>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72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90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108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12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14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marL="182880" marR="0" lvl="0" indent="-182880" algn="l" defTabSz="914400" rtl="0" eaLnBrk="1" fontAlgn="auto" latinLnBrk="0" hangingPunct="1">
              <a:lnSpc>
                <a:spcPct val="90000"/>
              </a:lnSpc>
              <a:spcBef>
                <a:spcPts val="600"/>
              </a:spcBef>
              <a:spcAft>
                <a:spcPts val="600"/>
              </a:spcAft>
              <a:buClr>
                <a:srgbClr val="11AAFF"/>
              </a:buClr>
              <a:buSzTx/>
              <a:buFont typeface="TheSans Swisscom" panose="020B0603020202020204" pitchFamily="34" charset="0"/>
              <a:buChar char="&gt;"/>
              <a:tabLst/>
              <a:defRPr/>
            </a:pPr>
            <a:r>
              <a:rPr kumimoji="0" lang="en-US" sz="2400" b="1" i="0" u="none" strike="noStrike" kern="1200" cap="none" spc="0" normalizeH="0" baseline="0" noProof="0" dirty="0">
                <a:ln>
                  <a:noFill/>
                </a:ln>
                <a:solidFill>
                  <a:prstClr val="black"/>
                </a:solidFill>
                <a:effectLst/>
                <a:uLnTx/>
                <a:uFillTx/>
                <a:latin typeface="TheSans Swisscom Light"/>
                <a:ea typeface="+mn-ea"/>
                <a:cs typeface="+mn-cs"/>
              </a:rPr>
              <a:t>Customer data-plane</a:t>
            </a:r>
            <a:br>
              <a:rPr kumimoji="0" lang="en-US" sz="1600" b="1" i="0" u="none" strike="noStrike" kern="1200" cap="none" spc="0" normalizeH="0" baseline="0" noProof="0" dirty="0">
                <a:ln>
                  <a:noFill/>
                </a:ln>
                <a:solidFill>
                  <a:prstClr val="black"/>
                </a:solidFill>
                <a:effectLst/>
                <a:uLnTx/>
                <a:uFillTx/>
                <a:latin typeface="TheSans Swisscom Light"/>
                <a:ea typeface="+mn-ea"/>
                <a:cs typeface="+mn-cs"/>
              </a:rPr>
            </a:br>
            <a:br>
              <a:rPr kumimoji="0" lang="en-US" sz="1800" b="1" i="0" u="none" strike="noStrike" kern="1200" cap="none" spc="0" normalizeH="0" baseline="0" noProof="0" dirty="0">
                <a:ln>
                  <a:noFill/>
                </a:ln>
                <a:solidFill>
                  <a:prstClr val="black"/>
                </a:solidFill>
                <a:effectLst/>
                <a:uLnTx/>
                <a:uFillTx/>
                <a:latin typeface="TheSans Swisscom Light"/>
                <a:ea typeface="+mn-ea"/>
                <a:cs typeface="+mn-cs"/>
              </a:rPr>
            </a:br>
            <a:r>
              <a:rPr kumimoji="0" lang="en-US" sz="1800" b="0" i="0" u="none" strike="noStrike" kern="1200" cap="none" spc="0" normalizeH="0" baseline="0" noProof="0" dirty="0">
                <a:ln>
                  <a:noFill/>
                </a:ln>
                <a:solidFill>
                  <a:prstClr val="black"/>
                </a:solidFill>
                <a:effectLst/>
                <a:uLnTx/>
                <a:uFillTx/>
                <a:latin typeface="TheSans Swisscom Light"/>
                <a:ea typeface="+mn-ea"/>
                <a:cs typeface="+mn-cs"/>
              </a:rPr>
              <a:t>This is </a:t>
            </a:r>
            <a:r>
              <a:rPr kumimoji="0" lang="en-US" sz="1800" b="0" i="0" u="none" strike="noStrike" kern="1200" cap="none" spc="0" normalizeH="0" baseline="0" noProof="0" dirty="0">
                <a:ln>
                  <a:noFill/>
                </a:ln>
                <a:solidFill>
                  <a:srgbClr val="00B050"/>
                </a:solidFill>
                <a:effectLst/>
                <a:uLnTx/>
                <a:uFillTx/>
                <a:latin typeface="TheSans Swisscom Light"/>
                <a:ea typeface="+mn-ea"/>
                <a:cs typeface="+mn-cs"/>
              </a:rPr>
              <a:t>what we receive from the customer </a:t>
            </a:r>
            <a:r>
              <a:rPr kumimoji="0" lang="en-US" sz="1800" b="0" i="0" u="none" strike="noStrike" kern="1200" cap="none" spc="0" normalizeH="0" baseline="0" noProof="0" dirty="0">
                <a:ln>
                  <a:noFill/>
                </a:ln>
                <a:solidFill>
                  <a:prstClr val="black"/>
                </a:solidFill>
                <a:effectLst/>
                <a:uLnTx/>
                <a:uFillTx/>
                <a:latin typeface="TheSans Swisscom Light"/>
                <a:ea typeface="+mn-ea"/>
                <a:cs typeface="+mn-cs"/>
              </a:rPr>
              <a:t>and encapsulate for transport through the SRv6 core.</a:t>
            </a:r>
          </a:p>
          <a:p>
            <a:pPr marL="182880" marR="0" lvl="0" indent="-182880" algn="l" defTabSz="914400" rtl="0" eaLnBrk="1" fontAlgn="auto" latinLnBrk="0" hangingPunct="1">
              <a:lnSpc>
                <a:spcPct val="90000"/>
              </a:lnSpc>
              <a:spcBef>
                <a:spcPts val="300"/>
              </a:spcBef>
              <a:spcAft>
                <a:spcPts val="300"/>
              </a:spcAft>
              <a:buClr>
                <a:srgbClr val="11AAFF"/>
              </a:buClr>
              <a:buSzTx/>
              <a:buFont typeface="TheSans Swisscom" panose="020B0603020202020204" pitchFamily="34" charset="0"/>
              <a:buChar char="&gt;"/>
              <a:tabLst/>
              <a:defRPr/>
            </a:pPr>
            <a:endParaRPr kumimoji="0" lang="en-US" sz="17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5" name="Picture 14">
            <a:extLst>
              <a:ext uri="{FF2B5EF4-FFF2-40B4-BE49-F238E27FC236}">
                <a16:creationId xmlns:a16="http://schemas.microsoft.com/office/drawing/2014/main" id="{FAACEFC0-66C1-C9D9-0909-DE37E6C1EF57}"/>
              </a:ext>
            </a:extLst>
          </p:cNvPr>
          <p:cNvPicPr>
            <a:picLocks noChangeAspect="1"/>
          </p:cNvPicPr>
          <p:nvPr/>
        </p:nvPicPr>
        <p:blipFill>
          <a:blip r:embed="rId3"/>
          <a:stretch>
            <a:fillRect/>
          </a:stretch>
        </p:blipFill>
        <p:spPr>
          <a:xfrm>
            <a:off x="6891723" y="928136"/>
            <a:ext cx="4462077" cy="5433501"/>
          </a:xfrm>
          <a:prstGeom prst="rect">
            <a:avLst/>
          </a:prstGeom>
        </p:spPr>
      </p:pic>
      <p:sp>
        <p:nvSpPr>
          <p:cNvPr id="16" name="Right Brace 15">
            <a:extLst>
              <a:ext uri="{FF2B5EF4-FFF2-40B4-BE49-F238E27FC236}">
                <a16:creationId xmlns:a16="http://schemas.microsoft.com/office/drawing/2014/main" id="{79B4FFDF-E5F1-40FB-2037-CE8ED4BD0C72}"/>
              </a:ext>
            </a:extLst>
          </p:cNvPr>
          <p:cNvSpPr/>
          <p:nvPr/>
        </p:nvSpPr>
        <p:spPr bwMode="gray">
          <a:xfrm rot="10800000">
            <a:off x="5907254" y="4646756"/>
            <a:ext cx="720219" cy="1704975"/>
          </a:xfrm>
          <a:prstGeom prst="rightBrace">
            <a:avLst/>
          </a:prstGeom>
          <a:noFill/>
          <a:ln w="6350" cap="flat" cmpd="sng" algn="ctr">
            <a:solidFill>
              <a:srgbClr val="3333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CH" sz="1800" b="0" i="0" u="none" strike="noStrike" kern="0" cap="none" spc="0" normalizeH="0" baseline="0" noProof="0">
              <a:ln>
                <a:noFill/>
              </a:ln>
              <a:solidFill>
                <a:srgbClr val="333333"/>
              </a:solidFill>
              <a:effectLst/>
              <a:uLnTx/>
              <a:uFillTx/>
              <a:latin typeface="TheSans Swisscom Light"/>
              <a:ea typeface="+mn-ea"/>
              <a:cs typeface="+mn-cs"/>
            </a:endParaRPr>
          </a:p>
        </p:txBody>
      </p:sp>
      <p:sp>
        <p:nvSpPr>
          <p:cNvPr id="17" name="Right Brace 16">
            <a:extLst>
              <a:ext uri="{FF2B5EF4-FFF2-40B4-BE49-F238E27FC236}">
                <a16:creationId xmlns:a16="http://schemas.microsoft.com/office/drawing/2014/main" id="{C76AD08B-1660-28DB-9512-23D1E4C51CFA}"/>
              </a:ext>
            </a:extLst>
          </p:cNvPr>
          <p:cNvSpPr/>
          <p:nvPr/>
        </p:nvSpPr>
        <p:spPr bwMode="gray">
          <a:xfrm rot="10800000">
            <a:off x="5897730" y="1751157"/>
            <a:ext cx="729744" cy="2800349"/>
          </a:xfrm>
          <a:prstGeom prst="rightBrace">
            <a:avLst/>
          </a:prstGeom>
          <a:noFill/>
          <a:ln w="6350" cap="flat" cmpd="sng" algn="ctr">
            <a:solidFill>
              <a:srgbClr val="3333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CH" sz="1800" b="0" i="0" u="none" strike="noStrike" kern="0" cap="none" spc="0" normalizeH="0" baseline="0" noProof="0">
              <a:ln>
                <a:noFill/>
              </a:ln>
              <a:solidFill>
                <a:srgbClr val="333333"/>
              </a:solidFill>
              <a:effectLst/>
              <a:uLnTx/>
              <a:uFillTx/>
              <a:latin typeface="TheSans Swisscom Light"/>
              <a:ea typeface="+mn-ea"/>
              <a:cs typeface="+mn-cs"/>
            </a:endParaRPr>
          </a:p>
        </p:txBody>
      </p:sp>
      <p:sp>
        <p:nvSpPr>
          <p:cNvPr id="19" name="Content Placeholder 1">
            <a:extLst>
              <a:ext uri="{FF2B5EF4-FFF2-40B4-BE49-F238E27FC236}">
                <a16:creationId xmlns:a16="http://schemas.microsoft.com/office/drawing/2014/main" id="{3835FDB6-BB7A-8E34-ECD7-5563A0795A13}"/>
              </a:ext>
            </a:extLst>
          </p:cNvPr>
          <p:cNvSpPr txBox="1">
            <a:spLocks/>
          </p:cNvSpPr>
          <p:nvPr/>
        </p:nvSpPr>
        <p:spPr bwMode="black">
          <a:xfrm>
            <a:off x="838200" y="1827357"/>
            <a:ext cx="4667251" cy="2724149"/>
          </a:xfrm>
          <a:prstGeom prst="rect">
            <a:avLst/>
          </a:prstGeom>
        </p:spPr>
        <p:txBody>
          <a:bodyPr vert="horz" lIns="0" tIns="0" rIns="0" bIns="0" rtlCol="0">
            <a:noAutofit/>
          </a:bodyPr>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72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90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108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12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14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marL="182880" marR="0" lvl="0" indent="-182880" algn="l" defTabSz="914400" rtl="0" eaLnBrk="1" fontAlgn="auto" latinLnBrk="0" hangingPunct="1">
              <a:lnSpc>
                <a:spcPct val="90000"/>
              </a:lnSpc>
              <a:spcBef>
                <a:spcPts val="600"/>
              </a:spcBef>
              <a:spcAft>
                <a:spcPts val="600"/>
              </a:spcAft>
              <a:buClr>
                <a:srgbClr val="11AAFF"/>
              </a:buClr>
              <a:buSzTx/>
              <a:buFont typeface="TheSans Swisscom" panose="020B0603020202020204" pitchFamily="34" charset="0"/>
              <a:buChar char="&gt;"/>
              <a:tabLst/>
              <a:defRPr/>
            </a:pPr>
            <a:r>
              <a:rPr kumimoji="0" lang="en-US" sz="2400" b="1" i="0" u="none" strike="noStrike" kern="1200" cap="none" spc="0" normalizeH="0" baseline="0" noProof="0" dirty="0">
                <a:ln>
                  <a:noFill/>
                </a:ln>
                <a:solidFill>
                  <a:prstClr val="black"/>
                </a:solidFill>
                <a:effectLst/>
                <a:uLnTx/>
                <a:uFillTx/>
                <a:latin typeface="TheSans Swisscom Light"/>
                <a:ea typeface="+mn-ea"/>
                <a:cs typeface="+mn-cs"/>
              </a:rPr>
              <a:t>Provider data-plane</a:t>
            </a:r>
            <a:br>
              <a:rPr kumimoji="0" lang="en-US" sz="1600" b="1" i="0" u="none" strike="noStrike" kern="1200" cap="none" spc="0" normalizeH="0" baseline="0" noProof="0" dirty="0">
                <a:ln>
                  <a:noFill/>
                </a:ln>
                <a:solidFill>
                  <a:prstClr val="black"/>
                </a:solidFill>
                <a:effectLst/>
                <a:uLnTx/>
                <a:uFillTx/>
                <a:latin typeface="TheSans Swisscom Light"/>
                <a:ea typeface="+mn-ea"/>
                <a:cs typeface="+mn-cs"/>
              </a:rPr>
            </a:br>
            <a:br>
              <a:rPr kumimoji="0" lang="en-US" sz="1800" b="1" i="0" u="none" strike="noStrike" kern="1200" cap="none" spc="0" normalizeH="0" baseline="0" noProof="0" dirty="0">
                <a:ln>
                  <a:noFill/>
                </a:ln>
                <a:solidFill>
                  <a:prstClr val="black"/>
                </a:solidFill>
                <a:effectLst/>
                <a:uLnTx/>
                <a:uFillTx/>
                <a:latin typeface="TheSans Swisscom Light"/>
                <a:ea typeface="+mn-ea"/>
                <a:cs typeface="+mn-cs"/>
              </a:rPr>
            </a:br>
            <a:r>
              <a:rPr kumimoji="0" lang="en-US" sz="1800" b="0" i="0" u="none" strike="noStrike" kern="1200" cap="none" spc="0" normalizeH="0" baseline="0" noProof="0" dirty="0">
                <a:ln>
                  <a:noFill/>
                </a:ln>
                <a:solidFill>
                  <a:prstClr val="black"/>
                </a:solidFill>
                <a:effectLst/>
                <a:uLnTx/>
                <a:uFillTx/>
                <a:latin typeface="TheSans Swisscom Light"/>
                <a:ea typeface="+mn-ea"/>
                <a:cs typeface="+mn-cs"/>
              </a:rPr>
              <a:t>Divided into an </a:t>
            </a:r>
            <a:r>
              <a:rPr kumimoji="0" lang="en-US" sz="1800" b="0" i="0" u="none" strike="noStrike" kern="1200" cap="none" spc="0" normalizeH="0" baseline="0" noProof="0" dirty="0">
                <a:ln>
                  <a:noFill/>
                </a:ln>
                <a:solidFill>
                  <a:srgbClr val="FF0000"/>
                </a:solidFill>
                <a:effectLst/>
                <a:uLnTx/>
                <a:uFillTx/>
                <a:latin typeface="TheSans Swisscom Light"/>
                <a:ea typeface="+mn-ea"/>
                <a:cs typeface="+mn-cs"/>
              </a:rPr>
              <a:t>IPv6</a:t>
            </a:r>
            <a:r>
              <a:rPr kumimoji="0" lang="en-US" sz="1800" b="0" i="0" u="none" strike="noStrike" kern="1200" cap="none" spc="0" normalizeH="0" baseline="0" noProof="0" dirty="0">
                <a:ln>
                  <a:noFill/>
                </a:ln>
                <a:solidFill>
                  <a:prstClr val="black"/>
                </a:solidFill>
                <a:effectLst/>
                <a:uLnTx/>
                <a:uFillTx/>
                <a:latin typeface="TheSans Swisscom Light"/>
                <a:ea typeface="+mn-ea"/>
                <a:cs typeface="+mn-cs"/>
              </a:rPr>
              <a:t> and </a:t>
            </a:r>
            <a:r>
              <a:rPr kumimoji="0" lang="en-US" sz="1800" b="0" i="0" u="none" strike="noStrike" kern="1200" cap="none" spc="0" normalizeH="0" baseline="0" noProof="0" dirty="0">
                <a:ln>
                  <a:noFill/>
                </a:ln>
                <a:solidFill>
                  <a:srgbClr val="FFC000"/>
                </a:solidFill>
                <a:effectLst/>
                <a:uLnTx/>
                <a:uFillTx/>
                <a:latin typeface="TheSans Swisscom Light"/>
                <a:ea typeface="+mn-ea"/>
                <a:cs typeface="+mn-cs"/>
              </a:rPr>
              <a:t>Segment Routing Header</a:t>
            </a:r>
            <a:r>
              <a:rPr kumimoji="0" lang="en-US" sz="1800" b="0" i="0" u="none" strike="noStrike" kern="1200" cap="none" spc="0" normalizeH="0" baseline="0" noProof="0" dirty="0">
                <a:ln>
                  <a:noFill/>
                </a:ln>
                <a:solidFill>
                  <a:prstClr val="black"/>
                </a:solidFill>
                <a:effectLst/>
                <a:uLnTx/>
                <a:uFillTx/>
                <a:latin typeface="TheSans Swisscom Light"/>
                <a:ea typeface="+mn-ea"/>
                <a:cs typeface="+mn-cs"/>
              </a:rPr>
              <a:t>. </a:t>
            </a:r>
            <a:br>
              <a:rPr kumimoji="0" lang="en-US" sz="1800" b="0" i="0" u="none" strike="noStrike" kern="1200" cap="none" spc="0" normalizeH="0" baseline="0" noProof="0" dirty="0">
                <a:ln>
                  <a:noFill/>
                </a:ln>
                <a:solidFill>
                  <a:prstClr val="black"/>
                </a:solidFill>
                <a:effectLst/>
                <a:uLnTx/>
                <a:uFillTx/>
                <a:latin typeface="TheSans Swisscom Light"/>
                <a:ea typeface="+mn-ea"/>
                <a:cs typeface="+mn-cs"/>
              </a:rPr>
            </a:br>
            <a:br>
              <a:rPr kumimoji="0" lang="en-US" sz="1800" b="0" i="0" u="none" strike="noStrike" kern="1200" cap="none" spc="0" normalizeH="0" baseline="0" noProof="0" dirty="0">
                <a:ln>
                  <a:noFill/>
                </a:ln>
                <a:solidFill>
                  <a:prstClr val="black"/>
                </a:solidFill>
                <a:effectLst/>
                <a:uLnTx/>
                <a:uFillTx/>
                <a:latin typeface="TheSans Swisscom Light"/>
                <a:ea typeface="+mn-ea"/>
                <a:cs typeface="+mn-cs"/>
              </a:rPr>
            </a:br>
            <a:r>
              <a:rPr kumimoji="0" lang="en-US" sz="1800" b="0" i="0" u="none" strike="noStrike" kern="1200" cap="none" spc="0" normalizeH="0" baseline="0" noProof="0" dirty="0">
                <a:ln>
                  <a:noFill/>
                </a:ln>
                <a:solidFill>
                  <a:prstClr val="black"/>
                </a:solidFill>
                <a:effectLst/>
                <a:uLnTx/>
                <a:uFillTx/>
                <a:latin typeface="TheSans Swisscom Light"/>
                <a:ea typeface="+mn-ea"/>
                <a:cs typeface="+mn-cs"/>
              </a:rPr>
              <a:t>The IPv6 header shows </a:t>
            </a:r>
            <a:r>
              <a:rPr kumimoji="0" lang="en-US" sz="1800" b="0" i="0" u="none" strike="noStrike" kern="1200" cap="none" spc="0" normalizeH="0" baseline="0" noProof="0" dirty="0">
                <a:ln>
                  <a:noFill/>
                </a:ln>
                <a:solidFill>
                  <a:srgbClr val="FF0000"/>
                </a:solidFill>
                <a:effectLst/>
                <a:uLnTx/>
                <a:uFillTx/>
                <a:latin typeface="TheSans Swisscom Light"/>
                <a:ea typeface="+mn-ea"/>
                <a:cs typeface="+mn-cs"/>
              </a:rPr>
              <a:t>from which PE to which next-hop</a:t>
            </a:r>
            <a:r>
              <a:rPr kumimoji="0" lang="en-US" sz="1800" b="0" i="0" u="none" strike="noStrike" kern="1200" cap="none" spc="0" normalizeH="0" baseline="0" noProof="0" dirty="0">
                <a:ln>
                  <a:noFill/>
                </a:ln>
                <a:solidFill>
                  <a:prstClr val="black"/>
                </a:solidFill>
                <a:effectLst/>
                <a:uLnTx/>
                <a:uFillTx/>
                <a:latin typeface="TheSans Swisscom Light"/>
                <a:ea typeface="+mn-ea"/>
                <a:cs typeface="+mn-cs"/>
              </a:rPr>
              <a:t> it is being forwarded. The Segment Routing Header the </a:t>
            </a:r>
            <a:r>
              <a:rPr kumimoji="0" lang="en-US" sz="1800" b="0" i="0" u="none" strike="noStrike" kern="1200" cap="none" spc="0" normalizeH="0" baseline="0" noProof="0" dirty="0">
                <a:ln>
                  <a:noFill/>
                </a:ln>
                <a:solidFill>
                  <a:srgbClr val="FFC000"/>
                </a:solidFill>
                <a:effectLst/>
                <a:uLnTx/>
                <a:uFillTx/>
                <a:latin typeface="TheSans Swisscom Light"/>
                <a:ea typeface="+mn-ea"/>
                <a:cs typeface="+mn-cs"/>
              </a:rPr>
              <a:t>list of segments </a:t>
            </a:r>
            <a:r>
              <a:rPr kumimoji="0" lang="en-US" sz="1800" b="0" i="0" u="none" strike="noStrike" kern="1200" cap="none" spc="0" normalizeH="0" baseline="0" noProof="0" dirty="0">
                <a:ln>
                  <a:noFill/>
                </a:ln>
                <a:solidFill>
                  <a:prstClr val="black"/>
                </a:solidFill>
                <a:effectLst/>
                <a:uLnTx/>
                <a:uFillTx/>
                <a:latin typeface="TheSans Swisscom Light"/>
                <a:ea typeface="+mn-ea"/>
                <a:cs typeface="+mn-cs"/>
              </a:rPr>
              <a:t>this packet needs to pass through and </a:t>
            </a:r>
            <a:r>
              <a:rPr kumimoji="0" lang="en-US" sz="1800" b="0" i="0" u="none" strike="noStrike" kern="1200" cap="none" spc="0" normalizeH="0" baseline="0" noProof="0" dirty="0">
                <a:ln>
                  <a:noFill/>
                </a:ln>
                <a:solidFill>
                  <a:srgbClr val="FFC000"/>
                </a:solidFill>
                <a:effectLst/>
                <a:uLnTx/>
                <a:uFillTx/>
                <a:latin typeface="TheSans Swisscom Light"/>
                <a:ea typeface="+mn-ea"/>
                <a:cs typeface="+mn-cs"/>
              </a:rPr>
              <a:t>points to the active segment</a:t>
            </a:r>
            <a:r>
              <a:rPr kumimoji="0" lang="en-US" sz="1800" b="0" i="0" u="none" strike="noStrike" kern="1200" cap="none" spc="0" normalizeH="0" baseline="0" noProof="0" dirty="0">
                <a:ln>
                  <a:noFill/>
                </a:ln>
                <a:solidFill>
                  <a:prstClr val="black"/>
                </a:solidFill>
                <a:effectLst/>
                <a:uLnTx/>
                <a:uFillTx/>
                <a:latin typeface="TheSans Swisscom Light"/>
                <a:ea typeface="+mn-ea"/>
                <a:cs typeface="+mn-cs"/>
              </a:rPr>
              <a:t>.</a:t>
            </a:r>
          </a:p>
          <a:p>
            <a:pPr marL="182880" marR="0" lvl="0" indent="-182880" algn="l" defTabSz="914400" rtl="0" eaLnBrk="1" fontAlgn="auto" latinLnBrk="0" hangingPunct="1">
              <a:lnSpc>
                <a:spcPct val="90000"/>
              </a:lnSpc>
              <a:spcBef>
                <a:spcPts val="300"/>
              </a:spcBef>
              <a:spcAft>
                <a:spcPts val="300"/>
              </a:spcAft>
              <a:buClr>
                <a:srgbClr val="11AAFF"/>
              </a:buClr>
              <a:buSzTx/>
              <a:buFont typeface="TheSans Swisscom" panose="020B0603020202020204" pitchFamily="34" charset="0"/>
              <a:buChar char="&gt;"/>
              <a:tabLst/>
              <a:defRPr/>
            </a:pPr>
            <a:endParaRPr kumimoji="0" lang="en-US" sz="1700" b="0" i="0" u="none" strike="noStrike" kern="1200" cap="none" spc="0" normalizeH="0" baseline="0" noProof="0" dirty="0">
              <a:ln>
                <a:noFill/>
              </a:ln>
              <a:solidFill>
                <a:prstClr val="black"/>
              </a:solidFill>
              <a:effectLst/>
              <a:uLnTx/>
              <a:uFillTx/>
              <a:latin typeface="TheSans Swisscom Light"/>
              <a:ea typeface="+mn-ea"/>
              <a:cs typeface="+mn-cs"/>
            </a:endParaRPr>
          </a:p>
        </p:txBody>
      </p:sp>
      <p:sp>
        <p:nvSpPr>
          <p:cNvPr id="20" name="Rectangle 19">
            <a:extLst>
              <a:ext uri="{FF2B5EF4-FFF2-40B4-BE49-F238E27FC236}">
                <a16:creationId xmlns:a16="http://schemas.microsoft.com/office/drawing/2014/main" id="{C462A56D-0422-0D09-55F3-AC0CDA7714C2}"/>
              </a:ext>
            </a:extLst>
          </p:cNvPr>
          <p:cNvSpPr/>
          <p:nvPr/>
        </p:nvSpPr>
        <p:spPr bwMode="gray">
          <a:xfrm>
            <a:off x="7154244" y="2778908"/>
            <a:ext cx="1855381" cy="249865"/>
          </a:xfrm>
          <a:prstGeom prst="rect">
            <a:avLst/>
          </a:prstGeom>
          <a:solidFill>
            <a:srgbClr val="FF0000">
              <a:alpha val="20000"/>
            </a:srgbClr>
          </a:solidFill>
          <a:ln w="63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10000"/>
              </a:lnSpc>
              <a:spcBef>
                <a:spcPts val="0"/>
              </a:spcBef>
              <a:spcAft>
                <a:spcPts val="0"/>
              </a:spcAft>
              <a:buClrTx/>
              <a:buSzTx/>
              <a:buFontTx/>
              <a:buNone/>
              <a:tabLst/>
              <a:defRPr/>
            </a:pPr>
            <a:endParaRPr kumimoji="0" lang="de-CH" sz="1600" b="0" i="0" u="none" strike="noStrike" kern="0" cap="none" spc="0" normalizeH="0" baseline="0" noProof="0" dirty="0">
              <a:ln>
                <a:noFill/>
              </a:ln>
              <a:solidFill>
                <a:srgbClr val="333333"/>
              </a:solidFill>
              <a:effectLst/>
              <a:uLnTx/>
              <a:uFillTx/>
              <a:latin typeface="TheSans Swisscom Light"/>
              <a:ea typeface="+mn-ea"/>
              <a:cs typeface="+mn-cs"/>
            </a:endParaRPr>
          </a:p>
        </p:txBody>
      </p:sp>
      <p:sp>
        <p:nvSpPr>
          <p:cNvPr id="21" name="Rectangle 20">
            <a:extLst>
              <a:ext uri="{FF2B5EF4-FFF2-40B4-BE49-F238E27FC236}">
                <a16:creationId xmlns:a16="http://schemas.microsoft.com/office/drawing/2014/main" id="{A18F816A-FB3A-3B8C-2A6C-07B0126B25C7}"/>
              </a:ext>
            </a:extLst>
          </p:cNvPr>
          <p:cNvSpPr/>
          <p:nvPr/>
        </p:nvSpPr>
        <p:spPr bwMode="gray">
          <a:xfrm>
            <a:off x="7154244" y="4074308"/>
            <a:ext cx="1855381" cy="458972"/>
          </a:xfrm>
          <a:prstGeom prst="rect">
            <a:avLst/>
          </a:prstGeom>
          <a:solidFill>
            <a:srgbClr val="FFC000">
              <a:alpha val="20000"/>
            </a:srgbClr>
          </a:solidFill>
          <a:ln w="6350" cap="flat" cmpd="sng" algn="ctr">
            <a:solidFill>
              <a:srgbClr val="FFC000"/>
            </a:solidFill>
            <a:prstDash val="solid"/>
            <a:miter lim="800000"/>
          </a:ln>
          <a:effectLst/>
        </p:spPr>
        <p:txBody>
          <a:bodyPr rtlCol="0" anchor="ctr"/>
          <a:lstStyle/>
          <a:p>
            <a:pPr marL="0" marR="0" lvl="0" indent="0" algn="ctr" defTabSz="914400" eaLnBrk="1" fontAlgn="auto" latinLnBrk="0" hangingPunct="1">
              <a:lnSpc>
                <a:spcPct val="110000"/>
              </a:lnSpc>
              <a:spcBef>
                <a:spcPts val="0"/>
              </a:spcBef>
              <a:spcAft>
                <a:spcPts val="0"/>
              </a:spcAft>
              <a:buClrTx/>
              <a:buSzTx/>
              <a:buFontTx/>
              <a:buNone/>
              <a:tabLst/>
              <a:defRPr/>
            </a:pPr>
            <a:endParaRPr kumimoji="0" lang="de-CH" sz="1600" b="0" i="0" u="none" strike="noStrike" kern="0" cap="none" spc="0" normalizeH="0" baseline="0" noProof="0" dirty="0">
              <a:ln>
                <a:noFill/>
              </a:ln>
              <a:solidFill>
                <a:srgbClr val="333333"/>
              </a:solidFill>
              <a:effectLst/>
              <a:uLnTx/>
              <a:uFillTx/>
              <a:latin typeface="TheSans Swisscom Light"/>
              <a:ea typeface="+mn-ea"/>
              <a:cs typeface="+mn-cs"/>
            </a:endParaRPr>
          </a:p>
        </p:txBody>
      </p:sp>
      <p:sp>
        <p:nvSpPr>
          <p:cNvPr id="22" name="Rectangle 21">
            <a:extLst>
              <a:ext uri="{FF2B5EF4-FFF2-40B4-BE49-F238E27FC236}">
                <a16:creationId xmlns:a16="http://schemas.microsoft.com/office/drawing/2014/main" id="{D29C8F7E-483A-662C-C37C-2680716E4C91}"/>
              </a:ext>
            </a:extLst>
          </p:cNvPr>
          <p:cNvSpPr/>
          <p:nvPr/>
        </p:nvSpPr>
        <p:spPr bwMode="gray">
          <a:xfrm>
            <a:off x="7154243" y="3602931"/>
            <a:ext cx="1855381" cy="138224"/>
          </a:xfrm>
          <a:prstGeom prst="rect">
            <a:avLst/>
          </a:prstGeom>
          <a:solidFill>
            <a:srgbClr val="FFC000">
              <a:alpha val="20000"/>
            </a:srgbClr>
          </a:solidFill>
          <a:ln w="6350" cap="flat" cmpd="sng" algn="ctr">
            <a:solidFill>
              <a:srgbClr val="FFC000"/>
            </a:solidFill>
            <a:prstDash val="solid"/>
            <a:miter lim="800000"/>
          </a:ln>
          <a:effectLst/>
        </p:spPr>
        <p:txBody>
          <a:bodyPr rtlCol="0" anchor="ctr"/>
          <a:lstStyle/>
          <a:p>
            <a:pPr marL="0" marR="0" lvl="0" indent="0" algn="ctr" defTabSz="914400" eaLnBrk="1" fontAlgn="auto" latinLnBrk="0" hangingPunct="1">
              <a:lnSpc>
                <a:spcPct val="110000"/>
              </a:lnSpc>
              <a:spcBef>
                <a:spcPts val="0"/>
              </a:spcBef>
              <a:spcAft>
                <a:spcPts val="0"/>
              </a:spcAft>
              <a:buClrTx/>
              <a:buSzTx/>
              <a:buFontTx/>
              <a:buNone/>
              <a:tabLst/>
              <a:defRPr/>
            </a:pPr>
            <a:endParaRPr kumimoji="0" lang="de-CH" sz="1600" b="0" i="0" u="none" strike="noStrike" kern="0" cap="none" spc="0" normalizeH="0" baseline="0" noProof="0" dirty="0">
              <a:ln>
                <a:noFill/>
              </a:ln>
              <a:solidFill>
                <a:srgbClr val="333333"/>
              </a:solidFill>
              <a:effectLst/>
              <a:uLnTx/>
              <a:uFillTx/>
              <a:latin typeface="TheSans Swisscom Light"/>
              <a:ea typeface="+mn-ea"/>
              <a:cs typeface="+mn-cs"/>
            </a:endParaRPr>
          </a:p>
        </p:txBody>
      </p:sp>
      <p:sp>
        <p:nvSpPr>
          <p:cNvPr id="23" name="Rectangle 22">
            <a:extLst>
              <a:ext uri="{FF2B5EF4-FFF2-40B4-BE49-F238E27FC236}">
                <a16:creationId xmlns:a16="http://schemas.microsoft.com/office/drawing/2014/main" id="{B2E6FABB-38F9-750D-A0EF-6DF77AD9E253}"/>
              </a:ext>
            </a:extLst>
          </p:cNvPr>
          <p:cNvSpPr/>
          <p:nvPr/>
        </p:nvSpPr>
        <p:spPr bwMode="gray">
          <a:xfrm>
            <a:off x="7154242" y="5912466"/>
            <a:ext cx="1855381" cy="249865"/>
          </a:xfrm>
          <a:prstGeom prst="rect">
            <a:avLst/>
          </a:prstGeom>
          <a:solidFill>
            <a:srgbClr val="00B050">
              <a:alpha val="20000"/>
            </a:srgbClr>
          </a:solidFill>
          <a:ln w="6350" cap="flat" cmpd="sng" algn="ctr">
            <a:solidFill>
              <a:srgbClr val="00B050"/>
            </a:solidFill>
            <a:prstDash val="solid"/>
            <a:miter lim="800000"/>
          </a:ln>
          <a:effectLst/>
        </p:spPr>
        <p:txBody>
          <a:bodyPr rtlCol="0" anchor="ctr"/>
          <a:lstStyle/>
          <a:p>
            <a:pPr marL="0" marR="0" lvl="0" indent="0" algn="ctr" defTabSz="914400" eaLnBrk="1" fontAlgn="auto" latinLnBrk="0" hangingPunct="1">
              <a:lnSpc>
                <a:spcPct val="110000"/>
              </a:lnSpc>
              <a:spcBef>
                <a:spcPts val="0"/>
              </a:spcBef>
              <a:spcAft>
                <a:spcPts val="0"/>
              </a:spcAft>
              <a:buClrTx/>
              <a:buSzTx/>
              <a:buFontTx/>
              <a:buNone/>
              <a:tabLst/>
              <a:defRPr/>
            </a:pPr>
            <a:endParaRPr kumimoji="0" lang="de-CH" sz="1600" b="0" i="0" u="none" strike="noStrike" kern="0" cap="none" spc="0" normalizeH="0" baseline="0" noProof="0" dirty="0">
              <a:ln>
                <a:noFill/>
              </a:ln>
              <a:solidFill>
                <a:srgbClr val="333333"/>
              </a:solidFill>
              <a:effectLst/>
              <a:uLnTx/>
              <a:uFillTx/>
              <a:latin typeface="TheSans Swisscom Light"/>
              <a:ea typeface="+mn-ea"/>
              <a:cs typeface="+mn-cs"/>
            </a:endParaRPr>
          </a:p>
        </p:txBody>
      </p:sp>
    </p:spTree>
    <p:extLst>
      <p:ext uri="{BB962C8B-B14F-4D97-AF65-F5344CB8AC3E}">
        <p14:creationId xmlns:p14="http://schemas.microsoft.com/office/powerpoint/2010/main" val="293169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FC126C39-D90A-9A11-0A55-D53DA1364FD9}"/>
              </a:ext>
            </a:extLst>
          </p:cNvPr>
          <p:cNvPicPr>
            <a:picLocks noChangeAspect="1"/>
          </p:cNvPicPr>
          <p:nvPr/>
        </p:nvPicPr>
        <p:blipFill>
          <a:blip r:embed="rId3"/>
          <a:stretch>
            <a:fillRect/>
          </a:stretch>
        </p:blipFill>
        <p:spPr>
          <a:xfrm>
            <a:off x="6867072" y="216461"/>
            <a:ext cx="5193228" cy="6510301"/>
          </a:xfrm>
          <a:prstGeom prst="rect">
            <a:avLst/>
          </a:prstGeom>
        </p:spPr>
      </p:pic>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4AC485-25DE-431E-B345-9C0A15BB7F8A}" type="slidenum">
              <a:rPr kumimoji="0" lang="de-CH" sz="14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de-CH" sz="14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3" name="Title 1">
            <a:extLst>
              <a:ext uri="{FF2B5EF4-FFF2-40B4-BE49-F238E27FC236}">
                <a16:creationId xmlns:a16="http://schemas.microsoft.com/office/drawing/2014/main" id="{509802C0-BFFB-9B0F-A529-E60CDD518439}"/>
              </a:ext>
            </a:extLst>
          </p:cNvPr>
          <p:cNvSpPr>
            <a:spLocks noGrp="1"/>
          </p:cNvSpPr>
          <p:nvPr>
            <p:ph type="title"/>
          </p:nvPr>
        </p:nvSpPr>
        <p:spPr>
          <a:xfrm>
            <a:off x="838200" y="365125"/>
            <a:ext cx="10515600" cy="1325563"/>
          </a:xfrm>
        </p:spPr>
        <p:txBody>
          <a:bodyPr>
            <a:normAutofit/>
          </a:bodyPr>
          <a:lstStyle/>
          <a:p>
            <a:r>
              <a:rPr lang="en-US" sz="2800" b="1" dirty="0"/>
              <a:t>BMP – Address Family Agnostic</a:t>
            </a:r>
            <a:br>
              <a:rPr lang="en-GB" sz="3600" dirty="0"/>
            </a:br>
            <a:r>
              <a:rPr lang="en-GB" sz="2700" dirty="0">
                <a:solidFill>
                  <a:schemeClr val="bg2">
                    <a:lumMod val="75000"/>
                  </a:schemeClr>
                </a:solidFill>
              </a:rPr>
              <a:t>RFC 9069 provides Local RIB Visibility</a:t>
            </a:r>
            <a:endParaRPr lang="en-US" sz="2700" dirty="0">
              <a:solidFill>
                <a:schemeClr val="bg2">
                  <a:lumMod val="75000"/>
                </a:schemeClr>
              </a:solidFill>
            </a:endParaRPr>
          </a:p>
        </p:txBody>
      </p:sp>
      <p:sp>
        <p:nvSpPr>
          <p:cNvPr id="14" name="Content Placeholder 1">
            <a:extLst>
              <a:ext uri="{FF2B5EF4-FFF2-40B4-BE49-F238E27FC236}">
                <a16:creationId xmlns:a16="http://schemas.microsoft.com/office/drawing/2014/main" id="{061AB46D-1699-0792-77A2-D3CC2D1CF48D}"/>
              </a:ext>
            </a:extLst>
          </p:cNvPr>
          <p:cNvSpPr txBox="1">
            <a:spLocks/>
          </p:cNvSpPr>
          <p:nvPr/>
        </p:nvSpPr>
        <p:spPr bwMode="black">
          <a:xfrm>
            <a:off x="838200" y="3857625"/>
            <a:ext cx="4667251" cy="2646507"/>
          </a:xfrm>
          <a:prstGeom prst="rect">
            <a:avLst/>
          </a:prstGeom>
        </p:spPr>
        <p:txBody>
          <a:bodyPr vert="horz" lIns="0" tIns="0" rIns="0" bIns="0" rtlCol="0">
            <a:noAutofit/>
          </a:bodyPr>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72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90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108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12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14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marL="182880" marR="0" lvl="0" indent="-182880" algn="l" defTabSz="914400" rtl="0" eaLnBrk="1" fontAlgn="auto" latinLnBrk="0" hangingPunct="1">
              <a:lnSpc>
                <a:spcPct val="90000"/>
              </a:lnSpc>
              <a:spcBef>
                <a:spcPts val="600"/>
              </a:spcBef>
              <a:spcAft>
                <a:spcPts val="600"/>
              </a:spcAft>
              <a:buClr>
                <a:srgbClr val="11AAFF"/>
              </a:buClr>
              <a:buSzTx/>
              <a:buFont typeface="TheSans Swisscom" panose="020B0603020202020204" pitchFamily="34" charset="0"/>
              <a:buChar char="&gt;"/>
              <a:tabLst/>
              <a:defRPr/>
            </a:pPr>
            <a:r>
              <a:rPr lang="en-US" sz="2400" b="1" dirty="0">
                <a:solidFill>
                  <a:prstClr val="black"/>
                </a:solidFill>
                <a:latin typeface="TheSans Swisscom Light"/>
              </a:rPr>
              <a:t>Encapsulated BGP PDU</a:t>
            </a:r>
            <a:br>
              <a:rPr kumimoji="0" lang="en-US" sz="1600" b="1" i="0" u="none" strike="noStrike" kern="1200" cap="none" spc="0" normalizeH="0" baseline="0" noProof="0" dirty="0">
                <a:ln>
                  <a:noFill/>
                </a:ln>
                <a:solidFill>
                  <a:prstClr val="black"/>
                </a:solidFill>
                <a:effectLst/>
                <a:uLnTx/>
                <a:uFillTx/>
                <a:latin typeface="TheSans Swisscom Light"/>
                <a:ea typeface="+mn-ea"/>
                <a:cs typeface="+mn-cs"/>
              </a:rPr>
            </a:br>
            <a:br>
              <a:rPr kumimoji="0" lang="en-US" sz="1800" b="1" i="0" u="none" strike="noStrike" kern="1200" cap="none" spc="0" normalizeH="0" baseline="0" noProof="0" dirty="0">
                <a:ln>
                  <a:noFill/>
                </a:ln>
                <a:solidFill>
                  <a:prstClr val="black"/>
                </a:solidFill>
                <a:effectLst/>
                <a:uLnTx/>
                <a:uFillTx/>
                <a:latin typeface="TheSans Swisscom Light"/>
                <a:ea typeface="+mn-ea"/>
                <a:cs typeface="+mn-cs"/>
              </a:rPr>
            </a:br>
            <a:r>
              <a:rPr kumimoji="0" lang="en-US" sz="1800" b="0" i="0" u="none" strike="noStrike" kern="1200" cap="none" spc="0" normalizeH="0" baseline="0" noProof="0" dirty="0">
                <a:ln>
                  <a:noFill/>
                </a:ln>
                <a:solidFill>
                  <a:prstClr val="black"/>
                </a:solidFill>
                <a:effectLst/>
                <a:uLnTx/>
                <a:uFillTx/>
                <a:latin typeface="TheSans Swisscom Light"/>
                <a:ea typeface="+mn-ea"/>
                <a:cs typeface="+mn-cs"/>
              </a:rPr>
              <a:t>Shows the encapsulated BGP PDU. In case of BMP route-monitoring, it describes whether it was a topology </a:t>
            </a:r>
            <a:r>
              <a:rPr kumimoji="0" lang="en-US" sz="1800" b="0" i="0" u="none" strike="noStrike" kern="1200" cap="none" spc="0" normalizeH="0" baseline="0" noProof="0" dirty="0">
                <a:ln>
                  <a:noFill/>
                </a:ln>
                <a:solidFill>
                  <a:schemeClr val="accent5"/>
                </a:solidFill>
                <a:effectLst/>
                <a:uLnTx/>
                <a:uFillTx/>
                <a:latin typeface="TheSans Swisscom Light"/>
                <a:ea typeface="+mn-ea"/>
                <a:cs typeface="+mn-cs"/>
              </a:rPr>
              <a:t>update or withdrawal </a:t>
            </a:r>
            <a:r>
              <a:rPr kumimoji="0" lang="en-US" sz="1800" b="0" i="0" u="none" strike="noStrike" kern="1200" cap="none" spc="0" normalizeH="0" baseline="0" noProof="0" dirty="0">
                <a:ln>
                  <a:noFill/>
                </a:ln>
                <a:solidFill>
                  <a:prstClr val="black"/>
                </a:solidFill>
                <a:effectLst/>
                <a:uLnTx/>
                <a:uFillTx/>
                <a:latin typeface="TheSans Swisscom Light"/>
                <a:ea typeface="+mn-ea"/>
                <a:cs typeface="+mn-cs"/>
              </a:rPr>
              <a:t>and for </a:t>
            </a:r>
            <a:r>
              <a:rPr kumimoji="0" lang="en-US" sz="1800" b="0" i="0" u="none" strike="noStrike" kern="1200" cap="none" spc="0" normalizeH="0" baseline="0" noProof="0" dirty="0">
                <a:ln>
                  <a:noFill/>
                </a:ln>
                <a:solidFill>
                  <a:srgbClr val="7030A0"/>
                </a:solidFill>
                <a:effectLst/>
                <a:uLnTx/>
                <a:uFillTx/>
                <a:latin typeface="TheSans Swisscom Light"/>
                <a:ea typeface="+mn-ea"/>
                <a:cs typeface="+mn-cs"/>
              </a:rPr>
              <a:t>BGP community, NLRI and BGP Prefix SID </a:t>
            </a:r>
            <a:r>
              <a:rPr kumimoji="0" lang="en-US" sz="1800" b="0" i="0" u="none" strike="noStrike" kern="1200" cap="none" spc="0" normalizeH="0" baseline="0" noProof="0" dirty="0">
                <a:ln>
                  <a:noFill/>
                </a:ln>
                <a:solidFill>
                  <a:prstClr val="black"/>
                </a:solidFill>
                <a:effectLst/>
                <a:uLnTx/>
                <a:uFillTx/>
                <a:latin typeface="TheSans Swisscom Light"/>
                <a:ea typeface="+mn-ea"/>
                <a:cs typeface="+mn-cs"/>
              </a:rPr>
              <a:t>path attributes.</a:t>
            </a:r>
          </a:p>
          <a:p>
            <a:pPr marL="182880" marR="0" lvl="0" indent="-182880" algn="l" defTabSz="914400" rtl="0" eaLnBrk="1" fontAlgn="auto" latinLnBrk="0" hangingPunct="1">
              <a:lnSpc>
                <a:spcPct val="90000"/>
              </a:lnSpc>
              <a:spcBef>
                <a:spcPts val="300"/>
              </a:spcBef>
              <a:spcAft>
                <a:spcPts val="300"/>
              </a:spcAft>
              <a:buClr>
                <a:srgbClr val="11AAFF"/>
              </a:buClr>
              <a:buSzTx/>
              <a:buFont typeface="TheSans Swisscom" panose="020B0603020202020204" pitchFamily="34" charset="0"/>
              <a:buChar char="&gt;"/>
              <a:tabLst/>
              <a:defRPr/>
            </a:pPr>
            <a:endParaRPr kumimoji="0" lang="en-US" sz="17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Right Brace 15">
            <a:extLst>
              <a:ext uri="{FF2B5EF4-FFF2-40B4-BE49-F238E27FC236}">
                <a16:creationId xmlns:a16="http://schemas.microsoft.com/office/drawing/2014/main" id="{79B4FFDF-E5F1-40FB-2037-CE8ED4BD0C72}"/>
              </a:ext>
            </a:extLst>
          </p:cNvPr>
          <p:cNvSpPr/>
          <p:nvPr/>
        </p:nvSpPr>
        <p:spPr bwMode="gray">
          <a:xfrm rot="10800000">
            <a:off x="6137327" y="2619122"/>
            <a:ext cx="720219" cy="4107639"/>
          </a:xfrm>
          <a:prstGeom prst="rightBrace">
            <a:avLst/>
          </a:prstGeom>
          <a:noFill/>
          <a:ln w="6350" cap="flat" cmpd="sng" algn="ctr">
            <a:solidFill>
              <a:srgbClr val="3333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CH" sz="1800" b="0" i="0" u="none" strike="noStrike" kern="0" cap="none" spc="0" normalizeH="0" baseline="0" noProof="0">
              <a:ln>
                <a:noFill/>
              </a:ln>
              <a:solidFill>
                <a:srgbClr val="333333"/>
              </a:solidFill>
              <a:effectLst/>
              <a:uLnTx/>
              <a:uFillTx/>
              <a:latin typeface="TheSans Swisscom Light"/>
              <a:ea typeface="+mn-ea"/>
              <a:cs typeface="+mn-cs"/>
            </a:endParaRPr>
          </a:p>
        </p:txBody>
      </p:sp>
      <p:sp>
        <p:nvSpPr>
          <p:cNvPr id="17" name="Right Brace 16">
            <a:extLst>
              <a:ext uri="{FF2B5EF4-FFF2-40B4-BE49-F238E27FC236}">
                <a16:creationId xmlns:a16="http://schemas.microsoft.com/office/drawing/2014/main" id="{C76AD08B-1660-28DB-9512-23D1E4C51CFA}"/>
              </a:ext>
            </a:extLst>
          </p:cNvPr>
          <p:cNvSpPr/>
          <p:nvPr/>
        </p:nvSpPr>
        <p:spPr bwMode="gray">
          <a:xfrm rot="10800000">
            <a:off x="6137328" y="1490878"/>
            <a:ext cx="729744" cy="973648"/>
          </a:xfrm>
          <a:prstGeom prst="rightBrace">
            <a:avLst/>
          </a:prstGeom>
          <a:noFill/>
          <a:ln w="6350" cap="flat" cmpd="sng" algn="ctr">
            <a:solidFill>
              <a:srgbClr val="3333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CH" sz="1800" b="0" i="0" u="none" strike="noStrike" kern="0" cap="none" spc="0" normalizeH="0" baseline="0" noProof="0">
              <a:ln>
                <a:noFill/>
              </a:ln>
              <a:solidFill>
                <a:srgbClr val="333333"/>
              </a:solidFill>
              <a:effectLst/>
              <a:uLnTx/>
              <a:uFillTx/>
              <a:latin typeface="TheSans Swisscom Light"/>
              <a:ea typeface="+mn-ea"/>
              <a:cs typeface="+mn-cs"/>
            </a:endParaRPr>
          </a:p>
        </p:txBody>
      </p:sp>
      <p:sp>
        <p:nvSpPr>
          <p:cNvPr id="19" name="Content Placeholder 1">
            <a:extLst>
              <a:ext uri="{FF2B5EF4-FFF2-40B4-BE49-F238E27FC236}">
                <a16:creationId xmlns:a16="http://schemas.microsoft.com/office/drawing/2014/main" id="{3835FDB6-BB7A-8E34-ECD7-5563A0795A13}"/>
              </a:ext>
            </a:extLst>
          </p:cNvPr>
          <p:cNvSpPr txBox="1">
            <a:spLocks/>
          </p:cNvSpPr>
          <p:nvPr/>
        </p:nvSpPr>
        <p:spPr bwMode="black">
          <a:xfrm>
            <a:off x="838200" y="1827358"/>
            <a:ext cx="4667251" cy="1704974"/>
          </a:xfrm>
          <a:prstGeom prst="rect">
            <a:avLst/>
          </a:prstGeom>
        </p:spPr>
        <p:txBody>
          <a:bodyPr vert="horz" lIns="0" tIns="0" rIns="0" bIns="0" rtlCol="0">
            <a:noAutofit/>
          </a:bodyPr>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72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90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108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12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14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marL="182880" marR="0" lvl="0" indent="-182880" algn="l" defTabSz="914400" rtl="0" eaLnBrk="1" fontAlgn="auto" latinLnBrk="0" hangingPunct="1">
              <a:lnSpc>
                <a:spcPct val="90000"/>
              </a:lnSpc>
              <a:spcBef>
                <a:spcPts val="600"/>
              </a:spcBef>
              <a:spcAft>
                <a:spcPts val="600"/>
              </a:spcAft>
              <a:buClr>
                <a:srgbClr val="11AAFF"/>
              </a:buClr>
              <a:buSzTx/>
              <a:buFont typeface="TheSans Swisscom" panose="020B0603020202020204" pitchFamily="34" charset="0"/>
              <a:buChar char="&gt;"/>
              <a:tabLst/>
              <a:defRPr/>
            </a:pPr>
            <a:r>
              <a:rPr kumimoji="0" lang="en-US" sz="2400" b="1" i="0" u="none" strike="noStrike" kern="1200" cap="none" spc="0" normalizeH="0" baseline="0" noProof="0" dirty="0">
                <a:ln>
                  <a:noFill/>
                </a:ln>
                <a:solidFill>
                  <a:prstClr val="black"/>
                </a:solidFill>
                <a:effectLst/>
                <a:uLnTx/>
                <a:uFillTx/>
                <a:latin typeface="TheSans Swisscom Light"/>
                <a:ea typeface="+mn-ea"/>
                <a:cs typeface="+mn-cs"/>
              </a:rPr>
              <a:t>BMP Per Peer Header</a:t>
            </a:r>
            <a:br>
              <a:rPr kumimoji="0" lang="en-US" sz="1600" b="1" i="0" u="none" strike="noStrike" kern="1200" cap="none" spc="0" normalizeH="0" baseline="0" noProof="0" dirty="0">
                <a:ln>
                  <a:noFill/>
                </a:ln>
                <a:solidFill>
                  <a:prstClr val="black"/>
                </a:solidFill>
                <a:effectLst/>
                <a:uLnTx/>
                <a:uFillTx/>
                <a:latin typeface="TheSans Swisscom Light"/>
                <a:ea typeface="+mn-ea"/>
                <a:cs typeface="+mn-cs"/>
              </a:rPr>
            </a:br>
            <a:br>
              <a:rPr kumimoji="0" lang="en-US" sz="1800" b="1" i="0" u="none" strike="noStrike" kern="1200" cap="none" spc="0" normalizeH="0" baseline="0" noProof="0" dirty="0">
                <a:ln>
                  <a:noFill/>
                </a:ln>
                <a:solidFill>
                  <a:prstClr val="black"/>
                </a:solidFill>
                <a:effectLst/>
                <a:uLnTx/>
                <a:uFillTx/>
                <a:latin typeface="TheSans Swisscom Light"/>
                <a:ea typeface="+mn-ea"/>
                <a:cs typeface="+mn-cs"/>
              </a:rPr>
            </a:br>
            <a:r>
              <a:rPr kumimoji="0" lang="en-US" sz="1800" b="0" i="0" u="none" strike="noStrike" kern="1200" cap="none" spc="0" normalizeH="0" baseline="0" noProof="0" dirty="0">
                <a:ln>
                  <a:noFill/>
                </a:ln>
                <a:solidFill>
                  <a:prstClr val="black"/>
                </a:solidFill>
                <a:effectLst/>
                <a:uLnTx/>
                <a:uFillTx/>
                <a:latin typeface="TheSans Swisscom Light"/>
                <a:ea typeface="+mn-ea"/>
                <a:cs typeface="+mn-cs"/>
              </a:rPr>
              <a:t>Shows at </a:t>
            </a:r>
            <a:r>
              <a:rPr kumimoji="0" lang="en-US" sz="1800" b="0" i="0" u="none" strike="noStrike" kern="1200" cap="none" spc="0" normalizeH="0" baseline="0" noProof="0" dirty="0">
                <a:ln>
                  <a:noFill/>
                </a:ln>
                <a:solidFill>
                  <a:srgbClr val="FF0000"/>
                </a:solidFill>
                <a:effectLst/>
                <a:uLnTx/>
                <a:uFillTx/>
                <a:latin typeface="TheSans Swisscom Light"/>
                <a:ea typeface="+mn-ea"/>
                <a:cs typeface="+mn-cs"/>
              </a:rPr>
              <a:t>which RIB</a:t>
            </a:r>
            <a:r>
              <a:rPr kumimoji="0" lang="en-US" sz="1800" b="0" i="0" u="none" strike="noStrike" kern="1200" cap="none" spc="0" normalizeH="0" baseline="0" noProof="0" dirty="0">
                <a:ln>
                  <a:noFill/>
                </a:ln>
                <a:solidFill>
                  <a:prstClr val="black"/>
                </a:solidFill>
                <a:effectLst/>
                <a:uLnTx/>
                <a:uFillTx/>
                <a:latin typeface="TheSans Swisscom Light"/>
                <a:ea typeface="+mn-ea"/>
                <a:cs typeface="+mn-cs"/>
              </a:rPr>
              <a:t> (Adj-RIB In, Local or Adj-RIB Out, Pre or Post Policy) </a:t>
            </a:r>
            <a:r>
              <a:rPr kumimoji="0" lang="en-US" sz="1800" b="0" i="0" u="none" strike="noStrike" kern="1200" cap="none" spc="0" normalizeH="0" baseline="0" noProof="0" dirty="0">
                <a:ln>
                  <a:noFill/>
                </a:ln>
                <a:effectLst/>
                <a:uLnTx/>
                <a:uFillTx/>
                <a:latin typeface="TheSans Swisscom Light"/>
                <a:ea typeface="+mn-ea"/>
                <a:cs typeface="+mn-cs"/>
              </a:rPr>
              <a:t>and from </a:t>
            </a:r>
            <a:r>
              <a:rPr kumimoji="0" lang="en-US" sz="1800" b="0" i="0" u="none" strike="noStrike" kern="1200" cap="none" spc="0" normalizeH="0" baseline="0" noProof="0" dirty="0">
                <a:ln>
                  <a:noFill/>
                </a:ln>
                <a:solidFill>
                  <a:schemeClr val="accent4"/>
                </a:solidFill>
                <a:effectLst/>
                <a:uLnTx/>
                <a:uFillTx/>
                <a:latin typeface="TheSans Swisscom Light"/>
                <a:ea typeface="+mn-ea"/>
                <a:cs typeface="+mn-cs"/>
              </a:rPr>
              <a:t>which Peering</a:t>
            </a:r>
            <a:r>
              <a:rPr kumimoji="0" lang="en-US" sz="1800" b="0" i="0" u="none" strike="noStrike" kern="1200" cap="none" spc="0" normalizeH="0" baseline="0" noProof="0" dirty="0">
                <a:ln>
                  <a:noFill/>
                </a:ln>
                <a:solidFill>
                  <a:srgbClr val="FF0000"/>
                </a:solidFill>
                <a:effectLst/>
                <a:uLnTx/>
                <a:uFillTx/>
                <a:latin typeface="TheSans Swisscom Light"/>
                <a:ea typeface="+mn-ea"/>
                <a:cs typeface="+mn-cs"/>
              </a:rPr>
              <a:t> </a:t>
            </a:r>
            <a:r>
              <a:rPr kumimoji="0" lang="en-US" sz="1800" b="0" i="0" u="none" strike="noStrike" kern="1200" cap="none" spc="0" normalizeH="0" baseline="0" noProof="0" dirty="0">
                <a:ln>
                  <a:noFill/>
                </a:ln>
                <a:effectLst/>
                <a:uLnTx/>
                <a:uFillTx/>
                <a:latin typeface="TheSans Swisscom Light"/>
                <a:ea typeface="+mn-ea"/>
                <a:cs typeface="+mn-cs"/>
              </a:rPr>
              <a:t>the BGP PDU at </a:t>
            </a:r>
            <a:r>
              <a:rPr kumimoji="0" lang="en-US" sz="1800" b="0" i="0" u="none" strike="noStrike" kern="1200" cap="none" spc="0" normalizeH="0" baseline="0" noProof="0" dirty="0">
                <a:ln>
                  <a:noFill/>
                </a:ln>
                <a:solidFill>
                  <a:schemeClr val="accent2"/>
                </a:solidFill>
                <a:effectLst/>
                <a:uLnTx/>
                <a:uFillTx/>
                <a:latin typeface="TheSans Swisscom Light"/>
                <a:ea typeface="+mn-ea"/>
                <a:cs typeface="+mn-cs"/>
              </a:rPr>
              <a:t>which time </a:t>
            </a:r>
            <a:r>
              <a:rPr kumimoji="0" lang="en-US" sz="1800" b="0" i="0" u="none" strike="noStrike" kern="1200" cap="none" spc="0" normalizeH="0" baseline="0" noProof="0" dirty="0">
                <a:ln>
                  <a:noFill/>
                </a:ln>
                <a:effectLst/>
                <a:uLnTx/>
                <a:uFillTx/>
                <a:latin typeface="TheSans Swisscom Light"/>
                <a:ea typeface="+mn-ea"/>
                <a:cs typeface="+mn-cs"/>
              </a:rPr>
              <a:t>was obtained.</a:t>
            </a:r>
            <a:endParaRPr kumimoji="0" lang="en-US" sz="1700" b="0" i="0" u="none" strike="noStrike" kern="1200" cap="none" spc="0" normalizeH="0" baseline="0" noProof="0" dirty="0">
              <a:ln>
                <a:noFill/>
              </a:ln>
              <a:effectLst/>
              <a:uLnTx/>
              <a:uFillTx/>
              <a:latin typeface="TheSans Swisscom Light"/>
              <a:ea typeface="+mn-ea"/>
              <a:cs typeface="+mn-cs"/>
            </a:endParaRPr>
          </a:p>
        </p:txBody>
      </p:sp>
      <p:sp>
        <p:nvSpPr>
          <p:cNvPr id="20" name="Rectangle 19">
            <a:extLst>
              <a:ext uri="{FF2B5EF4-FFF2-40B4-BE49-F238E27FC236}">
                <a16:creationId xmlns:a16="http://schemas.microsoft.com/office/drawing/2014/main" id="{C462A56D-0422-0D09-55F3-AC0CDA7714C2}"/>
              </a:ext>
            </a:extLst>
          </p:cNvPr>
          <p:cNvSpPr/>
          <p:nvPr/>
        </p:nvSpPr>
        <p:spPr bwMode="gray">
          <a:xfrm>
            <a:off x="7117186" y="1565755"/>
            <a:ext cx="1855381" cy="124933"/>
          </a:xfrm>
          <a:prstGeom prst="rect">
            <a:avLst/>
          </a:prstGeom>
          <a:solidFill>
            <a:srgbClr val="FF0000">
              <a:alpha val="20000"/>
            </a:srgbClr>
          </a:solidFill>
          <a:ln w="6350" cap="flat" cmpd="sng" algn="ctr">
            <a:solidFill>
              <a:srgbClr val="FF0000"/>
            </a:solidFill>
            <a:prstDash val="solid"/>
            <a:miter lim="800000"/>
          </a:ln>
          <a:effectLst/>
        </p:spPr>
        <p:txBody>
          <a:bodyPr rtlCol="0" anchor="ctr"/>
          <a:lstStyle/>
          <a:p>
            <a:pPr marL="0" marR="0" lvl="0" indent="0" algn="ctr" defTabSz="914400" eaLnBrk="1" fontAlgn="auto" latinLnBrk="0" hangingPunct="1">
              <a:lnSpc>
                <a:spcPct val="110000"/>
              </a:lnSpc>
              <a:spcBef>
                <a:spcPts val="0"/>
              </a:spcBef>
              <a:spcAft>
                <a:spcPts val="0"/>
              </a:spcAft>
              <a:buClrTx/>
              <a:buSzTx/>
              <a:buFontTx/>
              <a:buNone/>
              <a:tabLst/>
              <a:defRPr/>
            </a:pPr>
            <a:endParaRPr kumimoji="0" lang="de-CH" sz="1600" b="0" i="0" u="none" strike="noStrike" kern="0" cap="none" spc="0" normalizeH="0" baseline="0" noProof="0" dirty="0">
              <a:ln>
                <a:noFill/>
              </a:ln>
              <a:solidFill>
                <a:srgbClr val="333333"/>
              </a:solidFill>
              <a:effectLst/>
              <a:uLnTx/>
              <a:uFillTx/>
              <a:latin typeface="TheSans Swisscom Light"/>
              <a:ea typeface="+mn-ea"/>
              <a:cs typeface="+mn-cs"/>
            </a:endParaRPr>
          </a:p>
        </p:txBody>
      </p:sp>
      <p:sp>
        <p:nvSpPr>
          <p:cNvPr id="21" name="Rectangle 20">
            <a:extLst>
              <a:ext uri="{FF2B5EF4-FFF2-40B4-BE49-F238E27FC236}">
                <a16:creationId xmlns:a16="http://schemas.microsoft.com/office/drawing/2014/main" id="{A18F816A-FB3A-3B8C-2A6C-07B0126B25C7}"/>
              </a:ext>
            </a:extLst>
          </p:cNvPr>
          <p:cNvSpPr/>
          <p:nvPr/>
        </p:nvSpPr>
        <p:spPr bwMode="gray">
          <a:xfrm>
            <a:off x="7117187" y="3113118"/>
            <a:ext cx="3096071" cy="942687"/>
          </a:xfrm>
          <a:prstGeom prst="rect">
            <a:avLst/>
          </a:prstGeom>
          <a:solidFill>
            <a:srgbClr val="7030A0">
              <a:alpha val="20000"/>
            </a:srgbClr>
          </a:solidFill>
          <a:ln w="6350" cap="flat" cmpd="sng" algn="ctr">
            <a:solidFill>
              <a:srgbClr val="7030A0"/>
            </a:solidFill>
            <a:prstDash val="solid"/>
            <a:miter lim="800000"/>
          </a:ln>
          <a:effectLst/>
        </p:spPr>
        <p:txBody>
          <a:bodyPr rtlCol="0" anchor="ctr"/>
          <a:lstStyle/>
          <a:p>
            <a:pPr marL="0" marR="0" lvl="0" indent="0" algn="ctr" defTabSz="914400" eaLnBrk="1" fontAlgn="auto" latinLnBrk="0" hangingPunct="1">
              <a:lnSpc>
                <a:spcPct val="110000"/>
              </a:lnSpc>
              <a:spcBef>
                <a:spcPts val="0"/>
              </a:spcBef>
              <a:spcAft>
                <a:spcPts val="0"/>
              </a:spcAft>
              <a:buClrTx/>
              <a:buSzTx/>
              <a:buFontTx/>
              <a:buNone/>
              <a:tabLst/>
              <a:defRPr/>
            </a:pPr>
            <a:endParaRPr kumimoji="0" lang="de-CH" sz="1600" b="0" i="0" u="none" strike="noStrike" kern="0" cap="none" spc="0" normalizeH="0" baseline="0" noProof="0" dirty="0">
              <a:ln>
                <a:noFill/>
              </a:ln>
              <a:solidFill>
                <a:srgbClr val="333333"/>
              </a:solidFill>
              <a:effectLst/>
              <a:uLnTx/>
              <a:uFillTx/>
              <a:latin typeface="TheSans Swisscom Light"/>
              <a:ea typeface="+mn-ea"/>
              <a:cs typeface="+mn-cs"/>
            </a:endParaRPr>
          </a:p>
        </p:txBody>
      </p:sp>
      <p:sp>
        <p:nvSpPr>
          <p:cNvPr id="22" name="Rectangle 21">
            <a:extLst>
              <a:ext uri="{FF2B5EF4-FFF2-40B4-BE49-F238E27FC236}">
                <a16:creationId xmlns:a16="http://schemas.microsoft.com/office/drawing/2014/main" id="{D29C8F7E-483A-662C-C37C-2680716E4C91}"/>
              </a:ext>
            </a:extLst>
          </p:cNvPr>
          <p:cNvSpPr/>
          <p:nvPr/>
        </p:nvSpPr>
        <p:spPr bwMode="gray">
          <a:xfrm>
            <a:off x="7122287" y="2797448"/>
            <a:ext cx="1855381" cy="138224"/>
          </a:xfrm>
          <a:prstGeom prst="rect">
            <a:avLst/>
          </a:prstGeom>
          <a:solidFill>
            <a:schemeClr val="accent5">
              <a:alpha val="20000"/>
            </a:schemeClr>
          </a:solidFill>
          <a:ln w="6350" cap="flat" cmpd="sng" algn="ctr">
            <a:solidFill>
              <a:schemeClr val="accent5"/>
            </a:solidFill>
            <a:prstDash val="solid"/>
            <a:miter lim="800000"/>
          </a:ln>
          <a:effectLst/>
        </p:spPr>
        <p:txBody>
          <a:bodyPr rtlCol="0" anchor="ctr"/>
          <a:lstStyle/>
          <a:p>
            <a:pPr marL="0" marR="0" lvl="0" indent="0" algn="ctr" defTabSz="914400" eaLnBrk="1" fontAlgn="auto" latinLnBrk="0" hangingPunct="1">
              <a:lnSpc>
                <a:spcPct val="110000"/>
              </a:lnSpc>
              <a:spcBef>
                <a:spcPts val="0"/>
              </a:spcBef>
              <a:spcAft>
                <a:spcPts val="0"/>
              </a:spcAft>
              <a:buClrTx/>
              <a:buSzTx/>
              <a:buFontTx/>
              <a:buNone/>
              <a:tabLst/>
              <a:defRPr/>
            </a:pPr>
            <a:endParaRPr kumimoji="0" lang="de-CH" sz="1600" b="0" i="0" u="none" strike="noStrike" kern="0" cap="none" spc="0" normalizeH="0" baseline="0" noProof="0" dirty="0">
              <a:ln>
                <a:noFill/>
              </a:ln>
              <a:solidFill>
                <a:srgbClr val="333333"/>
              </a:solidFill>
              <a:effectLst/>
              <a:uLnTx/>
              <a:uFillTx/>
              <a:latin typeface="TheSans Swisscom Light"/>
              <a:ea typeface="+mn-ea"/>
              <a:cs typeface="+mn-cs"/>
            </a:endParaRPr>
          </a:p>
        </p:txBody>
      </p:sp>
      <p:sp>
        <p:nvSpPr>
          <p:cNvPr id="25" name="Rectangle 24">
            <a:extLst>
              <a:ext uri="{FF2B5EF4-FFF2-40B4-BE49-F238E27FC236}">
                <a16:creationId xmlns:a16="http://schemas.microsoft.com/office/drawing/2014/main" id="{61D4DA13-7FF9-94CB-700A-3FEA4C71A008}"/>
              </a:ext>
            </a:extLst>
          </p:cNvPr>
          <p:cNvSpPr/>
          <p:nvPr/>
        </p:nvSpPr>
        <p:spPr bwMode="gray">
          <a:xfrm>
            <a:off x="7117186" y="1961535"/>
            <a:ext cx="1855380" cy="333304"/>
          </a:xfrm>
          <a:prstGeom prst="rect">
            <a:avLst/>
          </a:prstGeom>
          <a:solidFill>
            <a:srgbClr val="FFC000">
              <a:alpha val="20000"/>
            </a:srgbClr>
          </a:solidFill>
          <a:ln w="6350" cap="flat" cmpd="sng" algn="ctr">
            <a:solidFill>
              <a:srgbClr val="FFC000"/>
            </a:solidFill>
            <a:prstDash val="solid"/>
            <a:miter lim="800000"/>
          </a:ln>
          <a:effectLst/>
        </p:spPr>
        <p:txBody>
          <a:bodyPr rtlCol="0" anchor="ctr"/>
          <a:lstStyle/>
          <a:p>
            <a:pPr algn="ctr">
              <a:lnSpc>
                <a:spcPct val="110000"/>
              </a:lnSpc>
            </a:pPr>
            <a:endParaRPr lang="de-CH" sz="1600" kern="0" dirty="0">
              <a:solidFill>
                <a:srgbClr val="333333"/>
              </a:solidFill>
              <a:latin typeface="TheSans Swisscom Light"/>
            </a:endParaRPr>
          </a:p>
        </p:txBody>
      </p:sp>
      <p:sp>
        <p:nvSpPr>
          <p:cNvPr id="26" name="Rectangle 25">
            <a:extLst>
              <a:ext uri="{FF2B5EF4-FFF2-40B4-BE49-F238E27FC236}">
                <a16:creationId xmlns:a16="http://schemas.microsoft.com/office/drawing/2014/main" id="{CEEB91E4-87B4-CC7F-4F7E-459295866544}"/>
              </a:ext>
            </a:extLst>
          </p:cNvPr>
          <p:cNvSpPr/>
          <p:nvPr/>
        </p:nvSpPr>
        <p:spPr bwMode="gray">
          <a:xfrm>
            <a:off x="7117186" y="2315081"/>
            <a:ext cx="1855380" cy="193885"/>
          </a:xfrm>
          <a:prstGeom prst="rect">
            <a:avLst/>
          </a:prstGeom>
          <a:solidFill>
            <a:schemeClr val="accent2">
              <a:alpha val="20000"/>
            </a:schemeClr>
          </a:solidFill>
          <a:ln w="6350" cap="flat" cmpd="sng" algn="ctr">
            <a:solidFill>
              <a:schemeClr val="accent2"/>
            </a:solidFill>
            <a:prstDash val="solid"/>
            <a:miter lim="800000"/>
          </a:ln>
          <a:effectLst/>
        </p:spPr>
        <p:txBody>
          <a:bodyPr rtlCol="0" anchor="ctr"/>
          <a:lstStyle/>
          <a:p>
            <a:pPr marL="0" marR="0" lvl="0" indent="0" algn="ctr" defTabSz="914400" eaLnBrk="1" fontAlgn="auto" latinLnBrk="0" hangingPunct="1">
              <a:lnSpc>
                <a:spcPct val="110000"/>
              </a:lnSpc>
              <a:spcBef>
                <a:spcPts val="0"/>
              </a:spcBef>
              <a:spcAft>
                <a:spcPts val="0"/>
              </a:spcAft>
              <a:buClrTx/>
              <a:buSzTx/>
              <a:buFontTx/>
              <a:buNone/>
              <a:tabLst/>
              <a:defRPr/>
            </a:pPr>
            <a:endParaRPr kumimoji="0" lang="de-CH" sz="1600" b="0" i="0" u="none" strike="noStrike" kern="0" cap="none" spc="0" normalizeH="0" baseline="0" noProof="0" dirty="0">
              <a:ln>
                <a:noFill/>
              </a:ln>
              <a:solidFill>
                <a:srgbClr val="333333"/>
              </a:solidFill>
              <a:effectLst/>
              <a:uLnTx/>
              <a:uFillTx/>
              <a:latin typeface="TheSans Swisscom Light"/>
              <a:ea typeface="+mn-ea"/>
              <a:cs typeface="+mn-cs"/>
            </a:endParaRPr>
          </a:p>
        </p:txBody>
      </p:sp>
      <p:sp>
        <p:nvSpPr>
          <p:cNvPr id="28" name="Rectangle 27">
            <a:extLst>
              <a:ext uri="{FF2B5EF4-FFF2-40B4-BE49-F238E27FC236}">
                <a16:creationId xmlns:a16="http://schemas.microsoft.com/office/drawing/2014/main" id="{4FEE1E2A-FB17-E715-50E0-892BA1CEBF26}"/>
              </a:ext>
            </a:extLst>
          </p:cNvPr>
          <p:cNvSpPr/>
          <p:nvPr/>
        </p:nvSpPr>
        <p:spPr bwMode="gray">
          <a:xfrm>
            <a:off x="7122287" y="2499103"/>
            <a:ext cx="1855381" cy="138224"/>
          </a:xfrm>
          <a:prstGeom prst="rect">
            <a:avLst/>
          </a:prstGeom>
          <a:solidFill>
            <a:srgbClr val="00B050">
              <a:alpha val="20000"/>
            </a:srgbClr>
          </a:solidFill>
          <a:ln w="6350" cap="flat" cmpd="sng" algn="ctr">
            <a:solidFill>
              <a:srgbClr val="00B050"/>
            </a:solidFill>
            <a:prstDash val="solid"/>
            <a:miter lim="800000"/>
          </a:ln>
          <a:effectLst/>
        </p:spPr>
        <p:txBody>
          <a:bodyPr rtlCol="0" anchor="ctr"/>
          <a:lstStyle/>
          <a:p>
            <a:pPr algn="ctr">
              <a:lnSpc>
                <a:spcPct val="110000"/>
              </a:lnSpc>
            </a:pPr>
            <a:endParaRPr lang="de-CH" sz="1600" kern="0" dirty="0">
              <a:solidFill>
                <a:srgbClr val="333333"/>
              </a:solidFill>
              <a:latin typeface="TheSans Swisscom Light"/>
            </a:endParaRPr>
          </a:p>
        </p:txBody>
      </p:sp>
    </p:spTree>
    <p:extLst>
      <p:ext uri="{BB962C8B-B14F-4D97-AF65-F5344CB8AC3E}">
        <p14:creationId xmlns:p14="http://schemas.microsoft.com/office/powerpoint/2010/main" val="791412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4AC485-25DE-431E-B345-9C0A15BB7F8A}" type="slidenum">
              <a:rPr kumimoji="0" lang="de-CH" sz="14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de-CH" sz="14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3" name="Title 1">
            <a:extLst>
              <a:ext uri="{FF2B5EF4-FFF2-40B4-BE49-F238E27FC236}">
                <a16:creationId xmlns:a16="http://schemas.microsoft.com/office/drawing/2014/main" id="{509802C0-BFFB-9B0F-A529-E60CDD518439}"/>
              </a:ext>
            </a:extLst>
          </p:cNvPr>
          <p:cNvSpPr>
            <a:spLocks noGrp="1"/>
          </p:cNvSpPr>
          <p:nvPr>
            <p:ph type="title"/>
          </p:nvPr>
        </p:nvSpPr>
        <p:spPr>
          <a:xfrm>
            <a:off x="838200" y="365125"/>
            <a:ext cx="10515600" cy="1325563"/>
          </a:xfrm>
        </p:spPr>
        <p:txBody>
          <a:bodyPr>
            <a:normAutofit/>
          </a:bodyPr>
          <a:lstStyle/>
          <a:p>
            <a:r>
              <a:rPr lang="en-US" sz="2800" b="1" dirty="0"/>
              <a:t>Measure On-Path Delay with Network Context</a:t>
            </a:r>
            <a:br>
              <a:rPr lang="en-GB" sz="3600" dirty="0"/>
            </a:br>
            <a:r>
              <a:rPr lang="en-GB" sz="2700" dirty="0">
                <a:solidFill>
                  <a:schemeClr val="bg2">
                    <a:lumMod val="75000"/>
                  </a:schemeClr>
                </a:solidFill>
              </a:rPr>
              <a:t>W</a:t>
            </a:r>
            <a:r>
              <a:rPr lang="en-US" sz="2700" dirty="0" err="1">
                <a:solidFill>
                  <a:schemeClr val="bg2">
                    <a:lumMod val="75000"/>
                  </a:schemeClr>
                </a:solidFill>
              </a:rPr>
              <a:t>ith</a:t>
            </a:r>
            <a:r>
              <a:rPr lang="en-US" sz="2700" dirty="0">
                <a:solidFill>
                  <a:schemeClr val="bg2">
                    <a:lumMod val="75000"/>
                  </a:schemeClr>
                </a:solidFill>
              </a:rPr>
              <a:t> draft-</a:t>
            </a:r>
            <a:r>
              <a:rPr lang="en-US" sz="2700" dirty="0" err="1">
                <a:solidFill>
                  <a:schemeClr val="bg2">
                    <a:lumMod val="75000"/>
                  </a:schemeClr>
                </a:solidFill>
              </a:rPr>
              <a:t>ietf</a:t>
            </a:r>
            <a:r>
              <a:rPr lang="en-US" sz="2700" dirty="0">
                <a:solidFill>
                  <a:schemeClr val="bg2">
                    <a:lumMod val="75000"/>
                  </a:schemeClr>
                </a:solidFill>
              </a:rPr>
              <a:t>-opsawg-</a:t>
            </a:r>
            <a:r>
              <a:rPr lang="en-US" sz="2700" dirty="0" err="1">
                <a:solidFill>
                  <a:schemeClr val="bg2">
                    <a:lumMod val="75000"/>
                  </a:schemeClr>
                </a:solidFill>
              </a:rPr>
              <a:t>ipfix</a:t>
            </a:r>
            <a:r>
              <a:rPr lang="en-US" sz="2700" dirty="0">
                <a:solidFill>
                  <a:schemeClr val="bg2">
                    <a:lumMod val="75000"/>
                  </a:schemeClr>
                </a:solidFill>
              </a:rPr>
              <a:t>-on-path-telemetry</a:t>
            </a:r>
          </a:p>
        </p:txBody>
      </p:sp>
      <p:sp>
        <p:nvSpPr>
          <p:cNvPr id="18" name="Content Placeholder 1">
            <a:extLst>
              <a:ext uri="{FF2B5EF4-FFF2-40B4-BE49-F238E27FC236}">
                <a16:creationId xmlns:a16="http://schemas.microsoft.com/office/drawing/2014/main" id="{7FEC644C-5BBA-9D8A-F77B-29E3C855E4BF}"/>
              </a:ext>
            </a:extLst>
          </p:cNvPr>
          <p:cNvSpPr txBox="1">
            <a:spLocks/>
          </p:cNvSpPr>
          <p:nvPr/>
        </p:nvSpPr>
        <p:spPr bwMode="black">
          <a:xfrm>
            <a:off x="5626745" y="1872682"/>
            <a:ext cx="6244869" cy="4671517"/>
          </a:xfrm>
          <a:prstGeom prst="rect">
            <a:avLst/>
          </a:prstGeom>
        </p:spPr>
        <p:txBody>
          <a:bodyPr vert="horz" lIns="0" tIns="0" rIns="0" bIns="0" rtlCol="0">
            <a:noAutofit/>
          </a:bodyPr>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72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90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108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12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14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marL="285750" marR="0" lvl="0" indent="-285750" algn="l" defTabSz="914400" rtl="0" eaLnBrk="1" fontAlgn="auto" latinLnBrk="0" hangingPunct="1">
              <a:lnSpc>
                <a:spcPct val="110000"/>
              </a:lnSpc>
              <a:spcBef>
                <a:spcPts val="300"/>
              </a:spcBef>
              <a:spcAft>
                <a:spcPts val="300"/>
              </a:spcAft>
              <a:buClr>
                <a:srgbClr val="11AAFF"/>
              </a:buClr>
              <a:buSzTx/>
              <a:buFont typeface="TheSans Swisscom" panose="020B0603020202020204" pitchFamily="34" charset="0"/>
              <a:buChar char="&gt;"/>
              <a:tabLst/>
              <a:defRPr/>
            </a:pPr>
            <a:r>
              <a:rPr kumimoji="0" lang="en-US" sz="1600" b="0" i="0" u="none" strike="noStrike" kern="1200" cap="none" spc="0" normalizeH="0" baseline="0" noProof="0" dirty="0">
                <a:ln>
                  <a:noFill/>
                </a:ln>
                <a:solidFill>
                  <a:srgbClr val="333333"/>
                </a:solidFill>
                <a:effectLst/>
                <a:uLnTx/>
                <a:uFillTx/>
                <a:latin typeface="TheSans Swisscom Light"/>
                <a:ea typeface="+mn-ea"/>
                <a:cs typeface="+mn-cs"/>
              </a:rPr>
              <a:t>Packets are </a:t>
            </a:r>
            <a:r>
              <a:rPr lang="en-US" b="1" dirty="0">
                <a:solidFill>
                  <a:srgbClr val="FF0000"/>
                </a:solidFill>
                <a:latin typeface="TheSans Swisscom Light"/>
              </a:rPr>
              <a:t>captured</a:t>
            </a:r>
            <a:r>
              <a:rPr kumimoji="0" lang="en-US" sz="1600" b="0" i="0" u="none" strike="noStrike" kern="1200" cap="none" spc="0" normalizeH="0" baseline="0" noProof="0" dirty="0">
                <a:ln>
                  <a:noFill/>
                </a:ln>
                <a:solidFill>
                  <a:srgbClr val="333333"/>
                </a:solidFill>
                <a:effectLst/>
                <a:uLnTx/>
                <a:uFillTx/>
                <a:latin typeface="TheSans Swisscom Light"/>
                <a:ea typeface="+mn-ea"/>
                <a:cs typeface="+mn-cs"/>
              </a:rPr>
              <a:t> ingress with an </a:t>
            </a:r>
            <a:r>
              <a:rPr lang="en-US" b="1" dirty="0">
                <a:solidFill>
                  <a:srgbClr val="FF0000"/>
                </a:solidFill>
                <a:latin typeface="TheSans Swisscom Light"/>
              </a:rPr>
              <a:t>optional sampler</a:t>
            </a:r>
            <a:r>
              <a:rPr kumimoji="0" lang="en-US" sz="1600" b="0" i="0" u="none" strike="noStrike" kern="1200" cap="none" spc="0" normalizeH="0" baseline="0" noProof="0" dirty="0">
                <a:ln>
                  <a:noFill/>
                </a:ln>
                <a:solidFill>
                  <a:srgbClr val="333333"/>
                </a:solidFill>
                <a:effectLst/>
                <a:uLnTx/>
                <a:uFillTx/>
                <a:latin typeface="TheSans Swisscom Light"/>
                <a:ea typeface="+mn-ea"/>
                <a:cs typeface="+mn-cs"/>
              </a:rPr>
              <a:t>, data plane dimensions </a:t>
            </a:r>
            <a:r>
              <a:rPr lang="en-US" b="1" dirty="0">
                <a:solidFill>
                  <a:srgbClr val="FF0000"/>
                </a:solidFill>
                <a:latin typeface="TheSans Swisscom Light"/>
              </a:rPr>
              <a:t>extracted</a:t>
            </a:r>
            <a:r>
              <a:rPr kumimoji="0" lang="en-US" sz="1600" b="0" i="0" u="none" strike="noStrike" kern="1200" cap="none" spc="0" normalizeH="0" baseline="0" noProof="0" dirty="0">
                <a:ln>
                  <a:noFill/>
                </a:ln>
                <a:solidFill>
                  <a:srgbClr val="333333"/>
                </a:solidFill>
                <a:effectLst/>
                <a:uLnTx/>
                <a:uFillTx/>
                <a:latin typeface="TheSans Swisscom Light"/>
                <a:ea typeface="+mn-ea"/>
                <a:cs typeface="+mn-cs"/>
              </a:rPr>
              <a:t>, </a:t>
            </a:r>
            <a:r>
              <a:rPr lang="en-US" b="1" dirty="0">
                <a:solidFill>
                  <a:srgbClr val="FF0000"/>
                </a:solidFill>
                <a:latin typeface="TheSans Swisscom Light"/>
              </a:rPr>
              <a:t>enriched</a:t>
            </a:r>
            <a:r>
              <a:rPr kumimoji="0" lang="en-US" sz="1600" b="0" i="0" u="none" strike="noStrike" kern="1200" cap="none" spc="0" normalizeH="0" baseline="0" noProof="0" dirty="0">
                <a:ln>
                  <a:noFill/>
                </a:ln>
                <a:solidFill>
                  <a:srgbClr val="333333"/>
                </a:solidFill>
                <a:effectLst/>
                <a:uLnTx/>
                <a:uFillTx/>
                <a:latin typeface="TheSans Swisscom Light"/>
                <a:ea typeface="+mn-ea"/>
                <a:cs typeface="+mn-cs"/>
              </a:rPr>
              <a:t> with management and control plane dimensions and </a:t>
            </a:r>
            <a:r>
              <a:rPr kumimoji="0" lang="en-US" sz="1600" i="0" u="none" strike="noStrike" kern="1200" cap="none" spc="0" normalizeH="0" baseline="0" noProof="0" dirty="0">
                <a:ln>
                  <a:noFill/>
                </a:ln>
                <a:solidFill>
                  <a:srgbClr val="333333"/>
                </a:solidFill>
                <a:effectLst/>
                <a:uLnTx/>
                <a:uFillTx/>
                <a:latin typeface="TheSans Swisscom Light"/>
                <a:ea typeface="+mn-ea"/>
                <a:cs typeface="+mn-cs"/>
              </a:rPr>
              <a:t>added with a unique </a:t>
            </a:r>
            <a:r>
              <a:rPr lang="en-US" b="1" dirty="0">
                <a:solidFill>
                  <a:srgbClr val="FF0000"/>
                </a:solidFill>
                <a:latin typeface="TheSans Swisscom Light"/>
              </a:rPr>
              <a:t>flow ID </a:t>
            </a:r>
            <a:r>
              <a:rPr kumimoji="0" lang="en-US" sz="1600" i="0" u="none" strike="noStrike" kern="1200" cap="none" spc="0" normalizeH="0" baseline="0" noProof="0" dirty="0">
                <a:ln>
                  <a:noFill/>
                </a:ln>
                <a:solidFill>
                  <a:srgbClr val="333333"/>
                </a:solidFill>
                <a:effectLst/>
                <a:uLnTx/>
                <a:uFillTx/>
                <a:latin typeface="TheSans Swisscom Light"/>
                <a:ea typeface="+mn-ea"/>
                <a:cs typeface="+mn-cs"/>
              </a:rPr>
              <a:t>to a flow cache on the node for aggregation.</a:t>
            </a:r>
          </a:p>
          <a:p>
            <a:pPr marL="285750" marR="0" lvl="0" indent="-285750" algn="l" defTabSz="914400" rtl="0" eaLnBrk="1" fontAlgn="auto" latinLnBrk="0" hangingPunct="1">
              <a:lnSpc>
                <a:spcPct val="110000"/>
              </a:lnSpc>
              <a:spcBef>
                <a:spcPts val="300"/>
              </a:spcBef>
              <a:spcAft>
                <a:spcPts val="300"/>
              </a:spcAft>
              <a:buClr>
                <a:srgbClr val="11AAFF"/>
              </a:buClr>
              <a:buSzTx/>
              <a:buFont typeface="TheSans Swisscom" panose="020B0603020202020204" pitchFamily="34" charset="0"/>
              <a:buChar char="&gt;"/>
              <a:tabLst/>
              <a:defRPr/>
            </a:pPr>
            <a:r>
              <a:rPr lang="de-CH" b="1" dirty="0">
                <a:solidFill>
                  <a:srgbClr val="FF0000"/>
                </a:solidFill>
                <a:latin typeface="TheSans Swisscom Light"/>
              </a:rPr>
              <a:t>A </a:t>
            </a:r>
            <a:r>
              <a:rPr lang="en-US" b="1" dirty="0">
                <a:solidFill>
                  <a:srgbClr val="FF0000"/>
                </a:solidFill>
                <a:latin typeface="TheSans Swisscom Light"/>
              </a:rPr>
              <a:t>direct export marking bit </a:t>
            </a:r>
            <a:r>
              <a:rPr kumimoji="0" lang="en-US" sz="1600" b="1" i="0" u="none" strike="noStrike" kern="1200" cap="none" spc="0" normalizeH="0" baseline="0" noProof="0" dirty="0">
                <a:ln>
                  <a:noFill/>
                </a:ln>
                <a:solidFill>
                  <a:srgbClr val="FF0000"/>
                </a:solidFill>
                <a:effectLst/>
                <a:uLnTx/>
                <a:uFillTx/>
                <a:latin typeface="TheSans Swisscom Light"/>
                <a:ea typeface="+mn-ea"/>
                <a:cs typeface="+mn-cs"/>
              </a:rPr>
              <a:t>and optionally a timestamp is added </a:t>
            </a:r>
            <a:r>
              <a:rPr kumimoji="0" lang="en-US" sz="1600" b="0" i="0" u="none" strike="noStrike" kern="1200" cap="none" spc="0" normalizeH="0" baseline="0" noProof="0" dirty="0">
                <a:ln>
                  <a:noFill/>
                </a:ln>
                <a:solidFill>
                  <a:srgbClr val="333333"/>
                </a:solidFill>
                <a:effectLst/>
                <a:uLnTx/>
                <a:uFillTx/>
                <a:latin typeface="TheSans Swisscom Light"/>
                <a:ea typeface="+mn-ea"/>
                <a:cs typeface="+mn-cs"/>
              </a:rPr>
              <a:t>to the packet when entering the OAM domain by leveraging Enhanced Alternate Marking (</a:t>
            </a:r>
            <a:r>
              <a:rPr kumimoji="0" lang="en-US" sz="1600" b="0" i="0" u="none" strike="noStrike" kern="1200" cap="none" spc="0" normalizeH="0" baseline="0" noProof="0" dirty="0">
                <a:ln>
                  <a:noFill/>
                </a:ln>
                <a:solidFill>
                  <a:srgbClr val="333333"/>
                </a:solidFill>
                <a:effectLst/>
                <a:uLnTx/>
                <a:uFillTx/>
                <a:latin typeface="TheSans Swisscom Light"/>
                <a:ea typeface="+mn-ea"/>
                <a:cs typeface="+mn-cs"/>
                <a:hlinkClick r:id="rId3"/>
              </a:rPr>
              <a:t>RFC 9341</a:t>
            </a:r>
            <a:r>
              <a:rPr kumimoji="0" lang="en-US" sz="1600" b="0" i="0" u="none" strike="noStrike" kern="1200" cap="none" spc="0" normalizeH="0" baseline="0" noProof="0" dirty="0">
                <a:ln>
                  <a:noFill/>
                </a:ln>
                <a:solidFill>
                  <a:srgbClr val="333333"/>
                </a:solidFill>
                <a:effectLst/>
                <a:uLnTx/>
                <a:uFillTx/>
                <a:latin typeface="TheSans Swisscom Light"/>
                <a:ea typeface="+mn-ea"/>
                <a:cs typeface="+mn-cs"/>
              </a:rPr>
              <a:t>, </a:t>
            </a:r>
            <a:r>
              <a:rPr kumimoji="0" lang="en-US" sz="1600" b="0" i="0" u="none" strike="noStrike" kern="1200" cap="none" spc="0" normalizeH="0" baseline="0" noProof="0" dirty="0">
                <a:ln>
                  <a:noFill/>
                </a:ln>
                <a:solidFill>
                  <a:srgbClr val="333333"/>
                </a:solidFill>
                <a:effectLst/>
                <a:uLnTx/>
                <a:uFillTx/>
                <a:latin typeface="TheSans Swisscom Light"/>
                <a:ea typeface="+mn-ea"/>
                <a:cs typeface="+mn-cs"/>
                <a:hlinkClick r:id="rId4"/>
              </a:rPr>
              <a:t>draft-zhou-ippm-enhanced-alternate-marking</a:t>
            </a:r>
            <a:r>
              <a:rPr kumimoji="0" lang="en-US" sz="1600" b="0" i="0" u="none" strike="noStrike" kern="1200" cap="none" spc="0" normalizeH="0" baseline="0" noProof="0" dirty="0">
                <a:ln>
                  <a:noFill/>
                </a:ln>
                <a:solidFill>
                  <a:srgbClr val="333333"/>
                </a:solidFill>
                <a:effectLst/>
                <a:uLnTx/>
                <a:uFillTx/>
                <a:latin typeface="TheSans Swisscom Light"/>
                <a:ea typeface="+mn-ea"/>
                <a:cs typeface="+mn-cs"/>
              </a:rPr>
              <a:t>) or IOAM (</a:t>
            </a:r>
            <a:r>
              <a:rPr kumimoji="0" lang="en-US" sz="1600" b="0" i="0" u="none" strike="noStrike" kern="1200" cap="none" spc="0" normalizeH="0" baseline="0" noProof="0" dirty="0">
                <a:ln>
                  <a:noFill/>
                </a:ln>
                <a:solidFill>
                  <a:srgbClr val="333333"/>
                </a:solidFill>
                <a:effectLst/>
                <a:uLnTx/>
                <a:uFillTx/>
                <a:latin typeface="TheSans Swisscom Light"/>
                <a:ea typeface="+mn-ea"/>
                <a:cs typeface="+mn-cs"/>
                <a:hlinkClick r:id="rId5"/>
              </a:rPr>
              <a:t>RFC 9378</a:t>
            </a:r>
            <a:r>
              <a:rPr kumimoji="0" lang="en-US" sz="1600" b="0" i="0" u="none" strike="noStrike" kern="1200" cap="none" spc="0" normalizeH="0" baseline="0" noProof="0" dirty="0">
                <a:ln>
                  <a:noFill/>
                </a:ln>
                <a:solidFill>
                  <a:srgbClr val="333333"/>
                </a:solidFill>
                <a:effectLst/>
                <a:uLnTx/>
                <a:uFillTx/>
                <a:latin typeface="TheSans Swisscom Light"/>
                <a:ea typeface="+mn-ea"/>
                <a:cs typeface="+mn-cs"/>
              </a:rPr>
              <a:t>) Direct Export or E2E Option Type.</a:t>
            </a:r>
          </a:p>
          <a:p>
            <a:pPr marL="285750" marR="0" lvl="0" indent="-285750" algn="l" defTabSz="914400" rtl="0" eaLnBrk="1" fontAlgn="auto" latinLnBrk="0" hangingPunct="1">
              <a:lnSpc>
                <a:spcPct val="110000"/>
              </a:lnSpc>
              <a:spcBef>
                <a:spcPts val="300"/>
              </a:spcBef>
              <a:spcAft>
                <a:spcPts val="300"/>
              </a:spcAft>
              <a:buClr>
                <a:srgbClr val="11AAFF"/>
              </a:buClr>
              <a:buSzTx/>
              <a:buFont typeface="TheSans Swisscom" panose="020B0603020202020204" pitchFamily="34" charset="0"/>
              <a:buChar char="&gt;"/>
              <a:tabLst/>
              <a:defRPr/>
            </a:pPr>
            <a:r>
              <a:rPr kumimoji="0" lang="en-US" sz="1600" b="0" i="0" u="none" strike="noStrike" kern="1200" cap="none" spc="0" normalizeH="0" baseline="0" noProof="0" dirty="0">
                <a:ln>
                  <a:noFill/>
                </a:ln>
                <a:solidFill>
                  <a:srgbClr val="333333"/>
                </a:solidFill>
                <a:effectLst/>
                <a:uLnTx/>
                <a:uFillTx/>
                <a:latin typeface="TheSans Swisscom Light"/>
                <a:ea typeface="+mn-ea"/>
                <a:cs typeface="+mn-cs"/>
              </a:rPr>
              <a:t>Each subsequent packet for the same flow increases byte and packet count. Each new flow creates a new flow ID in the flow cache.</a:t>
            </a:r>
          </a:p>
          <a:p>
            <a:pPr marL="285750" marR="0" lvl="0" indent="-285750" algn="l" defTabSz="914400" rtl="0" eaLnBrk="1" fontAlgn="auto" latinLnBrk="0" hangingPunct="1">
              <a:lnSpc>
                <a:spcPct val="110000"/>
              </a:lnSpc>
              <a:spcBef>
                <a:spcPts val="300"/>
              </a:spcBef>
              <a:spcAft>
                <a:spcPts val="300"/>
              </a:spcAft>
              <a:buClr>
                <a:srgbClr val="11AAFF"/>
              </a:buClr>
              <a:buSzTx/>
              <a:buFont typeface="TheSans Swisscom" panose="020B0603020202020204" pitchFamily="34" charset="0"/>
              <a:buChar char="&gt;"/>
              <a:tabLst/>
              <a:defRPr/>
            </a:pPr>
            <a:r>
              <a:rPr kumimoji="0" lang="en-US" sz="1600" b="1" i="0" u="none" strike="noStrike" kern="1200" cap="none" spc="0" normalizeH="0" baseline="0" noProof="0" dirty="0">
                <a:ln>
                  <a:noFill/>
                </a:ln>
                <a:solidFill>
                  <a:srgbClr val="FF0000"/>
                </a:solidFill>
                <a:effectLst/>
                <a:uLnTx/>
                <a:uFillTx/>
                <a:latin typeface="TheSans Swisscom Light"/>
                <a:ea typeface="+mn-ea"/>
                <a:cs typeface="+mn-cs"/>
              </a:rPr>
              <a:t>At each node </a:t>
            </a:r>
            <a:r>
              <a:rPr kumimoji="0" lang="en-US" sz="1600" i="0" u="none" strike="noStrike" kern="1200" cap="none" spc="0" normalizeH="0" baseline="0" noProof="0" dirty="0">
                <a:ln>
                  <a:noFill/>
                </a:ln>
                <a:effectLst/>
                <a:uLnTx/>
                <a:uFillTx/>
                <a:latin typeface="TheSans Swisscom Light"/>
                <a:ea typeface="+mn-ea"/>
                <a:cs typeface="+mn-cs"/>
              </a:rPr>
              <a:t>in transit or only at the decapsulation node, </a:t>
            </a:r>
            <a:r>
              <a:rPr kumimoji="0" lang="en-US" sz="1600" b="1" i="0" u="none" strike="noStrike" kern="1200" cap="none" spc="0" normalizeH="0" baseline="0" noProof="0" dirty="0">
                <a:ln>
                  <a:noFill/>
                </a:ln>
                <a:solidFill>
                  <a:srgbClr val="FF0000"/>
                </a:solidFill>
                <a:effectLst/>
                <a:uLnTx/>
                <a:uFillTx/>
                <a:latin typeface="TheSans Swisscom Light"/>
                <a:ea typeface="+mn-ea"/>
                <a:cs typeface="+mn-cs"/>
              </a:rPr>
              <a:t>delay is calculated </a:t>
            </a:r>
            <a:r>
              <a:rPr kumimoji="0" lang="en-US" sz="1600" i="0" u="none" strike="noStrike" kern="1200" cap="none" spc="0" normalizeH="0" baseline="0" noProof="0" dirty="0">
                <a:ln>
                  <a:noFill/>
                </a:ln>
                <a:effectLst/>
                <a:uLnTx/>
                <a:uFillTx/>
                <a:latin typeface="TheSans Swisscom Light"/>
                <a:ea typeface="+mn-ea"/>
                <a:cs typeface="+mn-cs"/>
              </a:rPr>
              <a:t>by comparing the observation timestamp in the packet and when packet is received. </a:t>
            </a:r>
            <a:r>
              <a:rPr lang="en-US" b="1" dirty="0">
                <a:solidFill>
                  <a:srgbClr val="FF0000"/>
                </a:solidFill>
                <a:latin typeface="TheSans Swisscom Light"/>
              </a:rPr>
              <a:t>Delay is populated into the flow cache together with packet and byte count </a:t>
            </a:r>
            <a:r>
              <a:rPr kumimoji="0" lang="en-US" sz="1600" i="0" u="none" strike="noStrike" kern="1200" cap="none" spc="0" normalizeH="0" baseline="0" noProof="0" dirty="0">
                <a:ln>
                  <a:noFill/>
                </a:ln>
                <a:effectLst/>
                <a:uLnTx/>
                <a:uFillTx/>
                <a:latin typeface="TheSans Swisscom Light"/>
                <a:ea typeface="+mn-ea"/>
                <a:cs typeface="+mn-cs"/>
              </a:rPr>
              <a:t>as defined in </a:t>
            </a:r>
            <a:r>
              <a:rPr kumimoji="0" lang="en-US" sz="1600" i="0" u="none" strike="noStrike" kern="1200" cap="none" spc="0" normalizeH="0" baseline="0" noProof="0" dirty="0">
                <a:ln>
                  <a:noFill/>
                </a:ln>
                <a:effectLst/>
                <a:uLnTx/>
                <a:uFillTx/>
                <a:latin typeface="TheSans Swisscom Light"/>
                <a:ea typeface="+mn-ea"/>
                <a:cs typeface="+mn-cs"/>
                <a:hlinkClick r:id="rId6"/>
              </a:rPr>
              <a:t>draft-ietf-opsawg-ipfix-on-path-telemetry</a:t>
            </a:r>
            <a:r>
              <a:rPr kumimoji="0" lang="en-US" sz="1600" i="0" u="none" strike="noStrike" kern="1200" cap="none" spc="0" normalizeH="0" baseline="0" noProof="0" dirty="0">
                <a:ln>
                  <a:noFill/>
                </a:ln>
                <a:effectLst/>
                <a:uLnTx/>
                <a:uFillTx/>
                <a:latin typeface="TheSans Swisscom Light"/>
                <a:ea typeface="+mn-ea"/>
                <a:cs typeface="+mn-cs"/>
              </a:rPr>
              <a:t>.</a:t>
            </a:r>
          </a:p>
        </p:txBody>
      </p:sp>
      <p:pic>
        <p:nvPicPr>
          <p:cNvPr id="2" name="Picture 1">
            <a:extLst>
              <a:ext uri="{FF2B5EF4-FFF2-40B4-BE49-F238E27FC236}">
                <a16:creationId xmlns:a16="http://schemas.microsoft.com/office/drawing/2014/main" id="{D8F05C78-4E6C-08A8-5CCA-C61D7C9EFA65}"/>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493910" y="1690688"/>
            <a:ext cx="4959310" cy="4758934"/>
          </a:xfrm>
          <a:prstGeom prst="rect">
            <a:avLst/>
          </a:prstGeom>
        </p:spPr>
      </p:pic>
    </p:spTree>
    <p:extLst>
      <p:ext uri="{BB962C8B-B14F-4D97-AF65-F5344CB8AC3E}">
        <p14:creationId xmlns:p14="http://schemas.microsoft.com/office/powerpoint/2010/main" val="3137402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4AC485-25DE-431E-B345-9C0A15BB7F8A}" type="slidenum">
              <a:rPr kumimoji="0" lang="de-CH" sz="14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de-CH" sz="14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3" name="Title 1">
            <a:extLst>
              <a:ext uri="{FF2B5EF4-FFF2-40B4-BE49-F238E27FC236}">
                <a16:creationId xmlns:a16="http://schemas.microsoft.com/office/drawing/2014/main" id="{509802C0-BFFB-9B0F-A529-E60CDD518439}"/>
              </a:ext>
            </a:extLst>
          </p:cNvPr>
          <p:cNvSpPr>
            <a:spLocks noGrp="1"/>
          </p:cNvSpPr>
          <p:nvPr>
            <p:ph type="title"/>
          </p:nvPr>
        </p:nvSpPr>
        <p:spPr>
          <a:xfrm>
            <a:off x="838200" y="365125"/>
            <a:ext cx="10515600" cy="1325563"/>
          </a:xfrm>
        </p:spPr>
        <p:txBody>
          <a:bodyPr>
            <a:normAutofit/>
          </a:bodyPr>
          <a:lstStyle/>
          <a:p>
            <a:r>
              <a:rPr lang="en-US" sz="2800" b="1" dirty="0"/>
              <a:t>IPFIX provides statistical data plane visibility</a:t>
            </a:r>
            <a:br>
              <a:rPr lang="en-GB" sz="3600" dirty="0"/>
            </a:br>
            <a:r>
              <a:rPr lang="en-US" sz="2700" dirty="0">
                <a:solidFill>
                  <a:schemeClr val="bg2">
                    <a:lumMod val="75000"/>
                  </a:schemeClr>
                </a:solidFill>
              </a:rPr>
              <a:t>Comprehensive IPv6 data plane coverage</a:t>
            </a:r>
          </a:p>
        </p:txBody>
      </p:sp>
      <p:sp>
        <p:nvSpPr>
          <p:cNvPr id="18" name="Content Placeholder 1">
            <a:extLst>
              <a:ext uri="{FF2B5EF4-FFF2-40B4-BE49-F238E27FC236}">
                <a16:creationId xmlns:a16="http://schemas.microsoft.com/office/drawing/2014/main" id="{7FEC644C-5BBA-9D8A-F77B-29E3C855E4BF}"/>
              </a:ext>
            </a:extLst>
          </p:cNvPr>
          <p:cNvSpPr txBox="1">
            <a:spLocks/>
          </p:cNvSpPr>
          <p:nvPr/>
        </p:nvSpPr>
        <p:spPr bwMode="black">
          <a:xfrm>
            <a:off x="2524125" y="4381500"/>
            <a:ext cx="4571999" cy="1854714"/>
          </a:xfrm>
          <a:prstGeom prst="rect">
            <a:avLst/>
          </a:prstGeom>
        </p:spPr>
        <p:txBody>
          <a:bodyPr vert="horz" lIns="0" tIns="0" rIns="0" bIns="0" rtlCol="0">
            <a:noAutofit/>
          </a:bodyPr>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72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90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108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12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14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marL="285750" marR="0" lvl="0" indent="-285750" algn="l" defTabSz="914400" rtl="0" eaLnBrk="1" fontAlgn="auto" latinLnBrk="0" hangingPunct="1">
              <a:lnSpc>
                <a:spcPct val="110000"/>
              </a:lnSpc>
              <a:spcBef>
                <a:spcPts val="300"/>
              </a:spcBef>
              <a:spcAft>
                <a:spcPts val="300"/>
              </a:spcAft>
              <a:buClr>
                <a:srgbClr val="11AAFF"/>
              </a:buClr>
              <a:buSzTx/>
              <a:buFont typeface="TheSans Swisscom" panose="020B0603020202020204" pitchFamily="34" charset="0"/>
              <a:buChar char="&gt;"/>
              <a:tabLst/>
              <a:defRPr/>
            </a:pPr>
            <a:r>
              <a:rPr kumimoji="0" lang="en-US" sz="1500" b="1" i="0" u="none" strike="noStrike" kern="1200" cap="none" spc="0" normalizeH="0" baseline="0" noProof="0" dirty="0">
                <a:ln>
                  <a:noFill/>
                </a:ln>
                <a:solidFill>
                  <a:srgbClr val="333333"/>
                </a:solidFill>
                <a:effectLst/>
                <a:uLnTx/>
                <a:uFillTx/>
                <a:latin typeface="TheSans Swisscom Light"/>
                <a:ea typeface="+mn-ea"/>
                <a:cs typeface="+mn-cs"/>
                <a:hlinkClick r:id="rId3"/>
              </a:rPr>
              <a:t>draft-</a:t>
            </a:r>
            <a:r>
              <a:rPr kumimoji="0" lang="en-US" sz="1500" b="1" i="0" u="none" strike="noStrike" kern="1200" cap="none" spc="0" normalizeH="0" baseline="0" noProof="0" dirty="0" err="1">
                <a:ln>
                  <a:noFill/>
                </a:ln>
                <a:solidFill>
                  <a:srgbClr val="333333"/>
                </a:solidFill>
                <a:effectLst/>
                <a:uLnTx/>
                <a:uFillTx/>
                <a:latin typeface="TheSans Swisscom Light"/>
                <a:ea typeface="+mn-ea"/>
                <a:cs typeface="+mn-cs"/>
                <a:hlinkClick r:id="rId3"/>
              </a:rPr>
              <a:t>ietf</a:t>
            </a:r>
            <a:r>
              <a:rPr kumimoji="0" lang="en-US" sz="1500" b="1" i="0" u="none" strike="noStrike" kern="1200" cap="none" spc="0" normalizeH="0" baseline="0" noProof="0" dirty="0">
                <a:ln>
                  <a:noFill/>
                </a:ln>
                <a:solidFill>
                  <a:srgbClr val="333333"/>
                </a:solidFill>
                <a:effectLst/>
                <a:uLnTx/>
                <a:uFillTx/>
                <a:latin typeface="TheSans Swisscom Light"/>
                <a:ea typeface="+mn-ea"/>
                <a:cs typeface="+mn-cs"/>
                <a:hlinkClick r:id="rId3"/>
              </a:rPr>
              <a:t>-opsawg-</a:t>
            </a:r>
            <a:r>
              <a:rPr kumimoji="0" lang="en-US" sz="1500" b="1" i="0" u="none" strike="noStrike" kern="1200" cap="none" spc="0" normalizeH="0" baseline="0" noProof="0" dirty="0" err="1">
                <a:ln>
                  <a:noFill/>
                </a:ln>
                <a:solidFill>
                  <a:srgbClr val="333333"/>
                </a:solidFill>
                <a:effectLst/>
                <a:uLnTx/>
                <a:uFillTx/>
                <a:latin typeface="TheSans Swisscom Light"/>
                <a:ea typeface="+mn-ea"/>
                <a:cs typeface="+mn-cs"/>
                <a:hlinkClick r:id="rId3"/>
              </a:rPr>
              <a:t>ipfix</a:t>
            </a:r>
            <a:r>
              <a:rPr kumimoji="0" lang="en-US" sz="1500" b="1" i="0" u="none" strike="noStrike" kern="1200" cap="none" spc="0" normalizeH="0" baseline="0" noProof="0" dirty="0">
                <a:ln>
                  <a:noFill/>
                </a:ln>
                <a:solidFill>
                  <a:srgbClr val="333333"/>
                </a:solidFill>
                <a:effectLst/>
                <a:uLnTx/>
                <a:uFillTx/>
                <a:latin typeface="TheSans Swisscom Light"/>
                <a:ea typeface="+mn-ea"/>
                <a:cs typeface="+mn-cs"/>
                <a:hlinkClick r:id="rId3"/>
              </a:rPr>
              <a:t>-on-path-telemetry</a:t>
            </a:r>
            <a:r>
              <a:rPr kumimoji="0" lang="en-US" sz="1500" b="0" i="0" u="none" strike="noStrike" kern="1200" cap="none" spc="0" normalizeH="0" baseline="0" noProof="0" dirty="0">
                <a:ln>
                  <a:noFill/>
                </a:ln>
                <a:solidFill>
                  <a:srgbClr val="333333"/>
                </a:solidFill>
                <a:effectLst/>
                <a:uLnTx/>
                <a:uFillTx/>
                <a:latin typeface="TheSans Swisscom Light"/>
                <a:ea typeface="+mn-ea"/>
                <a:cs typeface="+mn-cs"/>
              </a:rPr>
              <a:t> defines OAM agnostic on-path delay IPFIX entities.</a:t>
            </a:r>
          </a:p>
          <a:p>
            <a:pPr marL="285750" marR="0" lvl="0" indent="-285750" algn="l" defTabSz="914400" rtl="0" eaLnBrk="1" fontAlgn="auto" latinLnBrk="0" hangingPunct="1">
              <a:lnSpc>
                <a:spcPct val="110000"/>
              </a:lnSpc>
              <a:spcBef>
                <a:spcPts val="300"/>
              </a:spcBef>
              <a:spcAft>
                <a:spcPts val="300"/>
              </a:spcAft>
              <a:buClr>
                <a:srgbClr val="11AAFF"/>
              </a:buClr>
              <a:buSzTx/>
              <a:buFont typeface="TheSans Swisscom" panose="020B0603020202020204" pitchFamily="34" charset="0"/>
              <a:buChar char="&gt;"/>
              <a:tabLst/>
              <a:defRPr/>
            </a:pPr>
            <a:r>
              <a:rPr kumimoji="0" lang="en-US" sz="1500" b="1" i="0" u="none" strike="noStrike" kern="1200" cap="none" spc="0" normalizeH="0" baseline="0" noProof="0" dirty="0">
                <a:ln>
                  <a:noFill/>
                </a:ln>
                <a:solidFill>
                  <a:srgbClr val="333333"/>
                </a:solidFill>
                <a:effectLst/>
                <a:uLnTx/>
                <a:uFillTx/>
                <a:latin typeface="TheSans Swisscom Light"/>
                <a:ea typeface="+mn-ea"/>
                <a:cs typeface="+mn-cs"/>
                <a:hlinkClick r:id="rId4"/>
              </a:rPr>
              <a:t>draft-</a:t>
            </a:r>
            <a:r>
              <a:rPr kumimoji="0" lang="en-US" sz="1500" b="1" i="0" u="none" strike="noStrike" kern="1200" cap="none" spc="0" normalizeH="0" baseline="0" noProof="0" dirty="0" err="1">
                <a:ln>
                  <a:noFill/>
                </a:ln>
                <a:solidFill>
                  <a:srgbClr val="333333"/>
                </a:solidFill>
                <a:effectLst/>
                <a:uLnTx/>
                <a:uFillTx/>
                <a:latin typeface="TheSans Swisscom Light"/>
                <a:ea typeface="+mn-ea"/>
                <a:cs typeface="+mn-cs"/>
                <a:hlinkClick r:id="rId4"/>
              </a:rPr>
              <a:t>ietf</a:t>
            </a:r>
            <a:r>
              <a:rPr kumimoji="0" lang="en-US" sz="1500" b="1" i="0" u="none" strike="noStrike" kern="1200" cap="none" spc="0" normalizeH="0" baseline="0" noProof="0" dirty="0">
                <a:ln>
                  <a:noFill/>
                </a:ln>
                <a:solidFill>
                  <a:srgbClr val="333333"/>
                </a:solidFill>
                <a:effectLst/>
                <a:uLnTx/>
                <a:uFillTx/>
                <a:latin typeface="TheSans Swisscom Light"/>
                <a:ea typeface="+mn-ea"/>
                <a:cs typeface="+mn-cs"/>
                <a:hlinkClick r:id="rId4"/>
              </a:rPr>
              <a:t>-opsawg-</a:t>
            </a:r>
            <a:r>
              <a:rPr kumimoji="0" lang="en-US" sz="1500" b="1" i="0" u="none" strike="noStrike" kern="1200" cap="none" spc="0" normalizeH="0" baseline="0" noProof="0" dirty="0" err="1">
                <a:ln>
                  <a:noFill/>
                </a:ln>
                <a:solidFill>
                  <a:srgbClr val="333333"/>
                </a:solidFill>
                <a:effectLst/>
                <a:uLnTx/>
                <a:uFillTx/>
                <a:latin typeface="TheSans Swisscom Light"/>
                <a:ea typeface="+mn-ea"/>
                <a:cs typeface="+mn-cs"/>
                <a:hlinkClick r:id="rId4"/>
              </a:rPr>
              <a:t>ipfix</a:t>
            </a:r>
            <a:r>
              <a:rPr kumimoji="0" lang="en-US" sz="1500" b="1" i="0" u="none" strike="noStrike" kern="1200" cap="none" spc="0" normalizeH="0" baseline="0" noProof="0" dirty="0">
                <a:ln>
                  <a:noFill/>
                </a:ln>
                <a:solidFill>
                  <a:srgbClr val="333333"/>
                </a:solidFill>
                <a:effectLst/>
                <a:uLnTx/>
                <a:uFillTx/>
                <a:latin typeface="TheSans Swisscom Light"/>
                <a:ea typeface="+mn-ea"/>
                <a:cs typeface="+mn-cs"/>
                <a:hlinkClick r:id="rId4"/>
              </a:rPr>
              <a:t>-alt-mark</a:t>
            </a:r>
            <a:r>
              <a:rPr kumimoji="0" lang="en-US" sz="1500" i="0" u="none" strike="noStrike" kern="1200" cap="none" spc="0" normalizeH="0" baseline="0" noProof="0" dirty="0">
                <a:ln>
                  <a:noFill/>
                </a:ln>
                <a:solidFill>
                  <a:srgbClr val="333333"/>
                </a:solidFill>
                <a:effectLst/>
                <a:uLnTx/>
                <a:uFillTx/>
                <a:latin typeface="TheSans Swisscom Light"/>
                <a:ea typeface="+mn-ea"/>
                <a:cs typeface="+mn-cs"/>
              </a:rPr>
              <a:t> defines Alternate Marking IPFIX entities.</a:t>
            </a:r>
          </a:p>
          <a:p>
            <a:pPr marL="285750" marR="0" lvl="0" indent="-285750" algn="l" defTabSz="914400" rtl="0" eaLnBrk="1" fontAlgn="auto" latinLnBrk="0" hangingPunct="1">
              <a:lnSpc>
                <a:spcPct val="110000"/>
              </a:lnSpc>
              <a:spcBef>
                <a:spcPts val="300"/>
              </a:spcBef>
              <a:spcAft>
                <a:spcPts val="300"/>
              </a:spcAft>
              <a:buClr>
                <a:srgbClr val="11AAFF"/>
              </a:buClr>
              <a:buSzTx/>
              <a:buFont typeface="TheSans Swisscom" panose="020B0603020202020204" pitchFamily="34" charset="0"/>
              <a:buChar char="&gt;"/>
              <a:tabLst/>
              <a:defRPr/>
            </a:pPr>
            <a:r>
              <a:rPr kumimoji="0" lang="en-US" sz="1500" b="1" i="0" u="none" strike="noStrike" kern="1200" cap="none" spc="0" normalizeH="0" baseline="0" noProof="0" dirty="0">
                <a:ln>
                  <a:noFill/>
                </a:ln>
                <a:solidFill>
                  <a:srgbClr val="333333"/>
                </a:solidFill>
                <a:effectLst/>
                <a:uLnTx/>
                <a:uFillTx/>
                <a:latin typeface="TheSans Swisscom Light"/>
                <a:ea typeface="+mn-ea"/>
                <a:cs typeface="+mn-cs"/>
                <a:hlinkClick r:id="rId5"/>
              </a:rPr>
              <a:t>draft-</a:t>
            </a:r>
            <a:r>
              <a:rPr kumimoji="0" lang="en-US" sz="1500" b="1" i="0" u="none" strike="noStrike" kern="1200" cap="none" spc="0" normalizeH="0" baseline="0" noProof="0" dirty="0" err="1">
                <a:ln>
                  <a:noFill/>
                </a:ln>
                <a:solidFill>
                  <a:srgbClr val="333333"/>
                </a:solidFill>
                <a:effectLst/>
                <a:uLnTx/>
                <a:uFillTx/>
                <a:latin typeface="TheSans Swisscom Light"/>
                <a:ea typeface="+mn-ea"/>
                <a:cs typeface="+mn-cs"/>
                <a:hlinkClick r:id="rId5"/>
              </a:rPr>
              <a:t>spiegel</a:t>
            </a:r>
            <a:r>
              <a:rPr kumimoji="0" lang="en-US" sz="1500" b="1" i="0" u="none" strike="noStrike" kern="1200" cap="none" spc="0" normalizeH="0" baseline="0" noProof="0" dirty="0">
                <a:ln>
                  <a:noFill/>
                </a:ln>
                <a:solidFill>
                  <a:srgbClr val="333333"/>
                </a:solidFill>
                <a:effectLst/>
                <a:uLnTx/>
                <a:uFillTx/>
                <a:latin typeface="TheSans Swisscom Light"/>
                <a:ea typeface="+mn-ea"/>
                <a:cs typeface="+mn-cs"/>
                <a:hlinkClick r:id="rId5"/>
              </a:rPr>
              <a:t>-ippm-</a:t>
            </a:r>
            <a:r>
              <a:rPr kumimoji="0" lang="en-US" sz="1500" b="1" i="0" u="none" strike="noStrike" kern="1200" cap="none" spc="0" normalizeH="0" baseline="0" noProof="0" dirty="0" err="1">
                <a:ln>
                  <a:noFill/>
                </a:ln>
                <a:solidFill>
                  <a:srgbClr val="333333"/>
                </a:solidFill>
                <a:effectLst/>
                <a:uLnTx/>
                <a:uFillTx/>
                <a:latin typeface="TheSans Swisscom Light"/>
                <a:ea typeface="+mn-ea"/>
                <a:cs typeface="+mn-cs"/>
                <a:hlinkClick r:id="rId5"/>
              </a:rPr>
              <a:t>ioam</a:t>
            </a:r>
            <a:r>
              <a:rPr kumimoji="0" lang="en-US" sz="1500" b="1" i="0" u="none" strike="noStrike" kern="1200" cap="none" spc="0" normalizeH="0" baseline="0" noProof="0" dirty="0">
                <a:ln>
                  <a:noFill/>
                </a:ln>
                <a:solidFill>
                  <a:srgbClr val="333333"/>
                </a:solidFill>
                <a:effectLst/>
                <a:uLnTx/>
                <a:uFillTx/>
                <a:latin typeface="TheSans Swisscom Light"/>
                <a:ea typeface="+mn-ea"/>
                <a:cs typeface="+mn-cs"/>
                <a:hlinkClick r:id="rId5"/>
              </a:rPr>
              <a:t>-</a:t>
            </a:r>
            <a:r>
              <a:rPr kumimoji="0" lang="en-US" sz="1500" b="1" i="0" u="none" strike="noStrike" kern="1200" cap="none" spc="0" normalizeH="0" baseline="0" noProof="0" dirty="0" err="1">
                <a:ln>
                  <a:noFill/>
                </a:ln>
                <a:solidFill>
                  <a:srgbClr val="333333"/>
                </a:solidFill>
                <a:effectLst/>
                <a:uLnTx/>
                <a:uFillTx/>
                <a:latin typeface="TheSans Swisscom Light"/>
                <a:ea typeface="+mn-ea"/>
                <a:cs typeface="+mn-cs"/>
                <a:hlinkClick r:id="rId5"/>
              </a:rPr>
              <a:t>rawexport</a:t>
            </a:r>
            <a:r>
              <a:rPr lang="en-US" sz="1500" dirty="0">
                <a:solidFill>
                  <a:srgbClr val="333333"/>
                </a:solidFill>
                <a:latin typeface="TheSans Swisscom Light"/>
              </a:rPr>
              <a:t> defines IOAM IPFIX entities.</a:t>
            </a:r>
            <a:endParaRPr kumimoji="0" lang="en-US" sz="1500" i="0" u="none" strike="noStrike" kern="1200" cap="none" spc="0" normalizeH="0" baseline="0" noProof="0" dirty="0">
              <a:ln>
                <a:noFill/>
              </a:ln>
              <a:solidFill>
                <a:srgbClr val="333333"/>
              </a:solidFill>
              <a:effectLst/>
              <a:uLnTx/>
              <a:uFillTx/>
              <a:latin typeface="TheSans Swisscom Light"/>
              <a:ea typeface="+mn-ea"/>
              <a:cs typeface="+mn-cs"/>
            </a:endParaRPr>
          </a:p>
        </p:txBody>
      </p:sp>
      <p:sp>
        <p:nvSpPr>
          <p:cNvPr id="8" name="Content Placeholder 1">
            <a:extLst>
              <a:ext uri="{FF2B5EF4-FFF2-40B4-BE49-F238E27FC236}">
                <a16:creationId xmlns:a16="http://schemas.microsoft.com/office/drawing/2014/main" id="{E5677CA3-B23A-E701-471E-B07D77B4E223}"/>
              </a:ext>
            </a:extLst>
          </p:cNvPr>
          <p:cNvSpPr txBox="1">
            <a:spLocks/>
          </p:cNvSpPr>
          <p:nvPr/>
        </p:nvSpPr>
        <p:spPr bwMode="black">
          <a:xfrm>
            <a:off x="7229475" y="4381500"/>
            <a:ext cx="1400176" cy="1854714"/>
          </a:xfrm>
          <a:prstGeom prst="rect">
            <a:avLst/>
          </a:prstGeom>
        </p:spPr>
        <p:txBody>
          <a:bodyPr vert="horz" lIns="0" tIns="0" rIns="0" bIns="0" rtlCol="0">
            <a:noAutofit/>
          </a:bodyPr>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72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90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108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12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14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marL="285750" marR="0" lvl="0" indent="-285750" algn="l" defTabSz="914400" rtl="0" eaLnBrk="1" fontAlgn="auto" latinLnBrk="0" hangingPunct="1">
              <a:lnSpc>
                <a:spcPct val="110000"/>
              </a:lnSpc>
              <a:spcBef>
                <a:spcPts val="300"/>
              </a:spcBef>
              <a:spcAft>
                <a:spcPts val="300"/>
              </a:spcAft>
              <a:buClr>
                <a:srgbClr val="11AAFF"/>
              </a:buClr>
              <a:buSzTx/>
              <a:buFont typeface="TheSans Swisscom" panose="020B0603020202020204" pitchFamily="34" charset="0"/>
              <a:buChar char="&gt;"/>
              <a:tabLst/>
              <a:defRPr/>
            </a:pPr>
            <a:r>
              <a:rPr kumimoji="0" lang="en-US" sz="1500" b="1" i="0" u="none" strike="noStrike" kern="1200" cap="none" spc="0" normalizeH="0" baseline="0" noProof="0" dirty="0">
                <a:ln>
                  <a:noFill/>
                </a:ln>
                <a:solidFill>
                  <a:srgbClr val="333333"/>
                </a:solidFill>
                <a:effectLst/>
                <a:uLnTx/>
                <a:uFillTx/>
                <a:latin typeface="TheSans Swisscom Light"/>
                <a:ea typeface="+mn-ea"/>
                <a:cs typeface="+mn-cs"/>
                <a:hlinkClick r:id="rId6"/>
              </a:rPr>
              <a:t>RFC 9487</a:t>
            </a:r>
            <a:br>
              <a:rPr kumimoji="0" lang="en-US" sz="1500" b="0" i="0" u="none" strike="noStrike" kern="1200" cap="none" spc="0" normalizeH="0" baseline="0" noProof="0" dirty="0">
                <a:ln>
                  <a:noFill/>
                </a:ln>
                <a:solidFill>
                  <a:srgbClr val="333333"/>
                </a:solidFill>
                <a:effectLst/>
                <a:uLnTx/>
                <a:uFillTx/>
                <a:latin typeface="TheSans Swisscom Light"/>
                <a:ea typeface="+mn-ea"/>
                <a:cs typeface="+mn-cs"/>
              </a:rPr>
            </a:br>
            <a:r>
              <a:rPr kumimoji="0" lang="en-US" sz="1500" b="0" i="0" u="none" strike="noStrike" kern="1200" cap="none" spc="0" normalizeH="0" baseline="0" noProof="0" dirty="0">
                <a:ln>
                  <a:noFill/>
                </a:ln>
                <a:solidFill>
                  <a:srgbClr val="333333"/>
                </a:solidFill>
                <a:effectLst/>
                <a:uLnTx/>
                <a:uFillTx/>
                <a:latin typeface="TheSans Swisscom Light"/>
                <a:ea typeface="+mn-ea"/>
                <a:cs typeface="+mn-cs"/>
              </a:rPr>
              <a:t>defines </a:t>
            </a:r>
            <a:br>
              <a:rPr kumimoji="0" lang="en-US" sz="1500" b="0" i="0" u="none" strike="noStrike" kern="1200" cap="none" spc="0" normalizeH="0" baseline="0" noProof="0" dirty="0">
                <a:ln>
                  <a:noFill/>
                </a:ln>
                <a:solidFill>
                  <a:srgbClr val="333333"/>
                </a:solidFill>
                <a:effectLst/>
                <a:uLnTx/>
                <a:uFillTx/>
                <a:latin typeface="TheSans Swisscom Light"/>
                <a:ea typeface="+mn-ea"/>
                <a:cs typeface="+mn-cs"/>
              </a:rPr>
            </a:br>
            <a:r>
              <a:rPr kumimoji="0" lang="en-US" sz="1500" b="0" i="0" u="none" strike="noStrike" kern="1200" cap="none" spc="0" normalizeH="0" baseline="0" noProof="0" dirty="0">
                <a:ln>
                  <a:noFill/>
                </a:ln>
                <a:solidFill>
                  <a:srgbClr val="333333"/>
                </a:solidFill>
                <a:effectLst/>
                <a:uLnTx/>
                <a:uFillTx/>
                <a:latin typeface="TheSans Swisscom Light"/>
                <a:ea typeface="+mn-ea"/>
                <a:cs typeface="+mn-cs"/>
              </a:rPr>
              <a:t>Segment Routing Header</a:t>
            </a:r>
            <a:br>
              <a:rPr kumimoji="0" lang="en-US" sz="1500" b="0" i="0" u="none" strike="noStrike" kern="1200" cap="none" spc="0" normalizeH="0" baseline="0" noProof="0" dirty="0">
                <a:ln>
                  <a:noFill/>
                </a:ln>
                <a:solidFill>
                  <a:srgbClr val="333333"/>
                </a:solidFill>
                <a:effectLst/>
                <a:uLnTx/>
                <a:uFillTx/>
                <a:latin typeface="TheSans Swisscom Light"/>
                <a:ea typeface="+mn-ea"/>
                <a:cs typeface="+mn-cs"/>
              </a:rPr>
            </a:br>
            <a:r>
              <a:rPr kumimoji="0" lang="en-US" sz="1500" b="0" i="0" u="none" strike="noStrike" kern="1200" cap="none" spc="0" normalizeH="0" baseline="0" noProof="0" dirty="0">
                <a:ln>
                  <a:noFill/>
                </a:ln>
                <a:solidFill>
                  <a:srgbClr val="333333"/>
                </a:solidFill>
                <a:effectLst/>
                <a:uLnTx/>
                <a:uFillTx/>
                <a:latin typeface="TheSans Swisscom Light"/>
                <a:ea typeface="+mn-ea"/>
                <a:cs typeface="+mn-cs"/>
              </a:rPr>
              <a:t>IPFIX entities</a:t>
            </a:r>
            <a:endParaRPr kumimoji="0" lang="en-US" sz="1500" i="0" u="none" strike="noStrike" kern="1200" cap="none" spc="0" normalizeH="0" baseline="0" noProof="0" dirty="0">
              <a:ln>
                <a:noFill/>
              </a:ln>
              <a:solidFill>
                <a:srgbClr val="333333"/>
              </a:solidFill>
              <a:effectLst/>
              <a:uLnTx/>
              <a:uFillTx/>
              <a:latin typeface="TheSans Swisscom Light"/>
              <a:ea typeface="+mn-ea"/>
              <a:cs typeface="+mn-cs"/>
            </a:endParaRPr>
          </a:p>
        </p:txBody>
      </p:sp>
      <p:sp>
        <p:nvSpPr>
          <p:cNvPr id="9" name="Right Brace 8">
            <a:extLst>
              <a:ext uri="{FF2B5EF4-FFF2-40B4-BE49-F238E27FC236}">
                <a16:creationId xmlns:a16="http://schemas.microsoft.com/office/drawing/2014/main" id="{B670DE5F-A5F9-23E7-3050-437A93C6F879}"/>
              </a:ext>
            </a:extLst>
          </p:cNvPr>
          <p:cNvSpPr/>
          <p:nvPr/>
        </p:nvSpPr>
        <p:spPr bwMode="gray">
          <a:xfrm rot="5400000">
            <a:off x="2751264" y="1491584"/>
            <a:ext cx="364872" cy="3771900"/>
          </a:xfrm>
          <a:prstGeom prst="rightBrace">
            <a:avLst/>
          </a:prstGeom>
          <a:noFill/>
          <a:ln w="6350" cap="flat" cmpd="sng" algn="ctr">
            <a:solidFill>
              <a:srgbClr val="3333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CH" sz="1800" b="0" i="0" u="none" strike="noStrike" kern="0" cap="none" spc="0" normalizeH="0" baseline="0" noProof="0">
              <a:ln>
                <a:noFill/>
              </a:ln>
              <a:solidFill>
                <a:srgbClr val="333333"/>
              </a:solidFill>
              <a:effectLst/>
              <a:uLnTx/>
              <a:uFillTx/>
              <a:latin typeface="TheSans Swisscom Light"/>
              <a:ea typeface="+mn-ea"/>
              <a:cs typeface="+mn-cs"/>
            </a:endParaRPr>
          </a:p>
        </p:txBody>
      </p:sp>
      <p:sp>
        <p:nvSpPr>
          <p:cNvPr id="10" name="Right Brace 9">
            <a:extLst>
              <a:ext uri="{FF2B5EF4-FFF2-40B4-BE49-F238E27FC236}">
                <a16:creationId xmlns:a16="http://schemas.microsoft.com/office/drawing/2014/main" id="{D349DEB3-4D3A-5208-B274-3EDB4A2B18F4}"/>
              </a:ext>
            </a:extLst>
          </p:cNvPr>
          <p:cNvSpPr/>
          <p:nvPr/>
        </p:nvSpPr>
        <p:spPr bwMode="gray">
          <a:xfrm rot="5400000">
            <a:off x="6461251" y="1601122"/>
            <a:ext cx="364872" cy="3552825"/>
          </a:xfrm>
          <a:prstGeom prst="rightBrace">
            <a:avLst/>
          </a:prstGeom>
          <a:noFill/>
          <a:ln w="6350" cap="flat" cmpd="sng" algn="ctr">
            <a:solidFill>
              <a:srgbClr val="333333"/>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de-CH" sz="1800" b="0" i="0" u="none" strike="noStrike" kern="0" cap="none" spc="0" normalizeH="0" baseline="0" noProof="0">
              <a:ln>
                <a:noFill/>
              </a:ln>
              <a:solidFill>
                <a:srgbClr val="333333"/>
              </a:solidFill>
              <a:effectLst/>
              <a:uLnTx/>
              <a:uFillTx/>
              <a:latin typeface="TheSans Swisscom Light"/>
              <a:ea typeface="+mn-ea"/>
              <a:cs typeface="+mn-cs"/>
            </a:endParaRPr>
          </a:p>
        </p:txBody>
      </p:sp>
      <p:sp>
        <p:nvSpPr>
          <p:cNvPr id="11" name="Content Placeholder 1">
            <a:extLst>
              <a:ext uri="{FF2B5EF4-FFF2-40B4-BE49-F238E27FC236}">
                <a16:creationId xmlns:a16="http://schemas.microsoft.com/office/drawing/2014/main" id="{8D3FA8E1-4837-ED42-27D3-F4F2A40BAC04}"/>
              </a:ext>
            </a:extLst>
          </p:cNvPr>
          <p:cNvSpPr txBox="1">
            <a:spLocks/>
          </p:cNvSpPr>
          <p:nvPr/>
        </p:nvSpPr>
        <p:spPr bwMode="black">
          <a:xfrm>
            <a:off x="1933576" y="3590388"/>
            <a:ext cx="2095499" cy="364873"/>
          </a:xfrm>
          <a:prstGeom prst="rect">
            <a:avLst/>
          </a:prstGeom>
        </p:spPr>
        <p:txBody>
          <a:bodyPr vert="horz" lIns="0" tIns="0" rIns="0" bIns="0" rtlCol="0">
            <a:noAutofit/>
          </a:bodyPr>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72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90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108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12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14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marR="0" lvl="0" algn="l" defTabSz="914400" rtl="0" eaLnBrk="1" fontAlgn="auto" latinLnBrk="0" hangingPunct="1">
              <a:lnSpc>
                <a:spcPct val="110000"/>
              </a:lnSpc>
              <a:spcBef>
                <a:spcPts val="300"/>
              </a:spcBef>
              <a:spcAft>
                <a:spcPts val="300"/>
              </a:spcAft>
              <a:buClr>
                <a:srgbClr val="11AAFF"/>
              </a:buClr>
              <a:buSzTx/>
              <a:tabLst/>
              <a:defRPr/>
            </a:pPr>
            <a:r>
              <a:rPr kumimoji="0" lang="en-US" sz="1600" b="1" i="0" u="none" strike="noStrike" kern="1200" cap="none" spc="0" normalizeH="0" baseline="0" noProof="0" dirty="0">
                <a:ln>
                  <a:noFill/>
                </a:ln>
                <a:solidFill>
                  <a:srgbClr val="FF0000"/>
                </a:solidFill>
                <a:effectLst/>
                <a:uLnTx/>
                <a:uFillTx/>
                <a:latin typeface="TheSans Swisscom Light"/>
                <a:ea typeface="+mn-ea"/>
                <a:cs typeface="+mn-cs"/>
              </a:rPr>
              <a:t>Hop-by-Hop processed</a:t>
            </a:r>
            <a:endParaRPr kumimoji="0" lang="en-US" sz="1600" i="0" u="none" strike="noStrike" kern="1200" cap="none" spc="0" normalizeH="0" baseline="0" noProof="0" dirty="0">
              <a:ln>
                <a:noFill/>
              </a:ln>
              <a:solidFill>
                <a:srgbClr val="FF0000"/>
              </a:solidFill>
              <a:effectLst/>
              <a:uLnTx/>
              <a:uFillTx/>
              <a:latin typeface="TheSans Swisscom Light"/>
              <a:ea typeface="+mn-ea"/>
              <a:cs typeface="+mn-cs"/>
            </a:endParaRPr>
          </a:p>
        </p:txBody>
      </p:sp>
      <p:sp>
        <p:nvSpPr>
          <p:cNvPr id="12" name="Content Placeholder 1">
            <a:extLst>
              <a:ext uri="{FF2B5EF4-FFF2-40B4-BE49-F238E27FC236}">
                <a16:creationId xmlns:a16="http://schemas.microsoft.com/office/drawing/2014/main" id="{BB2371D0-B9FE-D913-1ABB-EE7D8DF2A325}"/>
              </a:ext>
            </a:extLst>
          </p:cNvPr>
          <p:cNvSpPr txBox="1">
            <a:spLocks/>
          </p:cNvSpPr>
          <p:nvPr/>
        </p:nvSpPr>
        <p:spPr bwMode="black">
          <a:xfrm>
            <a:off x="5691187" y="3590388"/>
            <a:ext cx="2095499" cy="364873"/>
          </a:xfrm>
          <a:prstGeom prst="rect">
            <a:avLst/>
          </a:prstGeom>
        </p:spPr>
        <p:txBody>
          <a:bodyPr vert="horz" lIns="0" tIns="0" rIns="0" bIns="0" rtlCol="0">
            <a:noAutofit/>
          </a:bodyPr>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72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90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108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12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14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marR="0" lvl="0" algn="l" defTabSz="914400" rtl="0" eaLnBrk="1" fontAlgn="auto" latinLnBrk="0" hangingPunct="1">
              <a:lnSpc>
                <a:spcPct val="110000"/>
              </a:lnSpc>
              <a:spcBef>
                <a:spcPts val="300"/>
              </a:spcBef>
              <a:spcAft>
                <a:spcPts val="300"/>
              </a:spcAft>
              <a:buClr>
                <a:srgbClr val="11AAFF"/>
              </a:buClr>
              <a:buSzTx/>
              <a:tabLst/>
              <a:defRPr/>
            </a:pPr>
            <a:r>
              <a:rPr lang="en-US" b="1" dirty="0">
                <a:solidFill>
                  <a:srgbClr val="FF0000"/>
                </a:solidFill>
                <a:latin typeface="TheSans Swisscom Light"/>
              </a:rPr>
              <a:t>Endpoint</a:t>
            </a:r>
            <a:r>
              <a:rPr kumimoji="0" lang="en-US" sz="1600" b="1" i="0" u="none" strike="noStrike" kern="1200" cap="none" spc="0" normalizeH="0" baseline="0" noProof="0" dirty="0">
                <a:ln>
                  <a:noFill/>
                </a:ln>
                <a:solidFill>
                  <a:srgbClr val="FF0000"/>
                </a:solidFill>
                <a:effectLst/>
                <a:uLnTx/>
                <a:uFillTx/>
                <a:latin typeface="TheSans Swisscom Light"/>
                <a:ea typeface="+mn-ea"/>
                <a:cs typeface="+mn-cs"/>
              </a:rPr>
              <a:t> processed</a:t>
            </a:r>
            <a:endParaRPr kumimoji="0" lang="en-US" sz="1600" i="0" u="none" strike="noStrike" kern="1200" cap="none" spc="0" normalizeH="0" baseline="0" noProof="0" dirty="0">
              <a:ln>
                <a:noFill/>
              </a:ln>
              <a:solidFill>
                <a:srgbClr val="FF0000"/>
              </a:solidFill>
              <a:effectLst/>
              <a:uLnTx/>
              <a:uFillTx/>
              <a:latin typeface="TheSans Swisscom Light"/>
              <a:ea typeface="+mn-ea"/>
              <a:cs typeface="+mn-cs"/>
            </a:endParaRPr>
          </a:p>
        </p:txBody>
      </p:sp>
      <p:pic>
        <p:nvPicPr>
          <p:cNvPr id="20" name="Picture 19">
            <a:extLst>
              <a:ext uri="{FF2B5EF4-FFF2-40B4-BE49-F238E27FC236}">
                <a16:creationId xmlns:a16="http://schemas.microsoft.com/office/drawing/2014/main" id="{308323BF-D73B-AF00-8DDF-30CFCC18A6A6}"/>
              </a:ext>
            </a:extLst>
          </p:cNvPr>
          <p:cNvPicPr>
            <a:picLocks noChangeAspect="1"/>
          </p:cNvPicPr>
          <p:nvPr/>
        </p:nvPicPr>
        <p:blipFill>
          <a:blip r:embed="rId7"/>
          <a:stretch>
            <a:fillRect/>
          </a:stretch>
        </p:blipFill>
        <p:spPr>
          <a:xfrm>
            <a:off x="895350" y="1892556"/>
            <a:ext cx="10401300" cy="1209675"/>
          </a:xfrm>
          <a:prstGeom prst="rect">
            <a:avLst/>
          </a:prstGeom>
        </p:spPr>
      </p:pic>
      <p:pic>
        <p:nvPicPr>
          <p:cNvPr id="22" name="Picture 21">
            <a:extLst>
              <a:ext uri="{FF2B5EF4-FFF2-40B4-BE49-F238E27FC236}">
                <a16:creationId xmlns:a16="http://schemas.microsoft.com/office/drawing/2014/main" id="{3135CB06-6366-E8A5-0C19-26F32ED0F61C}"/>
              </a:ext>
            </a:extLst>
          </p:cNvPr>
          <p:cNvPicPr>
            <a:picLocks noChangeAspect="1"/>
          </p:cNvPicPr>
          <p:nvPr/>
        </p:nvPicPr>
        <p:blipFill>
          <a:blip r:embed="rId8"/>
          <a:stretch>
            <a:fillRect/>
          </a:stretch>
        </p:blipFill>
        <p:spPr>
          <a:xfrm>
            <a:off x="1214437" y="3559971"/>
            <a:ext cx="602041" cy="364873"/>
          </a:xfrm>
          <a:prstGeom prst="rect">
            <a:avLst/>
          </a:prstGeom>
        </p:spPr>
      </p:pic>
      <p:pic>
        <p:nvPicPr>
          <p:cNvPr id="23" name="Picture 22">
            <a:extLst>
              <a:ext uri="{FF2B5EF4-FFF2-40B4-BE49-F238E27FC236}">
                <a16:creationId xmlns:a16="http://schemas.microsoft.com/office/drawing/2014/main" id="{63747016-76D5-353E-8259-8DF586E7D8ED}"/>
              </a:ext>
            </a:extLst>
          </p:cNvPr>
          <p:cNvPicPr>
            <a:picLocks noChangeAspect="1"/>
          </p:cNvPicPr>
          <p:nvPr/>
        </p:nvPicPr>
        <p:blipFill>
          <a:blip r:embed="rId8"/>
          <a:stretch>
            <a:fillRect/>
          </a:stretch>
        </p:blipFill>
        <p:spPr>
          <a:xfrm>
            <a:off x="4986337" y="3559971"/>
            <a:ext cx="602041" cy="364873"/>
          </a:xfrm>
          <a:prstGeom prst="rect">
            <a:avLst/>
          </a:prstGeom>
        </p:spPr>
      </p:pic>
    </p:spTree>
    <p:extLst>
      <p:ext uri="{BB962C8B-B14F-4D97-AF65-F5344CB8AC3E}">
        <p14:creationId xmlns:p14="http://schemas.microsoft.com/office/powerpoint/2010/main" val="2378737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4">
            <a:extLst>
              <a:ext uri="{FF2B5EF4-FFF2-40B4-BE49-F238E27FC236}">
                <a16:creationId xmlns:a16="http://schemas.microsoft.com/office/drawing/2014/main" id="{F0F1E9D6-10B1-F83D-34D5-27D029B3114F}"/>
              </a:ext>
            </a:extLst>
          </p:cNvPr>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l="3241"/>
          <a:stretch/>
        </p:blipFill>
        <p:spPr bwMode="auto">
          <a:xfrm rot="16200000">
            <a:off x="-548774" y="-654091"/>
            <a:ext cx="9287173" cy="9476204"/>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4AC485-25DE-431E-B345-9C0A15BB7F8A}" type="slidenum">
              <a:rPr kumimoji="0" lang="de-CH" sz="14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de-CH" sz="14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4" name="Text Placeholder 10">
            <a:extLst>
              <a:ext uri="{FF2B5EF4-FFF2-40B4-BE49-F238E27FC236}">
                <a16:creationId xmlns:a16="http://schemas.microsoft.com/office/drawing/2014/main" id="{94D1457C-AEF2-95BD-FBF7-B63B661B23C4}"/>
              </a:ext>
            </a:extLst>
          </p:cNvPr>
          <p:cNvSpPr txBox="1">
            <a:spLocks/>
          </p:cNvSpPr>
          <p:nvPr/>
        </p:nvSpPr>
        <p:spPr bwMode="black">
          <a:xfrm>
            <a:off x="7741430" y="1475305"/>
            <a:ext cx="3971855" cy="3540832"/>
          </a:xfrm>
          <a:prstGeom prst="rect">
            <a:avLst/>
          </a:prstGeom>
        </p:spPr>
        <p:txBody>
          <a:bodyPr lIns="0" tIns="28800" rIns="0" bIns="28800" anchor="b"/>
          <a:lstStyle>
            <a:lvl1pPr marL="0" indent="0" algn="l" defTabSz="914400" rtl="0" eaLnBrk="1" latinLnBrk="0" hangingPunct="1">
              <a:lnSpc>
                <a:spcPct val="90000"/>
              </a:lnSpc>
              <a:spcBef>
                <a:spcPts val="0"/>
              </a:spcBef>
              <a:spcAft>
                <a:spcPts val="0"/>
              </a:spcAft>
              <a:buFont typeface="Arial" panose="020B0604020202020204" pitchFamily="34" charset="0"/>
              <a:buNone/>
              <a:defRPr sz="3200" b="1" kern="1200">
                <a:solidFill>
                  <a:schemeClr val="tx1"/>
                </a:solidFill>
                <a:latin typeface="+mj-lt"/>
                <a:ea typeface="+mn-ea"/>
                <a:cs typeface="+mn-cs"/>
              </a:defRPr>
            </a:lvl1pPr>
            <a:lvl2pPr marL="0" indent="0" algn="l" defTabSz="914400" rtl="0" eaLnBrk="1" latinLnBrk="0" hangingPunct="1">
              <a:lnSpc>
                <a:spcPct val="90000"/>
              </a:lnSpc>
              <a:spcBef>
                <a:spcPts val="0"/>
              </a:spcBef>
              <a:spcAft>
                <a:spcPts val="0"/>
              </a:spcAft>
              <a:buFont typeface="Arial" panose="020B0604020202020204" pitchFamily="34" charset="0"/>
              <a:buNone/>
              <a:defRPr sz="3200" b="1" kern="1200">
                <a:solidFill>
                  <a:schemeClr val="tx1"/>
                </a:solidFill>
                <a:latin typeface="+mj-lt"/>
                <a:ea typeface="+mn-ea"/>
                <a:cs typeface="+mn-cs"/>
              </a:defRPr>
            </a:lvl2pPr>
            <a:lvl3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3pPr>
            <a:lvl4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4pPr>
            <a:lvl5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5pPr>
            <a:lvl6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6pPr>
            <a:lvl7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7pPr>
            <a:lvl8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8pPr>
            <a:lvl9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2700" b="1" i="0" u="none" strike="noStrike" kern="1200" cap="none" spc="-50" normalizeH="0" baseline="0" noProof="0" dirty="0">
              <a:ln>
                <a:noFill/>
              </a:ln>
              <a:solidFill>
                <a:srgbClr val="333333"/>
              </a:solidFill>
              <a:effectLst/>
              <a:uLnTx/>
              <a:uFillTx/>
              <a:latin typeface="TheSans Swisscom Light"/>
              <a:ea typeface="+mn-ea"/>
              <a:cs typeface="+mn-cs"/>
            </a:endParaRPr>
          </a:p>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700" b="1" i="0" u="none" strike="noStrike" kern="1200" cap="none" spc="-50" normalizeH="0" baseline="0" noProof="0" dirty="0">
                <a:ln>
                  <a:noFill/>
                </a:ln>
                <a:solidFill>
                  <a:srgbClr val="333333"/>
                </a:solidFill>
                <a:effectLst/>
                <a:uLnTx/>
                <a:uFillTx/>
                <a:latin typeface="TheSans Swisscom Light"/>
                <a:ea typeface="+mn-ea"/>
                <a:cs typeface="+mn-cs"/>
              </a:rPr>
              <a:t>Network Observability</a:t>
            </a:r>
            <a:br>
              <a:rPr kumimoji="0" lang="en-US" sz="2700" b="1" i="0" u="none" strike="noStrike" kern="1200" cap="none" spc="-50" normalizeH="0" baseline="0" noProof="0" dirty="0">
                <a:ln>
                  <a:noFill/>
                </a:ln>
                <a:solidFill>
                  <a:srgbClr val="333333"/>
                </a:solidFill>
                <a:effectLst/>
                <a:uLnTx/>
                <a:uFillTx/>
                <a:latin typeface="TheSans Swisscom Light"/>
                <a:ea typeface="+mn-ea"/>
                <a:cs typeface="+mn-cs"/>
              </a:rPr>
            </a:br>
            <a:endParaRPr kumimoji="0" lang="en-US" sz="2700" b="1" i="0" u="none" strike="noStrike" kern="1200" cap="none" spc="-50" normalizeH="0" baseline="0" noProof="0" dirty="0">
              <a:ln>
                <a:noFill/>
              </a:ln>
              <a:solidFill>
                <a:srgbClr val="321A10"/>
              </a:solidFill>
              <a:effectLst/>
              <a:uLnTx/>
              <a:uFillTx/>
              <a:latin typeface="TheSans Swisscom Light"/>
              <a:ea typeface="+mn-ea"/>
              <a:cs typeface="+mn-cs"/>
            </a:endParaRPr>
          </a:p>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2700" b="1" i="0" u="none" strike="noStrike" kern="1200" cap="none" spc="-50" normalizeH="0" baseline="0" noProof="0" dirty="0">
                <a:ln>
                  <a:noFill/>
                </a:ln>
                <a:solidFill>
                  <a:srgbClr val="FF0000"/>
                </a:solidFill>
                <a:effectLst/>
                <a:uLnTx/>
                <a:uFillTx/>
                <a:latin typeface="TheSans Swisscom Light"/>
                <a:ea typeface="+mn-ea"/>
                <a:cs typeface="+mn-cs"/>
              </a:rPr>
              <a:t>System Demo</a:t>
            </a:r>
            <a:br>
              <a:rPr kumimoji="0" lang="en-US" sz="2000" b="1" i="0" u="none" strike="noStrike" kern="1200" cap="none" spc="-50" normalizeH="0" baseline="0" noProof="0" dirty="0">
                <a:ln>
                  <a:noFill/>
                </a:ln>
                <a:solidFill>
                  <a:srgbClr val="321A10"/>
                </a:solidFill>
                <a:effectLst/>
                <a:uLnTx/>
                <a:uFillTx/>
                <a:latin typeface="TheSans Swisscom Light"/>
                <a:ea typeface="+mn-ea"/>
                <a:cs typeface="+mn-cs"/>
              </a:rPr>
            </a:br>
            <a:br>
              <a:rPr kumimoji="0" lang="en-US" sz="2000" b="1" i="0" u="none" strike="noStrike" kern="1200" cap="none" spc="-50" normalizeH="0" baseline="0" noProof="0" dirty="0">
                <a:ln>
                  <a:noFill/>
                </a:ln>
                <a:solidFill>
                  <a:srgbClr val="333333"/>
                </a:solidFill>
                <a:effectLst/>
                <a:uLnTx/>
                <a:uFillTx/>
                <a:latin typeface="TheSans Swisscom Light"/>
                <a:ea typeface="+mn-ea"/>
                <a:cs typeface="+mn-cs"/>
              </a:rPr>
            </a:br>
            <a:r>
              <a:rPr kumimoji="0" lang="en-US" sz="2000" b="1" i="0" u="none" strike="noStrike" kern="1200" cap="none" spc="-50" normalizeH="0" baseline="0" noProof="0" dirty="0">
                <a:ln>
                  <a:noFill/>
                </a:ln>
                <a:solidFill>
                  <a:srgbClr val="333333"/>
                </a:solidFill>
                <a:effectLst/>
                <a:uLnTx/>
                <a:uFillTx/>
                <a:latin typeface="TheSans Swisscom Light"/>
                <a:ea typeface="+mn-ea"/>
                <a:cs typeface="+mn-cs"/>
              </a:rPr>
              <a:t>Detect L3 VPN Topology changes </a:t>
            </a:r>
            <a:br>
              <a:rPr kumimoji="0" lang="en-US" sz="2000" b="1" i="0" u="none" strike="noStrike" kern="1200" cap="none" spc="-50" normalizeH="0" baseline="0" noProof="0" dirty="0">
                <a:ln>
                  <a:noFill/>
                </a:ln>
                <a:solidFill>
                  <a:srgbClr val="333333"/>
                </a:solidFill>
                <a:effectLst/>
                <a:uLnTx/>
                <a:uFillTx/>
                <a:latin typeface="TheSans Swisscom Light"/>
                <a:ea typeface="+mn-ea"/>
                <a:cs typeface="+mn-cs"/>
              </a:rPr>
            </a:br>
            <a:r>
              <a:rPr kumimoji="0" lang="en-US" sz="2000" b="1" i="0" u="none" strike="noStrike" kern="1200" cap="none" spc="-50" normalizeH="0" baseline="0" noProof="0" dirty="0">
                <a:ln>
                  <a:noFill/>
                </a:ln>
                <a:solidFill>
                  <a:srgbClr val="333333"/>
                </a:solidFill>
                <a:effectLst/>
                <a:uLnTx/>
                <a:uFillTx/>
                <a:latin typeface="TheSans Swisscom Light"/>
                <a:ea typeface="+mn-ea"/>
                <a:cs typeface="+mn-cs"/>
              </a:rPr>
              <a:t>and its Forwarding Plane impact</a:t>
            </a:r>
            <a:br>
              <a:rPr kumimoji="0" lang="en-US" sz="2000" b="1" i="0" u="none" strike="noStrike" kern="1200" cap="none" spc="-50" normalizeH="0" baseline="0" noProof="0" dirty="0">
                <a:ln>
                  <a:noFill/>
                </a:ln>
                <a:solidFill>
                  <a:srgbClr val="333333"/>
                </a:solidFill>
                <a:effectLst/>
                <a:uLnTx/>
                <a:uFillTx/>
                <a:latin typeface="TheSans Swisscom Light"/>
                <a:ea typeface="+mn-ea"/>
                <a:cs typeface="+mn-cs"/>
              </a:rPr>
            </a:br>
            <a:r>
              <a:rPr kumimoji="0" lang="en-US" sz="2000" b="1" i="0" u="none" strike="noStrike" kern="1200" cap="none" spc="-50" normalizeH="0" baseline="0" noProof="0" dirty="0">
                <a:ln>
                  <a:noFill/>
                </a:ln>
                <a:solidFill>
                  <a:srgbClr val="333333"/>
                </a:solidFill>
                <a:effectLst/>
                <a:uLnTx/>
                <a:uFillTx/>
                <a:latin typeface="TheSans Swisscom Light"/>
                <a:ea typeface="+mn-ea"/>
                <a:cs typeface="+mn-cs"/>
              </a:rPr>
              <a:t>in </a:t>
            </a:r>
            <a:r>
              <a:rPr kumimoji="0" lang="en-US" sz="2000" b="1" i="0" u="none" strike="noStrike" kern="1200" cap="none" spc="-50" normalizeH="0" baseline="0" noProof="0" dirty="0">
                <a:ln>
                  <a:noFill/>
                </a:ln>
                <a:solidFill>
                  <a:srgbClr val="FF0000"/>
                </a:solidFill>
                <a:effectLst/>
                <a:uLnTx/>
                <a:uFillTx/>
                <a:latin typeface="TheSans Swisscom Light"/>
                <a:ea typeface="+mn-ea"/>
                <a:cs typeface="+mn-cs"/>
              </a:rPr>
              <a:t>Near Real-Time</a:t>
            </a:r>
          </a:p>
        </p:txBody>
      </p:sp>
      <p:pic>
        <p:nvPicPr>
          <p:cNvPr id="5" name="Picture 4">
            <a:extLst>
              <a:ext uri="{FF2B5EF4-FFF2-40B4-BE49-F238E27FC236}">
                <a16:creationId xmlns:a16="http://schemas.microsoft.com/office/drawing/2014/main" id="{61C68E00-6D94-F42D-C3EE-88A0B5A5937D}"/>
              </a:ext>
            </a:extLst>
          </p:cNvPr>
          <p:cNvPicPr>
            <a:picLocks noChangeAspect="1"/>
          </p:cNvPicPr>
          <p:nvPr/>
        </p:nvPicPr>
        <p:blipFill>
          <a:blip r:embed="rId4"/>
          <a:stretch>
            <a:fillRect/>
          </a:stretch>
        </p:blipFill>
        <p:spPr>
          <a:xfrm>
            <a:off x="1138390" y="1132113"/>
            <a:ext cx="5767508" cy="4345577"/>
          </a:xfrm>
          <a:prstGeom prst="rect">
            <a:avLst/>
          </a:prstGeom>
        </p:spPr>
      </p:pic>
      <p:cxnSp>
        <p:nvCxnSpPr>
          <p:cNvPr id="7" name="Straight Connector 6">
            <a:extLst>
              <a:ext uri="{FF2B5EF4-FFF2-40B4-BE49-F238E27FC236}">
                <a16:creationId xmlns:a16="http://schemas.microsoft.com/office/drawing/2014/main" id="{B36ECB33-A792-C7CE-A3DA-9B928204F1D8}"/>
              </a:ext>
            </a:extLst>
          </p:cNvPr>
          <p:cNvCxnSpPr>
            <a:cxnSpLocks/>
          </p:cNvCxnSpPr>
          <p:nvPr/>
        </p:nvCxnSpPr>
        <p:spPr>
          <a:xfrm>
            <a:off x="1720179" y="1475305"/>
            <a:ext cx="0" cy="3854341"/>
          </a:xfrm>
          <a:prstGeom prst="line">
            <a:avLst/>
          </a:prstGeom>
          <a:noFill/>
          <a:ln w="12700" cap="flat">
            <a:solidFill>
              <a:srgbClr val="FF0000"/>
            </a:solidFill>
            <a:prstDash val="sysDot"/>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4" name="Straight Connector 13">
            <a:extLst>
              <a:ext uri="{FF2B5EF4-FFF2-40B4-BE49-F238E27FC236}">
                <a16:creationId xmlns:a16="http://schemas.microsoft.com/office/drawing/2014/main" id="{DF8FFC08-AD32-126D-410C-DE1D65099B3F}"/>
              </a:ext>
            </a:extLst>
          </p:cNvPr>
          <p:cNvCxnSpPr>
            <a:cxnSpLocks/>
          </p:cNvCxnSpPr>
          <p:nvPr/>
        </p:nvCxnSpPr>
        <p:spPr>
          <a:xfrm>
            <a:off x="2565963" y="1475305"/>
            <a:ext cx="0" cy="3854341"/>
          </a:xfrm>
          <a:prstGeom prst="line">
            <a:avLst/>
          </a:prstGeom>
          <a:noFill/>
          <a:ln w="12700" cap="flat">
            <a:solidFill>
              <a:srgbClr val="FF0000"/>
            </a:solidFill>
            <a:prstDash val="sysDot"/>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5" name="Straight Connector 14">
            <a:extLst>
              <a:ext uri="{FF2B5EF4-FFF2-40B4-BE49-F238E27FC236}">
                <a16:creationId xmlns:a16="http://schemas.microsoft.com/office/drawing/2014/main" id="{3AB90515-8012-B50E-1F7E-08EFEAD19B7A}"/>
              </a:ext>
            </a:extLst>
          </p:cNvPr>
          <p:cNvCxnSpPr>
            <a:cxnSpLocks/>
          </p:cNvCxnSpPr>
          <p:nvPr/>
        </p:nvCxnSpPr>
        <p:spPr>
          <a:xfrm>
            <a:off x="4968685" y="1475305"/>
            <a:ext cx="0" cy="3854341"/>
          </a:xfrm>
          <a:prstGeom prst="line">
            <a:avLst/>
          </a:prstGeom>
          <a:noFill/>
          <a:ln w="12700" cap="flat">
            <a:solidFill>
              <a:srgbClr val="FF0000"/>
            </a:solidFill>
            <a:prstDash val="sysDot"/>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6" name="Straight Connector 15">
            <a:extLst>
              <a:ext uri="{FF2B5EF4-FFF2-40B4-BE49-F238E27FC236}">
                <a16:creationId xmlns:a16="http://schemas.microsoft.com/office/drawing/2014/main" id="{8BAB2A93-1FD4-1171-26E5-EFE2B463BEA8}"/>
              </a:ext>
            </a:extLst>
          </p:cNvPr>
          <p:cNvCxnSpPr>
            <a:cxnSpLocks/>
          </p:cNvCxnSpPr>
          <p:nvPr/>
        </p:nvCxnSpPr>
        <p:spPr>
          <a:xfrm>
            <a:off x="5731040" y="1475305"/>
            <a:ext cx="0" cy="3854341"/>
          </a:xfrm>
          <a:prstGeom prst="line">
            <a:avLst/>
          </a:prstGeom>
          <a:noFill/>
          <a:ln w="12700" cap="flat">
            <a:solidFill>
              <a:srgbClr val="FF0000"/>
            </a:solidFill>
            <a:prstDash val="sysDot"/>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990236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VCT_BODYSTYLE" val="1"/>
</p:tagLst>
</file>

<file path=ppt/tags/tag10.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11.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yiYfMyCJfkeJ7zPCYZol5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yiYfMyCJfkeJ7zPCYZol5A"/>
</p:tagLst>
</file>

<file path=ppt/tags/tag2.xml><?xml version="1.0" encoding="utf-8"?>
<p:tagLst xmlns:a="http://schemas.openxmlformats.org/drawingml/2006/main" xmlns:r="http://schemas.openxmlformats.org/officeDocument/2006/relationships" xmlns:p="http://schemas.openxmlformats.org/presentationml/2006/main">
  <p:tag name="VCT_BODYSTYLE" val="1"/>
</p:tagLst>
</file>

<file path=ppt/tags/tag3.xml><?xml version="1.0" encoding="utf-8"?>
<p:tagLst xmlns:a="http://schemas.openxmlformats.org/drawingml/2006/main" xmlns:r="http://schemas.openxmlformats.org/officeDocument/2006/relationships" xmlns:p="http://schemas.openxmlformats.org/presentationml/2006/main">
  <p:tag name="VCT_BODYSTYLE" val="1"/>
</p:tagLst>
</file>

<file path=ppt/tags/tag4.xml><?xml version="1.0" encoding="utf-8"?>
<p:tagLst xmlns:a="http://schemas.openxmlformats.org/drawingml/2006/main" xmlns:r="http://schemas.openxmlformats.org/officeDocument/2006/relationships" xmlns:p="http://schemas.openxmlformats.org/presentationml/2006/main">
  <p:tag name="VCT_BODYSTYLE" val="1"/>
</p:tagLst>
</file>

<file path=ppt/tags/tag5.xml><?xml version="1.0" encoding="utf-8"?>
<p:tagLst xmlns:a="http://schemas.openxmlformats.org/drawingml/2006/main" xmlns:r="http://schemas.openxmlformats.org/officeDocument/2006/relationships" xmlns:p="http://schemas.openxmlformats.org/presentationml/2006/main">
  <p:tag name="VCT_BODYSTYLE" val="1"/>
</p:tagLst>
</file>

<file path=ppt/tags/tag6.xml><?xml version="1.0" encoding="utf-8"?>
<p:tagLst xmlns:a="http://schemas.openxmlformats.org/drawingml/2006/main" xmlns:r="http://schemas.openxmlformats.org/officeDocument/2006/relationships" xmlns:p="http://schemas.openxmlformats.org/presentationml/2006/main">
  <p:tag name="VCT_BODYSTYLE" val="1"/>
</p:tagLst>
</file>

<file path=ppt/tags/tag7.xml><?xml version="1.0" encoding="utf-8"?>
<p:tagLst xmlns:a="http://schemas.openxmlformats.org/drawingml/2006/main" xmlns:r="http://schemas.openxmlformats.org/officeDocument/2006/relationships" xmlns:p="http://schemas.openxmlformats.org/presentationml/2006/main">
  <p:tag name="VCT_BODYSTYLE" val="1"/>
</p:tagLst>
</file>

<file path=ppt/tags/tag8.xml><?xml version="1.0" encoding="utf-8"?>
<p:tagLst xmlns:a="http://schemas.openxmlformats.org/drawingml/2006/main" xmlns:r="http://schemas.openxmlformats.org/officeDocument/2006/relationships" xmlns:p="http://schemas.openxmlformats.org/presentationml/2006/main">
  <p:tag name="VCT_BODYSTYLE" val="1"/>
</p:tagLst>
</file>

<file path=ppt/tags/tag9.xml><?xml version="1.0" encoding="utf-8"?>
<p:tagLst xmlns:a="http://schemas.openxmlformats.org/drawingml/2006/main" xmlns:r="http://schemas.openxmlformats.org/officeDocument/2006/relationships" xmlns:p="http://schemas.openxmlformats.org/presentationml/2006/main">
  <p:tag name="VCTCREATESHAPEHANDLED"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2e1fccfb-80ca-4fe1-a574-1516544edb53}" enabled="1" method="Standard" siteId="{364e5b87-c1c7-420d-9bee-c35d19b557a1}" removed="0"/>
</clbl:labelList>
</file>

<file path=docProps/app.xml><?xml version="1.0" encoding="utf-8"?>
<Properties xmlns="http://schemas.openxmlformats.org/officeDocument/2006/extended-properties" xmlns:vt="http://schemas.openxmlformats.org/officeDocument/2006/docPropsVTypes">
  <Template/>
  <TotalTime>0</TotalTime>
  <Words>4577</Words>
  <Application>Microsoft Office PowerPoint</Application>
  <PresentationFormat>Widescreen</PresentationFormat>
  <Paragraphs>449</Paragraphs>
  <Slides>31</Slides>
  <Notes>24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Arial</vt:lpstr>
      <vt:lpstr>Calibri</vt:lpstr>
      <vt:lpstr>Calibri Light</vt:lpstr>
      <vt:lpstr>Courier New</vt:lpstr>
      <vt:lpstr>Lato</vt:lpstr>
      <vt:lpstr>TheSans Swisscom</vt:lpstr>
      <vt:lpstr>TheSans Swisscom Light</vt:lpstr>
      <vt:lpstr>Wingdings</vt:lpstr>
      <vt:lpstr>Office Theme</vt:lpstr>
      <vt:lpstr>PowerPoint Presentation</vt:lpstr>
      <vt:lpstr>Data Mesh organizes Data in Organizations Enables Network Analytics use cases</vt:lpstr>
      <vt:lpstr>What to monitor Which operational metrics are collected</vt:lpstr>
      <vt:lpstr>Monitoring L3 VPN's with IPFIX, BMP and YANG Push From Connectivity Service to Realtime Network Analytics</vt:lpstr>
      <vt:lpstr>Segment Routing IPv6 Encapsulation RFC 9487 provides IPFIX Visibility</vt:lpstr>
      <vt:lpstr>BMP – Address Family Agnostic RFC 9069 provides Local RIB Visibility</vt:lpstr>
      <vt:lpstr>Measure On-Path Delay with Network Context With draft-ietf-opsawg-ipfix-on-path-telemetry</vt:lpstr>
      <vt:lpstr>IPFIX provides statistical data plane visibility Comprehensive IPv6 data plane coverage</vt:lpstr>
      <vt:lpstr>PowerPoint Presentation</vt:lpstr>
      <vt:lpstr>What does Network Anomaly Detection mean Monitor changes, called outliers, in networks</vt:lpstr>
      <vt:lpstr>What our motivation is Automate learn and improve</vt:lpstr>
      <vt:lpstr>Elements of the Architecture </vt:lpstr>
      <vt:lpstr>Semantic Metadata Annotation for Network Anomaly Detection draft-netana-nmop-network-anomaly-semantics</vt:lpstr>
      <vt:lpstr>Experiment: Network Anomaly Lifecycle draft-netana-nmop-network-anomaly-lifecycle</vt:lpstr>
      <vt:lpstr>Experiment: Network Anomaly Lifecycle draft-netana-nmop-network-anomaly-lifecycle</vt:lpstr>
      <vt:lpstr>Experiment: Antagonist anomaly tagging on historical data</vt:lpstr>
      <vt:lpstr>Postmortem, L3 VPN Pilot Migration - Voice Over IP Post Maintenance Window Analysis</vt:lpstr>
      <vt:lpstr>Postmortem, L3 VPN Pilot Migration - Voice Over IP Show command drove to wrong conclusion</vt:lpstr>
      <vt:lpstr>Postmortem, L3 VPN Pilot Migration - Voice Over IP Data collection timestamp drove to wrong conclusion</vt:lpstr>
      <vt:lpstr>Postmortem, L3 VPN Pilot Migration - Voice Over IP Route-Reflector Peering and L3 VPN Traffic View</vt:lpstr>
      <vt:lpstr>Postmortem, L3 VPN Pilot Migration - Voice Over IP 64497:4965 - Anomaly Detection - Live</vt:lpstr>
      <vt:lpstr>PowerPoint Presentation</vt:lpstr>
      <vt:lpstr>Swisscom - Cosmos Bright Lights PoC Summary After 20 Incidents and 18 Months Time</vt:lpstr>
      <vt:lpstr>Swisscom - Cosmos Bright Lights PoC Detail Multiple Perspectives increases Accuracy</vt:lpstr>
      <vt:lpstr>Network Anomaly Detection Framework Detect service interruption faster then humans can</vt:lpstr>
      <vt:lpstr>Relevant Papers for more Details</vt:lpstr>
      <vt:lpstr>PowerPoint Presentation</vt:lpstr>
      <vt:lpstr>Handling Operational YANG Modelled Data State of the Union</vt:lpstr>
      <vt:lpstr>From YANG-Push to Network Analytics Aiming for an automated data processing pipeline</vt:lpstr>
      <vt:lpstr>Elements of the Architecture Workflow Diagram</vt:lpstr>
      <vt:lpstr>Address YANG Specification and Integration Gaps Aiming for an automated data processing pipeline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Graf Thomas, INI-ONE-WSN-DCF</dc:creator>
  <cp:lastModifiedBy>Graf Thomas, INI-NET-VNC-HCS</cp:lastModifiedBy>
  <cp:revision>266</cp:revision>
  <dcterms:created xsi:type="dcterms:W3CDTF">2019-11-29T14:22:02Z</dcterms:created>
  <dcterms:modified xsi:type="dcterms:W3CDTF">2024-07-14T08:15:57Z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e1fccfb-80ca-4fe1-a574-1516544edb53_Enabled">
    <vt:lpwstr>true</vt:lpwstr>
  </property>
  <property fmtid="{D5CDD505-2E9C-101B-9397-08002B2CF9AE}" pid="3" name="MSIP_Label_2e1fccfb-80ca-4fe1-a574-1516544edb53_SetDate">
    <vt:lpwstr>2023-03-20T10:46:29Z</vt:lpwstr>
  </property>
  <property fmtid="{D5CDD505-2E9C-101B-9397-08002B2CF9AE}" pid="4" name="MSIP_Label_2e1fccfb-80ca-4fe1-a574-1516544edb53_Method">
    <vt:lpwstr>Standard</vt:lpwstr>
  </property>
  <property fmtid="{D5CDD505-2E9C-101B-9397-08002B2CF9AE}" pid="5" name="MSIP_Label_2e1fccfb-80ca-4fe1-a574-1516544edb53_Name">
    <vt:lpwstr>C2 Internal</vt:lpwstr>
  </property>
  <property fmtid="{D5CDD505-2E9C-101B-9397-08002B2CF9AE}" pid="6" name="MSIP_Label_2e1fccfb-80ca-4fe1-a574-1516544edb53_SiteId">
    <vt:lpwstr>364e5b87-c1c7-420d-9bee-c35d19b557a1</vt:lpwstr>
  </property>
  <property fmtid="{D5CDD505-2E9C-101B-9397-08002B2CF9AE}" pid="7" name="MSIP_Label_2e1fccfb-80ca-4fe1-a574-1516544edb53_ActionId">
    <vt:lpwstr>f20e7325-fc30-45a7-a02f-991797c0d813</vt:lpwstr>
  </property>
  <property fmtid="{D5CDD505-2E9C-101B-9397-08002B2CF9AE}" pid="8" name="MSIP_Label_2e1fccfb-80ca-4fe1-a574-1516544edb53_ContentBits">
    <vt:lpwstr>0</vt:lpwstr>
  </property>
  <property fmtid="{D5CDD505-2E9C-101B-9397-08002B2CF9AE}" pid="9" name="Sensitivity">
    <vt:lpwstr>C2 General</vt:lpwstr>
  </property>
</Properties>
</file>