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041" r:id="rId2"/>
    <p:sldId id="2145706200" r:id="rId3"/>
    <p:sldId id="2145706223" r:id="rId4"/>
    <p:sldId id="2145706225" r:id="rId5"/>
    <p:sldId id="2145706226" r:id="rId6"/>
    <p:sldId id="2145706234" r:id="rId7"/>
    <p:sldId id="2145706236" r:id="rId8"/>
    <p:sldId id="2145706232" r:id="rId9"/>
    <p:sldId id="2145706233" r:id="rId10"/>
    <p:sldId id="2145706227" r:id="rId11"/>
    <p:sldId id="26425" r:id="rId12"/>
    <p:sldId id="2145706235" r:id="rId13"/>
    <p:sldId id="2145706237" r:id="rId14"/>
    <p:sldId id="2145706238" r:id="rId15"/>
    <p:sldId id="26415"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F1E8771-B1E8-4CEC-B725-4345F27D3194}" v="34" dt="2023-11-01T05:14:22.7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3" autoAdjust="0"/>
    <p:restoredTop sz="94660"/>
  </p:normalViewPr>
  <p:slideViewPr>
    <p:cSldViewPr snapToGrid="0">
      <p:cViewPr varScale="1">
        <p:scale>
          <a:sx n="111" d="100"/>
          <a:sy n="111" d="100"/>
        </p:scale>
        <p:origin x="474" y="11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FF1E8771-B1E8-4CEC-B725-4345F27D3194}"/>
    <pc:docChg chg="undo redo custSel addSld delSld modSld sldOrd">
      <pc:chgData name="Graf Thomas, INI-NET-VNC-HCS" userId="487bc3e3-9ce7-4cdd-b7b4-8899ea88d289" providerId="ADAL" clId="{FF1E8771-B1E8-4CEC-B725-4345F27D3194}" dt="2023-11-07T12:40:28.631" v="4365" actId="20577"/>
      <pc:docMkLst>
        <pc:docMk/>
      </pc:docMkLst>
      <pc:sldChg chg="modSp add mod">
        <pc:chgData name="Graf Thomas, INI-NET-VNC-HCS" userId="487bc3e3-9ce7-4cdd-b7b4-8899ea88d289" providerId="ADAL" clId="{FF1E8771-B1E8-4CEC-B725-4345F27D3194}" dt="2023-10-29T07:51:39.100" v="2599"/>
        <pc:sldMkLst>
          <pc:docMk/>
          <pc:sldMk cId="3578665336" sldId="1041"/>
        </pc:sldMkLst>
        <pc:spChg chg="mod">
          <ac:chgData name="Graf Thomas, INI-NET-VNC-HCS" userId="487bc3e3-9ce7-4cdd-b7b4-8899ea88d289" providerId="ADAL" clId="{FF1E8771-B1E8-4CEC-B725-4345F27D3194}" dt="2023-10-29T07:51:39.100" v="2599"/>
          <ac:spMkLst>
            <pc:docMk/>
            <pc:sldMk cId="3578665336" sldId="1041"/>
            <ac:spMk id="5" creationId="{C26208B2-0D10-4C23-B2DE-372A62E98644}"/>
          </ac:spMkLst>
        </pc:spChg>
        <pc:spChg chg="mod">
          <ac:chgData name="Graf Thomas, INI-NET-VNC-HCS" userId="487bc3e3-9ce7-4cdd-b7b4-8899ea88d289" providerId="ADAL" clId="{FF1E8771-B1E8-4CEC-B725-4345F27D3194}" dt="2023-10-29T07:51:14.112" v="2596" actId="20577"/>
          <ac:spMkLst>
            <pc:docMk/>
            <pc:sldMk cId="3578665336" sldId="1041"/>
            <ac:spMk id="6" creationId="{6CAA0765-1318-4A03-8F91-D3ECC43D8FA7}"/>
          </ac:spMkLst>
        </pc:spChg>
      </pc:sldChg>
      <pc:sldChg chg="del">
        <pc:chgData name="Graf Thomas, INI-NET-VNC-HCS" userId="487bc3e3-9ce7-4cdd-b7b4-8899ea88d289" providerId="ADAL" clId="{FF1E8771-B1E8-4CEC-B725-4345F27D3194}" dt="2023-10-28T09:18:27.609" v="1522" actId="47"/>
        <pc:sldMkLst>
          <pc:docMk/>
          <pc:sldMk cId="958437681" sldId="26413"/>
        </pc:sldMkLst>
      </pc:sldChg>
      <pc:sldChg chg="del">
        <pc:chgData name="Graf Thomas, INI-NET-VNC-HCS" userId="487bc3e3-9ce7-4cdd-b7b4-8899ea88d289" providerId="ADAL" clId="{FF1E8771-B1E8-4CEC-B725-4345F27D3194}" dt="2023-10-28T09:18:13.119" v="1521" actId="47"/>
        <pc:sldMkLst>
          <pc:docMk/>
          <pc:sldMk cId="731853391" sldId="26414"/>
        </pc:sldMkLst>
      </pc:sldChg>
      <pc:sldChg chg="modSp mod ord">
        <pc:chgData name="Graf Thomas, INI-NET-VNC-HCS" userId="487bc3e3-9ce7-4cdd-b7b4-8899ea88d289" providerId="ADAL" clId="{FF1E8771-B1E8-4CEC-B725-4345F27D3194}" dt="2023-11-07T12:40:28.631" v="4365" actId="20577"/>
        <pc:sldMkLst>
          <pc:docMk/>
          <pc:sldMk cId="2578889968" sldId="26415"/>
        </pc:sldMkLst>
        <pc:spChg chg="mod">
          <ac:chgData name="Graf Thomas, INI-NET-VNC-HCS" userId="487bc3e3-9ce7-4cdd-b7b4-8899ea88d289" providerId="ADAL" clId="{FF1E8771-B1E8-4CEC-B725-4345F27D3194}" dt="2023-10-29T08:40:06.208" v="3878" actId="20577"/>
          <ac:spMkLst>
            <pc:docMk/>
            <pc:sldMk cId="2578889968" sldId="26415"/>
            <ac:spMk id="2" creationId="{FF20F271-6F0D-4AC0-BB1D-F5C338165C13}"/>
          </ac:spMkLst>
        </pc:spChg>
        <pc:spChg chg="mod">
          <ac:chgData name="Graf Thomas, INI-NET-VNC-HCS" userId="487bc3e3-9ce7-4cdd-b7b4-8899ea88d289" providerId="ADAL" clId="{FF1E8771-B1E8-4CEC-B725-4345F27D3194}" dt="2023-11-07T12:40:28.631" v="4365" actId="20577"/>
          <ac:spMkLst>
            <pc:docMk/>
            <pc:sldMk cId="2578889968" sldId="26415"/>
            <ac:spMk id="3" creationId="{29C0DFD4-432D-4B0C-93DF-790441DCF5B9}"/>
          </ac:spMkLst>
        </pc:spChg>
        <pc:spChg chg="mod">
          <ac:chgData name="Graf Thomas, INI-NET-VNC-HCS" userId="487bc3e3-9ce7-4cdd-b7b4-8899ea88d289" providerId="ADAL" clId="{FF1E8771-B1E8-4CEC-B725-4345F27D3194}" dt="2023-10-29T08:54:59.184" v="4181" actId="20577"/>
          <ac:spMkLst>
            <pc:docMk/>
            <pc:sldMk cId="2578889968" sldId="26415"/>
            <ac:spMk id="7" creationId="{BF6DCC5D-2508-4A9B-B734-C8C5147F93FB}"/>
          </ac:spMkLst>
        </pc:spChg>
        <pc:picChg chg="mod">
          <ac:chgData name="Graf Thomas, INI-NET-VNC-HCS" userId="487bc3e3-9ce7-4cdd-b7b4-8899ea88d289" providerId="ADAL" clId="{FF1E8771-B1E8-4CEC-B725-4345F27D3194}" dt="2023-10-29T08:40:13.984" v="3880" actId="1076"/>
          <ac:picMkLst>
            <pc:docMk/>
            <pc:sldMk cId="2578889968" sldId="26415"/>
            <ac:picMk id="6" creationId="{D4F5E154-1C25-441B-90CF-A1443F6D1EF8}"/>
          </ac:picMkLst>
        </pc:picChg>
      </pc:sldChg>
      <pc:sldChg chg="del">
        <pc:chgData name="Graf Thomas, INI-NET-VNC-HCS" userId="487bc3e3-9ce7-4cdd-b7b4-8899ea88d289" providerId="ADAL" clId="{FF1E8771-B1E8-4CEC-B725-4345F27D3194}" dt="2023-10-28T09:18:13.119" v="1521" actId="47"/>
        <pc:sldMkLst>
          <pc:docMk/>
          <pc:sldMk cId="491102176" sldId="26417"/>
        </pc:sldMkLst>
      </pc:sldChg>
      <pc:sldChg chg="del">
        <pc:chgData name="Graf Thomas, INI-NET-VNC-HCS" userId="487bc3e3-9ce7-4cdd-b7b4-8899ea88d289" providerId="ADAL" clId="{FF1E8771-B1E8-4CEC-B725-4345F27D3194}" dt="2023-10-28T09:18:27.609" v="1522" actId="47"/>
        <pc:sldMkLst>
          <pc:docMk/>
          <pc:sldMk cId="3264932988" sldId="26418"/>
        </pc:sldMkLst>
      </pc:sldChg>
      <pc:sldChg chg="del">
        <pc:chgData name="Graf Thomas, INI-NET-VNC-HCS" userId="487bc3e3-9ce7-4cdd-b7b4-8899ea88d289" providerId="ADAL" clId="{FF1E8771-B1E8-4CEC-B725-4345F27D3194}" dt="2023-10-28T09:18:13.119" v="1521" actId="47"/>
        <pc:sldMkLst>
          <pc:docMk/>
          <pc:sldMk cId="1845302357" sldId="26419"/>
        </pc:sldMkLst>
      </pc:sldChg>
      <pc:sldChg chg="del">
        <pc:chgData name="Graf Thomas, INI-NET-VNC-HCS" userId="487bc3e3-9ce7-4cdd-b7b4-8899ea88d289" providerId="ADAL" clId="{FF1E8771-B1E8-4CEC-B725-4345F27D3194}" dt="2023-10-28T09:18:13.119" v="1521" actId="47"/>
        <pc:sldMkLst>
          <pc:docMk/>
          <pc:sldMk cId="1791309709" sldId="26420"/>
        </pc:sldMkLst>
      </pc:sldChg>
      <pc:sldChg chg="del">
        <pc:chgData name="Graf Thomas, INI-NET-VNC-HCS" userId="487bc3e3-9ce7-4cdd-b7b4-8899ea88d289" providerId="ADAL" clId="{FF1E8771-B1E8-4CEC-B725-4345F27D3194}" dt="2023-10-28T09:18:13.119" v="1521" actId="47"/>
        <pc:sldMkLst>
          <pc:docMk/>
          <pc:sldMk cId="1585153174" sldId="26421"/>
        </pc:sldMkLst>
      </pc:sldChg>
      <pc:sldChg chg="del">
        <pc:chgData name="Graf Thomas, INI-NET-VNC-HCS" userId="487bc3e3-9ce7-4cdd-b7b4-8899ea88d289" providerId="ADAL" clId="{FF1E8771-B1E8-4CEC-B725-4345F27D3194}" dt="2023-10-28T09:18:13.119" v="1521" actId="47"/>
        <pc:sldMkLst>
          <pc:docMk/>
          <pc:sldMk cId="1088069469" sldId="26422"/>
        </pc:sldMkLst>
      </pc:sldChg>
      <pc:sldChg chg="del">
        <pc:chgData name="Graf Thomas, INI-NET-VNC-HCS" userId="487bc3e3-9ce7-4cdd-b7b4-8899ea88d289" providerId="ADAL" clId="{FF1E8771-B1E8-4CEC-B725-4345F27D3194}" dt="2023-10-28T09:18:13.119" v="1521" actId="47"/>
        <pc:sldMkLst>
          <pc:docMk/>
          <pc:sldMk cId="1407006386" sldId="26423"/>
        </pc:sldMkLst>
      </pc:sldChg>
      <pc:sldChg chg="addSp delSp modSp mod">
        <pc:chgData name="Graf Thomas, INI-NET-VNC-HCS" userId="487bc3e3-9ce7-4cdd-b7b4-8899ea88d289" providerId="ADAL" clId="{FF1E8771-B1E8-4CEC-B725-4345F27D3194}" dt="2023-10-29T08:55:21.493" v="4206" actId="20577"/>
        <pc:sldMkLst>
          <pc:docMk/>
          <pc:sldMk cId="320697580" sldId="26425"/>
        </pc:sldMkLst>
        <pc:spChg chg="del mod">
          <ac:chgData name="Graf Thomas, INI-NET-VNC-HCS" userId="487bc3e3-9ce7-4cdd-b7b4-8899ea88d289" providerId="ADAL" clId="{FF1E8771-B1E8-4CEC-B725-4345F27D3194}" dt="2023-10-29T08:45:49.401" v="4026" actId="478"/>
          <ac:spMkLst>
            <pc:docMk/>
            <pc:sldMk cId="320697580" sldId="26425"/>
            <ac:spMk id="2" creationId="{FF20F271-6F0D-4AC0-BB1D-F5C338165C13}"/>
          </ac:spMkLst>
        </pc:spChg>
        <pc:spChg chg="mod">
          <ac:chgData name="Graf Thomas, INI-NET-VNC-HCS" userId="487bc3e3-9ce7-4cdd-b7b4-8899ea88d289" providerId="ADAL" clId="{FF1E8771-B1E8-4CEC-B725-4345F27D3194}" dt="2023-10-29T08:49:12.517" v="4109" actId="20577"/>
          <ac:spMkLst>
            <pc:docMk/>
            <pc:sldMk cId="320697580" sldId="26425"/>
            <ac:spMk id="3" creationId="{29C0DFD4-432D-4B0C-93DF-790441DCF5B9}"/>
          </ac:spMkLst>
        </pc:spChg>
        <pc:spChg chg="add del mod">
          <ac:chgData name="Graf Thomas, INI-NET-VNC-HCS" userId="487bc3e3-9ce7-4cdd-b7b4-8899ea88d289" providerId="ADAL" clId="{FF1E8771-B1E8-4CEC-B725-4345F27D3194}" dt="2023-10-29T08:45:52.946" v="4027" actId="478"/>
          <ac:spMkLst>
            <pc:docMk/>
            <pc:sldMk cId="320697580" sldId="26425"/>
            <ac:spMk id="5" creationId="{12A9AC5C-B00D-CFD0-CBCF-2955AEF6878A}"/>
          </ac:spMkLst>
        </pc:spChg>
        <pc:spChg chg="add mod">
          <ac:chgData name="Graf Thomas, INI-NET-VNC-HCS" userId="487bc3e3-9ce7-4cdd-b7b4-8899ea88d289" providerId="ADAL" clId="{FF1E8771-B1E8-4CEC-B725-4345F27D3194}" dt="2023-10-29T08:55:21.493" v="4206" actId="20577"/>
          <ac:spMkLst>
            <pc:docMk/>
            <pc:sldMk cId="320697580" sldId="26425"/>
            <ac:spMk id="6" creationId="{ABB61075-2877-B162-7D8F-97EC17B8DF39}"/>
          </ac:spMkLst>
        </pc:spChg>
        <pc:spChg chg="add mod">
          <ac:chgData name="Graf Thomas, INI-NET-VNC-HCS" userId="487bc3e3-9ce7-4cdd-b7b4-8899ea88d289" providerId="ADAL" clId="{FF1E8771-B1E8-4CEC-B725-4345F27D3194}" dt="2023-10-29T08:49:45.941" v="4112" actId="692"/>
          <ac:spMkLst>
            <pc:docMk/>
            <pc:sldMk cId="320697580" sldId="26425"/>
            <ac:spMk id="7" creationId="{E751AA3A-A181-4E76-CC75-041686EB2C20}"/>
          </ac:spMkLst>
        </pc:spChg>
        <pc:spChg chg="add mod">
          <ac:chgData name="Graf Thomas, INI-NET-VNC-HCS" userId="487bc3e3-9ce7-4cdd-b7b4-8899ea88d289" providerId="ADAL" clId="{FF1E8771-B1E8-4CEC-B725-4345F27D3194}" dt="2023-10-29T08:49:56.491" v="4114" actId="692"/>
          <ac:spMkLst>
            <pc:docMk/>
            <pc:sldMk cId="320697580" sldId="26425"/>
            <ac:spMk id="8" creationId="{8F5B7433-6C2C-9F79-E743-B4F7F3199C49}"/>
          </ac:spMkLst>
        </pc:spChg>
        <pc:spChg chg="add mod">
          <ac:chgData name="Graf Thomas, INI-NET-VNC-HCS" userId="487bc3e3-9ce7-4cdd-b7b4-8899ea88d289" providerId="ADAL" clId="{FF1E8771-B1E8-4CEC-B725-4345F27D3194}" dt="2023-10-29T08:50:02.554" v="4116" actId="207"/>
          <ac:spMkLst>
            <pc:docMk/>
            <pc:sldMk cId="320697580" sldId="26425"/>
            <ac:spMk id="9" creationId="{94BED9E1-5205-DBA5-3A77-348AA6C3053F}"/>
          </ac:spMkLst>
        </pc:spChg>
        <pc:spChg chg="del">
          <ac:chgData name="Graf Thomas, INI-NET-VNC-HCS" userId="487bc3e3-9ce7-4cdd-b7b4-8899ea88d289" providerId="ADAL" clId="{FF1E8771-B1E8-4CEC-B725-4345F27D3194}" dt="2023-10-29T08:46:23.047" v="4074" actId="478"/>
          <ac:spMkLst>
            <pc:docMk/>
            <pc:sldMk cId="320697580" sldId="26425"/>
            <ac:spMk id="10" creationId="{DD44A8BB-E798-49BE-808F-AC92A5F105A6}"/>
          </ac:spMkLst>
        </pc:spChg>
        <pc:spChg chg="add mod">
          <ac:chgData name="Graf Thomas, INI-NET-VNC-HCS" userId="487bc3e3-9ce7-4cdd-b7b4-8899ea88d289" providerId="ADAL" clId="{FF1E8771-B1E8-4CEC-B725-4345F27D3194}" dt="2023-10-29T08:48:54.193" v="4101" actId="1076"/>
          <ac:spMkLst>
            <pc:docMk/>
            <pc:sldMk cId="320697580" sldId="26425"/>
            <ac:spMk id="12" creationId="{90965FCC-A737-3300-B8E1-B0BE166E90FD}"/>
          </ac:spMkLst>
        </pc:spChg>
        <pc:spChg chg="mod">
          <ac:chgData name="Graf Thomas, INI-NET-VNC-HCS" userId="487bc3e3-9ce7-4cdd-b7b4-8899ea88d289" providerId="ADAL" clId="{FF1E8771-B1E8-4CEC-B725-4345F27D3194}" dt="2023-10-29T08:47:58.159" v="4090" actId="1076"/>
          <ac:spMkLst>
            <pc:docMk/>
            <pc:sldMk cId="320697580" sldId="26425"/>
            <ac:spMk id="17" creationId="{8F78EE4C-6EFD-4363-A98F-3E5608669DF5}"/>
          </ac:spMkLst>
        </pc:spChg>
        <pc:spChg chg="add del mod">
          <ac:chgData name="Graf Thomas, INI-NET-VNC-HCS" userId="487bc3e3-9ce7-4cdd-b7b4-8899ea88d289" providerId="ADAL" clId="{FF1E8771-B1E8-4CEC-B725-4345F27D3194}" dt="2023-10-29T08:47:51.266" v="4087" actId="14100"/>
          <ac:spMkLst>
            <pc:docMk/>
            <pc:sldMk cId="320697580" sldId="26425"/>
            <ac:spMk id="19" creationId="{B0AC9776-B227-44FD-A2AC-1FDE0B6F1445}"/>
          </ac:spMkLst>
        </pc:spChg>
        <pc:spChg chg="del">
          <ac:chgData name="Graf Thomas, INI-NET-VNC-HCS" userId="487bc3e3-9ce7-4cdd-b7b4-8899ea88d289" providerId="ADAL" clId="{FF1E8771-B1E8-4CEC-B725-4345F27D3194}" dt="2023-10-29T08:47:26.210" v="4079" actId="478"/>
          <ac:spMkLst>
            <pc:docMk/>
            <pc:sldMk cId="320697580" sldId="26425"/>
            <ac:spMk id="20" creationId="{63E8849D-2264-4DF7-A868-9C9CF1546A76}"/>
          </ac:spMkLst>
        </pc:spChg>
        <pc:cxnChg chg="add mod">
          <ac:chgData name="Graf Thomas, INI-NET-VNC-HCS" userId="487bc3e3-9ce7-4cdd-b7b4-8899ea88d289" providerId="ADAL" clId="{FF1E8771-B1E8-4CEC-B725-4345F27D3194}" dt="2023-10-29T08:50:27.376" v="4125" actId="1076"/>
          <ac:cxnSpMkLst>
            <pc:docMk/>
            <pc:sldMk cId="320697580" sldId="26425"/>
            <ac:cxnSpMk id="13" creationId="{ABDEEB90-F9DE-4579-466A-4391823DABF7}"/>
          </ac:cxnSpMkLst>
        </pc:cxnChg>
        <pc:cxnChg chg="add mod">
          <ac:chgData name="Graf Thomas, INI-NET-VNC-HCS" userId="487bc3e3-9ce7-4cdd-b7b4-8899ea88d289" providerId="ADAL" clId="{FF1E8771-B1E8-4CEC-B725-4345F27D3194}" dt="2023-10-29T08:50:30.550" v="4127" actId="1076"/>
          <ac:cxnSpMkLst>
            <pc:docMk/>
            <pc:sldMk cId="320697580" sldId="26425"/>
            <ac:cxnSpMk id="14" creationId="{971CE727-7DCB-9E98-7B9C-B1ACC28EC9FF}"/>
          </ac:cxnSpMkLst>
        </pc:cxnChg>
        <pc:cxnChg chg="add del mod">
          <ac:chgData name="Graf Thomas, INI-NET-VNC-HCS" userId="487bc3e3-9ce7-4cdd-b7b4-8899ea88d289" providerId="ADAL" clId="{FF1E8771-B1E8-4CEC-B725-4345F27D3194}" dt="2023-10-29T08:50:24.693" v="4124" actId="1076"/>
          <ac:cxnSpMkLst>
            <pc:docMk/>
            <pc:sldMk cId="320697580" sldId="26425"/>
            <ac:cxnSpMk id="22" creationId="{5EE7A184-4440-4663-A713-45C43FB41FBD}"/>
          </ac:cxnSpMkLst>
        </pc:cxnChg>
        <pc:cxnChg chg="add del mod">
          <ac:chgData name="Graf Thomas, INI-NET-VNC-HCS" userId="487bc3e3-9ce7-4cdd-b7b4-8899ea88d289" providerId="ADAL" clId="{FF1E8771-B1E8-4CEC-B725-4345F27D3194}" dt="2023-10-29T08:50:28.713" v="4126" actId="1076"/>
          <ac:cxnSpMkLst>
            <pc:docMk/>
            <pc:sldMk cId="320697580" sldId="26425"/>
            <ac:cxnSpMk id="23" creationId="{D8988D8C-34C7-42B3-BD73-F0A5B399F9DF}"/>
          </ac:cxnSpMkLst>
        </pc:cxnChg>
      </pc:sldChg>
      <pc:sldChg chg="addSp delSp modSp mod">
        <pc:chgData name="Graf Thomas, INI-NET-VNC-HCS" userId="487bc3e3-9ce7-4cdd-b7b4-8899ea88d289" providerId="ADAL" clId="{FF1E8771-B1E8-4CEC-B725-4345F27D3194}" dt="2023-10-29T07:56:40.704" v="2735" actId="1076"/>
        <pc:sldMkLst>
          <pc:docMk/>
          <pc:sldMk cId="3241116723" sldId="2145706200"/>
        </pc:sldMkLst>
        <pc:spChg chg="add del mod">
          <ac:chgData name="Graf Thomas, INI-NET-VNC-HCS" userId="487bc3e3-9ce7-4cdd-b7b4-8899ea88d289" providerId="ADAL" clId="{FF1E8771-B1E8-4CEC-B725-4345F27D3194}" dt="2023-10-28T08:18:25.939" v="43" actId="478"/>
          <ac:spMkLst>
            <pc:docMk/>
            <pc:sldMk cId="3241116723" sldId="2145706200"/>
            <ac:spMk id="3" creationId="{78B40BFC-2F8D-85F7-4EE0-A8FAC5717580}"/>
          </ac:spMkLst>
        </pc:spChg>
        <pc:spChg chg="add del">
          <ac:chgData name="Graf Thomas, INI-NET-VNC-HCS" userId="487bc3e3-9ce7-4cdd-b7b4-8899ea88d289" providerId="ADAL" clId="{FF1E8771-B1E8-4CEC-B725-4345F27D3194}" dt="2023-10-28T08:19:09.481" v="49" actId="478"/>
          <ac:spMkLst>
            <pc:docMk/>
            <pc:sldMk cId="3241116723" sldId="2145706200"/>
            <ac:spMk id="4" creationId="{D81DEC37-A600-4F6C-AE22-C81D97BEC259}"/>
          </ac:spMkLst>
        </pc:spChg>
        <pc:spChg chg="mod">
          <ac:chgData name="Graf Thomas, INI-NET-VNC-HCS" userId="487bc3e3-9ce7-4cdd-b7b4-8899ea88d289" providerId="ADAL" clId="{FF1E8771-B1E8-4CEC-B725-4345F27D3194}" dt="2023-10-29T07:56:40.704" v="2735" actId="1076"/>
          <ac:spMkLst>
            <pc:docMk/>
            <pc:sldMk cId="3241116723" sldId="2145706200"/>
            <ac:spMk id="5" creationId="{8CAEE21E-0CF2-4355-A68A-655C5FDE8F93}"/>
          </ac:spMkLst>
        </pc:spChg>
        <pc:spChg chg="add del mod">
          <ac:chgData name="Graf Thomas, INI-NET-VNC-HCS" userId="487bc3e3-9ce7-4cdd-b7b4-8899ea88d289" providerId="ADAL" clId="{FF1E8771-B1E8-4CEC-B725-4345F27D3194}" dt="2023-10-28T08:19:12.196" v="50" actId="478"/>
          <ac:spMkLst>
            <pc:docMk/>
            <pc:sldMk cId="3241116723" sldId="2145706200"/>
            <ac:spMk id="9" creationId="{C220B36C-3F68-7216-8D84-0F727CFA5B77}"/>
          </ac:spMkLst>
        </pc:spChg>
        <pc:spChg chg="add del">
          <ac:chgData name="Graf Thomas, INI-NET-VNC-HCS" userId="487bc3e3-9ce7-4cdd-b7b4-8899ea88d289" providerId="ADAL" clId="{FF1E8771-B1E8-4CEC-B725-4345F27D3194}" dt="2023-10-29T07:52:06.892" v="2602" actId="478"/>
          <ac:spMkLst>
            <pc:docMk/>
            <pc:sldMk cId="3241116723" sldId="2145706200"/>
            <ac:spMk id="11" creationId="{7082F2AB-F540-FA93-63CF-435C58904E21}"/>
          </ac:spMkLst>
        </pc:spChg>
        <pc:spChg chg="add mod">
          <ac:chgData name="Graf Thomas, INI-NET-VNC-HCS" userId="487bc3e3-9ce7-4cdd-b7b4-8899ea88d289" providerId="ADAL" clId="{FF1E8771-B1E8-4CEC-B725-4345F27D3194}" dt="2023-10-29T07:53:49.732" v="2688" actId="20577"/>
          <ac:spMkLst>
            <pc:docMk/>
            <pc:sldMk cId="3241116723" sldId="2145706200"/>
            <ac:spMk id="13" creationId="{509802C0-BFFB-9B0F-A529-E60CDD518439}"/>
          </ac:spMkLst>
        </pc:spChg>
        <pc:spChg chg="add mod">
          <ac:chgData name="Graf Thomas, INI-NET-VNC-HCS" userId="487bc3e3-9ce7-4cdd-b7b4-8899ea88d289" providerId="ADAL" clId="{FF1E8771-B1E8-4CEC-B725-4345F27D3194}" dt="2023-10-29T07:56:15.662" v="2732" actId="313"/>
          <ac:spMkLst>
            <pc:docMk/>
            <pc:sldMk cId="3241116723" sldId="2145706200"/>
            <ac:spMk id="16" creationId="{54281388-E93D-AC26-49A1-DA5D5EEB0D3B}"/>
          </ac:spMkLst>
        </pc:spChg>
        <pc:picChg chg="add mod">
          <ac:chgData name="Graf Thomas, INI-NET-VNC-HCS" userId="487bc3e3-9ce7-4cdd-b7b4-8899ea88d289" providerId="ADAL" clId="{FF1E8771-B1E8-4CEC-B725-4345F27D3194}" dt="2023-10-29T07:56:40.704" v="2735" actId="1076"/>
          <ac:picMkLst>
            <pc:docMk/>
            <pc:sldMk cId="3241116723" sldId="2145706200"/>
            <ac:picMk id="7" creationId="{EABEFBDA-754E-5E90-E343-A2FC2B103139}"/>
          </ac:picMkLst>
        </pc:picChg>
        <pc:picChg chg="del">
          <ac:chgData name="Graf Thomas, INI-NET-VNC-HCS" userId="487bc3e3-9ce7-4cdd-b7b4-8899ea88d289" providerId="ADAL" clId="{FF1E8771-B1E8-4CEC-B725-4345F27D3194}" dt="2023-10-28T08:18:28.415" v="44" actId="478"/>
          <ac:picMkLst>
            <pc:docMk/>
            <pc:sldMk cId="3241116723" sldId="2145706200"/>
            <ac:picMk id="12" creationId="{640B9623-81DE-4C90-ABB0-B84BCC0CD700}"/>
          </ac:picMkLst>
        </pc:picChg>
        <pc:picChg chg="add mod">
          <ac:chgData name="Graf Thomas, INI-NET-VNC-HCS" userId="487bc3e3-9ce7-4cdd-b7b4-8899ea88d289" providerId="ADAL" clId="{FF1E8771-B1E8-4CEC-B725-4345F27D3194}" dt="2023-10-29T07:56:21.258" v="2734" actId="14100"/>
          <ac:picMkLst>
            <pc:docMk/>
            <pc:sldMk cId="3241116723" sldId="2145706200"/>
            <ac:picMk id="14" creationId="{0546AC53-5398-E0CF-0807-B7B55276F143}"/>
          </ac:picMkLst>
        </pc:picChg>
      </pc:sldChg>
      <pc:sldChg chg="del">
        <pc:chgData name="Graf Thomas, INI-NET-VNC-HCS" userId="487bc3e3-9ce7-4cdd-b7b4-8899ea88d289" providerId="ADAL" clId="{FF1E8771-B1E8-4CEC-B725-4345F27D3194}" dt="2023-10-28T09:18:13.119" v="1521" actId="47"/>
        <pc:sldMkLst>
          <pc:docMk/>
          <pc:sldMk cId="670772560" sldId="2145706220"/>
        </pc:sldMkLst>
      </pc:sldChg>
      <pc:sldChg chg="del">
        <pc:chgData name="Graf Thomas, INI-NET-VNC-HCS" userId="487bc3e3-9ce7-4cdd-b7b4-8899ea88d289" providerId="ADAL" clId="{FF1E8771-B1E8-4CEC-B725-4345F27D3194}" dt="2023-10-28T09:18:27.609" v="1522" actId="47"/>
        <pc:sldMkLst>
          <pc:docMk/>
          <pc:sldMk cId="187382668" sldId="2145706221"/>
        </pc:sldMkLst>
      </pc:sldChg>
      <pc:sldChg chg="modSp add del mod">
        <pc:chgData name="Graf Thomas, INI-NET-VNC-HCS" userId="487bc3e3-9ce7-4cdd-b7b4-8899ea88d289" providerId="ADAL" clId="{FF1E8771-B1E8-4CEC-B725-4345F27D3194}" dt="2023-10-29T07:51:43.118" v="2600" actId="2696"/>
        <pc:sldMkLst>
          <pc:docMk/>
          <pc:sldMk cId="3877386623" sldId="2145706222"/>
        </pc:sldMkLst>
        <pc:spChg chg="mod">
          <ac:chgData name="Graf Thomas, INI-NET-VNC-HCS" userId="487bc3e3-9ce7-4cdd-b7b4-8899ea88d289" providerId="ADAL" clId="{FF1E8771-B1E8-4CEC-B725-4345F27D3194}" dt="2023-10-28T09:26:58.012" v="1968" actId="255"/>
          <ac:spMkLst>
            <pc:docMk/>
            <pc:sldMk cId="3877386623" sldId="2145706222"/>
            <ac:spMk id="5" creationId="{C26208B2-0D10-4C23-B2DE-372A62E98644}"/>
          </ac:spMkLst>
        </pc:spChg>
        <pc:spChg chg="mod">
          <ac:chgData name="Graf Thomas, INI-NET-VNC-HCS" userId="487bc3e3-9ce7-4cdd-b7b4-8899ea88d289" providerId="ADAL" clId="{FF1E8771-B1E8-4CEC-B725-4345F27D3194}" dt="2023-10-28T08:16:54.027" v="41" actId="6549"/>
          <ac:spMkLst>
            <pc:docMk/>
            <pc:sldMk cId="3877386623" sldId="2145706222"/>
            <ac:spMk id="6" creationId="{6CAA0765-1318-4A03-8F91-D3ECC43D8FA7}"/>
          </ac:spMkLst>
        </pc:spChg>
      </pc:sldChg>
      <pc:sldChg chg="addSp delSp modSp add mod">
        <pc:chgData name="Graf Thomas, INI-NET-VNC-HCS" userId="487bc3e3-9ce7-4cdd-b7b4-8899ea88d289" providerId="ADAL" clId="{FF1E8771-B1E8-4CEC-B725-4345F27D3194}" dt="2023-10-29T07:59:33.748" v="2765" actId="20577"/>
        <pc:sldMkLst>
          <pc:docMk/>
          <pc:sldMk cId="4069880896" sldId="2145706223"/>
        </pc:sldMkLst>
        <pc:spChg chg="mod">
          <ac:chgData name="Graf Thomas, INI-NET-VNC-HCS" userId="487bc3e3-9ce7-4cdd-b7b4-8899ea88d289" providerId="ADAL" clId="{FF1E8771-B1E8-4CEC-B725-4345F27D3194}" dt="2023-10-29T07:59:33.748" v="2765" actId="20577"/>
          <ac:spMkLst>
            <pc:docMk/>
            <pc:sldMk cId="4069880896" sldId="2145706223"/>
            <ac:spMk id="5" creationId="{8CAEE21E-0CF2-4355-A68A-655C5FDE8F93}"/>
          </ac:spMkLst>
        </pc:spChg>
        <pc:spChg chg="add mod">
          <ac:chgData name="Graf Thomas, INI-NET-VNC-HCS" userId="487bc3e3-9ce7-4cdd-b7b4-8899ea88d289" providerId="ADAL" clId="{FF1E8771-B1E8-4CEC-B725-4345F27D3194}" dt="2023-10-29T07:59:21.014" v="2750"/>
          <ac:spMkLst>
            <pc:docMk/>
            <pc:sldMk cId="4069880896" sldId="2145706223"/>
            <ac:spMk id="11" creationId="{40A04100-F076-DAB6-1085-5E0EF7172DAB}"/>
          </ac:spMkLst>
        </pc:spChg>
        <pc:picChg chg="add mod">
          <ac:chgData name="Graf Thomas, INI-NET-VNC-HCS" userId="487bc3e3-9ce7-4cdd-b7b4-8899ea88d289" providerId="ADAL" clId="{FF1E8771-B1E8-4CEC-B725-4345F27D3194}" dt="2023-10-29T07:58:03.592" v="2749" actId="1076"/>
          <ac:picMkLst>
            <pc:docMk/>
            <pc:sldMk cId="4069880896" sldId="2145706223"/>
            <ac:picMk id="2" creationId="{CAC6AFE7-9E00-8F75-F11B-1BCC7C44516F}"/>
          </ac:picMkLst>
        </pc:picChg>
        <pc:picChg chg="add mod">
          <ac:chgData name="Graf Thomas, INI-NET-VNC-HCS" userId="487bc3e3-9ce7-4cdd-b7b4-8899ea88d289" providerId="ADAL" clId="{FF1E8771-B1E8-4CEC-B725-4345F27D3194}" dt="2023-10-29T07:58:03.592" v="2749" actId="1076"/>
          <ac:picMkLst>
            <pc:docMk/>
            <pc:sldMk cId="4069880896" sldId="2145706223"/>
            <ac:picMk id="3" creationId="{821EFBD6-787D-0C6C-ED10-A605F40A8D8F}"/>
          </ac:picMkLst>
        </pc:picChg>
        <pc:picChg chg="add mod">
          <ac:chgData name="Graf Thomas, INI-NET-VNC-HCS" userId="487bc3e3-9ce7-4cdd-b7b4-8899ea88d289" providerId="ADAL" clId="{FF1E8771-B1E8-4CEC-B725-4345F27D3194}" dt="2023-10-29T07:58:03.592" v="2749" actId="1076"/>
          <ac:picMkLst>
            <pc:docMk/>
            <pc:sldMk cId="4069880896" sldId="2145706223"/>
            <ac:picMk id="4" creationId="{ACAFE401-33F5-F82C-0DC6-613499D4D48D}"/>
          </ac:picMkLst>
        </pc:picChg>
        <pc:picChg chg="del">
          <ac:chgData name="Graf Thomas, INI-NET-VNC-HCS" userId="487bc3e3-9ce7-4cdd-b7b4-8899ea88d289" providerId="ADAL" clId="{FF1E8771-B1E8-4CEC-B725-4345F27D3194}" dt="2023-10-28T08:24:35.575" v="110" actId="478"/>
          <ac:picMkLst>
            <pc:docMk/>
            <pc:sldMk cId="4069880896" sldId="2145706223"/>
            <ac:picMk id="7" creationId="{EABEFBDA-754E-5E90-E343-A2FC2B103139}"/>
          </ac:picMkLst>
        </pc:picChg>
        <pc:picChg chg="add mod">
          <ac:chgData name="Graf Thomas, INI-NET-VNC-HCS" userId="487bc3e3-9ce7-4cdd-b7b4-8899ea88d289" providerId="ADAL" clId="{FF1E8771-B1E8-4CEC-B725-4345F27D3194}" dt="2023-10-29T07:58:03.592" v="2749" actId="1076"/>
          <ac:picMkLst>
            <pc:docMk/>
            <pc:sldMk cId="4069880896" sldId="2145706223"/>
            <ac:picMk id="8" creationId="{2D995290-8F96-2A23-C57A-20F3C56E2489}"/>
          </ac:picMkLst>
        </pc:picChg>
        <pc:picChg chg="add mod ord">
          <ac:chgData name="Graf Thomas, INI-NET-VNC-HCS" userId="487bc3e3-9ce7-4cdd-b7b4-8899ea88d289" providerId="ADAL" clId="{FF1E8771-B1E8-4CEC-B725-4345F27D3194}" dt="2023-10-29T07:58:03.592" v="2749" actId="1076"/>
          <ac:picMkLst>
            <pc:docMk/>
            <pc:sldMk cId="4069880896" sldId="2145706223"/>
            <ac:picMk id="9" creationId="{1A48724C-7346-9984-24F3-0B26A0AECD57}"/>
          </ac:picMkLst>
        </pc:picChg>
        <pc:picChg chg="add mod">
          <ac:chgData name="Graf Thomas, INI-NET-VNC-HCS" userId="487bc3e3-9ce7-4cdd-b7b4-8899ea88d289" providerId="ADAL" clId="{FF1E8771-B1E8-4CEC-B725-4345F27D3194}" dt="2023-10-29T07:58:03.592" v="2749" actId="1076"/>
          <ac:picMkLst>
            <pc:docMk/>
            <pc:sldMk cId="4069880896" sldId="2145706223"/>
            <ac:picMk id="10" creationId="{4DDF3E02-EF53-608C-EDDD-DE4670241A69}"/>
          </ac:picMkLst>
        </pc:picChg>
      </pc:sldChg>
      <pc:sldChg chg="addSp delSp modSp add del mod">
        <pc:chgData name="Graf Thomas, INI-NET-VNC-HCS" userId="487bc3e3-9ce7-4cdd-b7b4-8899ea88d289" providerId="ADAL" clId="{FF1E8771-B1E8-4CEC-B725-4345F27D3194}" dt="2023-10-29T07:57:05.291" v="2736" actId="2696"/>
        <pc:sldMkLst>
          <pc:docMk/>
          <pc:sldMk cId="3605676960" sldId="2145706224"/>
        </pc:sldMkLst>
        <pc:spChg chg="mod">
          <ac:chgData name="Graf Thomas, INI-NET-VNC-HCS" userId="487bc3e3-9ce7-4cdd-b7b4-8899ea88d289" providerId="ADAL" clId="{FF1E8771-B1E8-4CEC-B725-4345F27D3194}" dt="2023-10-29T07:40:56.736" v="2517" actId="20577"/>
          <ac:spMkLst>
            <pc:docMk/>
            <pc:sldMk cId="3605676960" sldId="2145706224"/>
            <ac:spMk id="5" creationId="{8CAEE21E-0CF2-4355-A68A-655C5FDE8F93}"/>
          </ac:spMkLst>
        </pc:spChg>
        <pc:picChg chg="del">
          <ac:chgData name="Graf Thomas, INI-NET-VNC-HCS" userId="487bc3e3-9ce7-4cdd-b7b4-8899ea88d289" providerId="ADAL" clId="{FF1E8771-B1E8-4CEC-B725-4345F27D3194}" dt="2023-10-28T08:29:11.143" v="186" actId="478"/>
          <ac:picMkLst>
            <pc:docMk/>
            <pc:sldMk cId="3605676960" sldId="2145706224"/>
            <ac:picMk id="2" creationId="{CAC6AFE7-9E00-8F75-F11B-1BCC7C44516F}"/>
          </ac:picMkLst>
        </pc:picChg>
        <pc:picChg chg="del">
          <ac:chgData name="Graf Thomas, INI-NET-VNC-HCS" userId="487bc3e3-9ce7-4cdd-b7b4-8899ea88d289" providerId="ADAL" clId="{FF1E8771-B1E8-4CEC-B725-4345F27D3194}" dt="2023-10-28T08:29:11.143" v="186" actId="478"/>
          <ac:picMkLst>
            <pc:docMk/>
            <pc:sldMk cId="3605676960" sldId="2145706224"/>
            <ac:picMk id="3" creationId="{821EFBD6-787D-0C6C-ED10-A605F40A8D8F}"/>
          </ac:picMkLst>
        </pc:picChg>
        <pc:picChg chg="del">
          <ac:chgData name="Graf Thomas, INI-NET-VNC-HCS" userId="487bc3e3-9ce7-4cdd-b7b4-8899ea88d289" providerId="ADAL" clId="{FF1E8771-B1E8-4CEC-B725-4345F27D3194}" dt="2023-10-28T08:29:11.143" v="186" actId="478"/>
          <ac:picMkLst>
            <pc:docMk/>
            <pc:sldMk cId="3605676960" sldId="2145706224"/>
            <ac:picMk id="4" creationId="{ACAFE401-33F5-F82C-0DC6-613499D4D48D}"/>
          </ac:picMkLst>
        </pc:picChg>
        <pc:picChg chg="add del mod">
          <ac:chgData name="Graf Thomas, INI-NET-VNC-HCS" userId="487bc3e3-9ce7-4cdd-b7b4-8899ea88d289" providerId="ADAL" clId="{FF1E8771-B1E8-4CEC-B725-4345F27D3194}" dt="2023-10-28T08:29:50.360" v="200" actId="478"/>
          <ac:picMkLst>
            <pc:docMk/>
            <pc:sldMk cId="3605676960" sldId="2145706224"/>
            <ac:picMk id="7" creationId="{D5A15702-762E-F19B-3860-E4BC9987E9D3}"/>
          </ac:picMkLst>
        </pc:picChg>
        <pc:picChg chg="del">
          <ac:chgData name="Graf Thomas, INI-NET-VNC-HCS" userId="487bc3e3-9ce7-4cdd-b7b4-8899ea88d289" providerId="ADAL" clId="{FF1E8771-B1E8-4CEC-B725-4345F27D3194}" dt="2023-10-28T08:29:11.143" v="186" actId="478"/>
          <ac:picMkLst>
            <pc:docMk/>
            <pc:sldMk cId="3605676960" sldId="2145706224"/>
            <ac:picMk id="8" creationId="{2D995290-8F96-2A23-C57A-20F3C56E2489}"/>
          </ac:picMkLst>
        </pc:picChg>
        <pc:picChg chg="del">
          <ac:chgData name="Graf Thomas, INI-NET-VNC-HCS" userId="487bc3e3-9ce7-4cdd-b7b4-8899ea88d289" providerId="ADAL" clId="{FF1E8771-B1E8-4CEC-B725-4345F27D3194}" dt="2023-10-28T08:29:11.143" v="186" actId="478"/>
          <ac:picMkLst>
            <pc:docMk/>
            <pc:sldMk cId="3605676960" sldId="2145706224"/>
            <ac:picMk id="9" creationId="{1A48724C-7346-9984-24F3-0B26A0AECD57}"/>
          </ac:picMkLst>
        </pc:picChg>
        <pc:picChg chg="del">
          <ac:chgData name="Graf Thomas, INI-NET-VNC-HCS" userId="487bc3e3-9ce7-4cdd-b7b4-8899ea88d289" providerId="ADAL" clId="{FF1E8771-B1E8-4CEC-B725-4345F27D3194}" dt="2023-10-28T08:29:11.143" v="186" actId="478"/>
          <ac:picMkLst>
            <pc:docMk/>
            <pc:sldMk cId="3605676960" sldId="2145706224"/>
            <ac:picMk id="10" creationId="{4DDF3E02-EF53-608C-EDDD-DE4670241A69}"/>
          </ac:picMkLst>
        </pc:picChg>
        <pc:picChg chg="add del mod">
          <ac:chgData name="Graf Thomas, INI-NET-VNC-HCS" userId="487bc3e3-9ce7-4cdd-b7b4-8899ea88d289" providerId="ADAL" clId="{FF1E8771-B1E8-4CEC-B725-4345F27D3194}" dt="2023-10-28T08:32:00.603" v="208" actId="478"/>
          <ac:picMkLst>
            <pc:docMk/>
            <pc:sldMk cId="3605676960" sldId="2145706224"/>
            <ac:picMk id="12" creationId="{FF03ED57-FD10-C6DA-EE91-945F96AC2E4B}"/>
          </ac:picMkLst>
        </pc:picChg>
        <pc:picChg chg="add mod">
          <ac:chgData name="Graf Thomas, INI-NET-VNC-HCS" userId="487bc3e3-9ce7-4cdd-b7b4-8899ea88d289" providerId="ADAL" clId="{FF1E8771-B1E8-4CEC-B725-4345F27D3194}" dt="2023-10-28T08:33:52.401" v="224" actId="1076"/>
          <ac:picMkLst>
            <pc:docMk/>
            <pc:sldMk cId="3605676960" sldId="2145706224"/>
            <ac:picMk id="14" creationId="{791A1741-3313-42A8-1084-2A489832CDC0}"/>
          </ac:picMkLst>
        </pc:picChg>
      </pc:sldChg>
      <pc:sldChg chg="addSp delSp modSp add mod">
        <pc:chgData name="Graf Thomas, INI-NET-VNC-HCS" userId="487bc3e3-9ce7-4cdd-b7b4-8899ea88d289" providerId="ADAL" clId="{FF1E8771-B1E8-4CEC-B725-4345F27D3194}" dt="2023-10-29T08:03:54.656" v="2848" actId="1076"/>
        <pc:sldMkLst>
          <pc:docMk/>
          <pc:sldMk cId="1081037514" sldId="2145706225"/>
        </pc:sldMkLst>
        <pc:spChg chg="mod">
          <ac:chgData name="Graf Thomas, INI-NET-VNC-HCS" userId="487bc3e3-9ce7-4cdd-b7b4-8899ea88d289" providerId="ADAL" clId="{FF1E8771-B1E8-4CEC-B725-4345F27D3194}" dt="2023-10-28T08:37:02.109" v="250"/>
          <ac:spMkLst>
            <pc:docMk/>
            <pc:sldMk cId="1081037514" sldId="2145706225"/>
            <ac:spMk id="3" creationId="{21A2E246-8977-0C56-8169-DA0A27B49547}"/>
          </ac:spMkLst>
        </pc:spChg>
        <pc:spChg chg="mod">
          <ac:chgData name="Graf Thomas, INI-NET-VNC-HCS" userId="487bc3e3-9ce7-4cdd-b7b4-8899ea88d289" providerId="ADAL" clId="{FF1E8771-B1E8-4CEC-B725-4345F27D3194}" dt="2023-10-28T08:37:02.109" v="250"/>
          <ac:spMkLst>
            <pc:docMk/>
            <pc:sldMk cId="1081037514" sldId="2145706225"/>
            <ac:spMk id="4" creationId="{A20B2D5A-928F-260A-3CF1-C2C4CAA43CFA}"/>
          </ac:spMkLst>
        </pc:spChg>
        <pc:spChg chg="del mod">
          <ac:chgData name="Graf Thomas, INI-NET-VNC-HCS" userId="487bc3e3-9ce7-4cdd-b7b4-8899ea88d289" providerId="ADAL" clId="{FF1E8771-B1E8-4CEC-B725-4345F27D3194}" dt="2023-10-29T08:03:28.913" v="2844" actId="478"/>
          <ac:spMkLst>
            <pc:docMk/>
            <pc:sldMk cId="1081037514" sldId="2145706225"/>
            <ac:spMk id="5" creationId="{8CAEE21E-0CF2-4355-A68A-655C5FDE8F93}"/>
          </ac:spMkLst>
        </pc:spChg>
        <pc:spChg chg="mod">
          <ac:chgData name="Graf Thomas, INI-NET-VNC-HCS" userId="487bc3e3-9ce7-4cdd-b7b4-8899ea88d289" providerId="ADAL" clId="{FF1E8771-B1E8-4CEC-B725-4345F27D3194}" dt="2023-10-28T08:37:02.109" v="250"/>
          <ac:spMkLst>
            <pc:docMk/>
            <pc:sldMk cId="1081037514" sldId="2145706225"/>
            <ac:spMk id="8" creationId="{677D70B8-28D4-9C31-9D94-D3052A1620BA}"/>
          </ac:spMkLst>
        </pc:spChg>
        <pc:spChg chg="mod">
          <ac:chgData name="Graf Thomas, INI-NET-VNC-HCS" userId="487bc3e3-9ce7-4cdd-b7b4-8899ea88d289" providerId="ADAL" clId="{FF1E8771-B1E8-4CEC-B725-4345F27D3194}" dt="2023-10-28T08:37:02.109" v="250"/>
          <ac:spMkLst>
            <pc:docMk/>
            <pc:sldMk cId="1081037514" sldId="2145706225"/>
            <ac:spMk id="9" creationId="{A7D4BF0B-6AC3-4AA9-E8BD-1253A110E4C1}"/>
          </ac:spMkLst>
        </pc:spChg>
        <pc:spChg chg="mod">
          <ac:chgData name="Graf Thomas, INI-NET-VNC-HCS" userId="487bc3e3-9ce7-4cdd-b7b4-8899ea88d289" providerId="ADAL" clId="{FF1E8771-B1E8-4CEC-B725-4345F27D3194}" dt="2023-10-28T08:37:02.109" v="250"/>
          <ac:spMkLst>
            <pc:docMk/>
            <pc:sldMk cId="1081037514" sldId="2145706225"/>
            <ac:spMk id="11" creationId="{BC202C79-EF00-4794-A5E7-54FD1AD6FFEC}"/>
          </ac:spMkLst>
        </pc:spChg>
        <pc:spChg chg="mod">
          <ac:chgData name="Graf Thomas, INI-NET-VNC-HCS" userId="487bc3e3-9ce7-4cdd-b7b4-8899ea88d289" providerId="ADAL" clId="{FF1E8771-B1E8-4CEC-B725-4345F27D3194}" dt="2023-10-28T08:37:02.109" v="250"/>
          <ac:spMkLst>
            <pc:docMk/>
            <pc:sldMk cId="1081037514" sldId="2145706225"/>
            <ac:spMk id="12" creationId="{D0BEF0AD-9BD5-957F-DF20-EA76A3E6320A}"/>
          </ac:spMkLst>
        </pc:spChg>
        <pc:spChg chg="mod">
          <ac:chgData name="Graf Thomas, INI-NET-VNC-HCS" userId="487bc3e3-9ce7-4cdd-b7b4-8899ea88d289" providerId="ADAL" clId="{FF1E8771-B1E8-4CEC-B725-4345F27D3194}" dt="2023-10-28T08:37:02.109" v="250"/>
          <ac:spMkLst>
            <pc:docMk/>
            <pc:sldMk cId="1081037514" sldId="2145706225"/>
            <ac:spMk id="15" creationId="{F228A6D5-55A8-F878-625A-2CFBC2A4CC8C}"/>
          </ac:spMkLst>
        </pc:spChg>
        <pc:spChg chg="mod">
          <ac:chgData name="Graf Thomas, INI-NET-VNC-HCS" userId="487bc3e3-9ce7-4cdd-b7b4-8899ea88d289" providerId="ADAL" clId="{FF1E8771-B1E8-4CEC-B725-4345F27D3194}" dt="2023-10-28T08:37:02.109" v="250"/>
          <ac:spMkLst>
            <pc:docMk/>
            <pc:sldMk cId="1081037514" sldId="2145706225"/>
            <ac:spMk id="16" creationId="{B76F4586-6C16-9488-8080-DC2366DDC57B}"/>
          </ac:spMkLst>
        </pc:spChg>
        <pc:spChg chg="mod">
          <ac:chgData name="Graf Thomas, INI-NET-VNC-HCS" userId="487bc3e3-9ce7-4cdd-b7b4-8899ea88d289" providerId="ADAL" clId="{FF1E8771-B1E8-4CEC-B725-4345F27D3194}" dt="2023-10-28T08:37:02.109" v="250"/>
          <ac:spMkLst>
            <pc:docMk/>
            <pc:sldMk cId="1081037514" sldId="2145706225"/>
            <ac:spMk id="18" creationId="{710443C2-A213-C93E-D7DE-9256AD74C9AA}"/>
          </ac:spMkLst>
        </pc:spChg>
        <pc:spChg chg="mod">
          <ac:chgData name="Graf Thomas, INI-NET-VNC-HCS" userId="487bc3e3-9ce7-4cdd-b7b4-8899ea88d289" providerId="ADAL" clId="{FF1E8771-B1E8-4CEC-B725-4345F27D3194}" dt="2023-10-28T08:37:02.109" v="250"/>
          <ac:spMkLst>
            <pc:docMk/>
            <pc:sldMk cId="1081037514" sldId="2145706225"/>
            <ac:spMk id="19" creationId="{B0C54029-2E2D-F6C0-FCED-13B25FD81DFE}"/>
          </ac:spMkLst>
        </pc:spChg>
        <pc:spChg chg="mod">
          <ac:chgData name="Graf Thomas, INI-NET-VNC-HCS" userId="487bc3e3-9ce7-4cdd-b7b4-8899ea88d289" providerId="ADAL" clId="{FF1E8771-B1E8-4CEC-B725-4345F27D3194}" dt="2023-10-28T08:37:02.109" v="250"/>
          <ac:spMkLst>
            <pc:docMk/>
            <pc:sldMk cId="1081037514" sldId="2145706225"/>
            <ac:spMk id="21" creationId="{8B96C491-62EA-C102-02AE-9C35C6819F7C}"/>
          </ac:spMkLst>
        </pc:spChg>
        <pc:spChg chg="mod">
          <ac:chgData name="Graf Thomas, INI-NET-VNC-HCS" userId="487bc3e3-9ce7-4cdd-b7b4-8899ea88d289" providerId="ADAL" clId="{FF1E8771-B1E8-4CEC-B725-4345F27D3194}" dt="2023-10-28T08:37:02.109" v="250"/>
          <ac:spMkLst>
            <pc:docMk/>
            <pc:sldMk cId="1081037514" sldId="2145706225"/>
            <ac:spMk id="22" creationId="{CD5EEA4E-05C6-79F3-6419-252AE948AC1F}"/>
          </ac:spMkLst>
        </pc:spChg>
        <pc:spChg chg="mod">
          <ac:chgData name="Graf Thomas, INI-NET-VNC-HCS" userId="487bc3e3-9ce7-4cdd-b7b4-8899ea88d289" providerId="ADAL" clId="{FF1E8771-B1E8-4CEC-B725-4345F27D3194}" dt="2023-10-28T08:37:02.109" v="250"/>
          <ac:spMkLst>
            <pc:docMk/>
            <pc:sldMk cId="1081037514" sldId="2145706225"/>
            <ac:spMk id="24" creationId="{AF618EBE-6571-2ABA-C463-166B9EC84BF4}"/>
          </ac:spMkLst>
        </pc:spChg>
        <pc:spChg chg="mod">
          <ac:chgData name="Graf Thomas, INI-NET-VNC-HCS" userId="487bc3e3-9ce7-4cdd-b7b4-8899ea88d289" providerId="ADAL" clId="{FF1E8771-B1E8-4CEC-B725-4345F27D3194}" dt="2023-10-28T08:37:02.109" v="250"/>
          <ac:spMkLst>
            <pc:docMk/>
            <pc:sldMk cId="1081037514" sldId="2145706225"/>
            <ac:spMk id="25" creationId="{6E4AAC49-253A-16CD-EEDC-0B1795F09A96}"/>
          </ac:spMkLst>
        </pc:spChg>
        <pc:spChg chg="add mod">
          <ac:chgData name="Graf Thomas, INI-NET-VNC-HCS" userId="487bc3e3-9ce7-4cdd-b7b4-8899ea88d289" providerId="ADAL" clId="{FF1E8771-B1E8-4CEC-B725-4345F27D3194}" dt="2023-10-29T08:03:44" v="2846" actId="1076"/>
          <ac:spMkLst>
            <pc:docMk/>
            <pc:sldMk cId="1081037514" sldId="2145706225"/>
            <ac:spMk id="29" creationId="{5DF5E834-66E3-AE49-4040-1D628970A3FC}"/>
          </ac:spMkLst>
        </pc:spChg>
        <pc:spChg chg="add mod">
          <ac:chgData name="Graf Thomas, INI-NET-VNC-HCS" userId="487bc3e3-9ce7-4cdd-b7b4-8899ea88d289" providerId="ADAL" clId="{FF1E8771-B1E8-4CEC-B725-4345F27D3194}" dt="2023-10-29T08:03:44" v="2846" actId="1076"/>
          <ac:spMkLst>
            <pc:docMk/>
            <pc:sldMk cId="1081037514" sldId="2145706225"/>
            <ac:spMk id="30" creationId="{BA1C20F7-8218-7EF6-0AE8-992862F0E030}"/>
          </ac:spMkLst>
        </pc:spChg>
        <pc:spChg chg="add mod">
          <ac:chgData name="Graf Thomas, INI-NET-VNC-HCS" userId="487bc3e3-9ce7-4cdd-b7b4-8899ea88d289" providerId="ADAL" clId="{FF1E8771-B1E8-4CEC-B725-4345F27D3194}" dt="2023-10-29T08:03:44" v="2846" actId="1076"/>
          <ac:spMkLst>
            <pc:docMk/>
            <pc:sldMk cId="1081037514" sldId="2145706225"/>
            <ac:spMk id="39" creationId="{E2C5DAC4-E571-363C-E57D-8F3EA7B6E611}"/>
          </ac:spMkLst>
        </pc:spChg>
        <pc:spChg chg="add mod">
          <ac:chgData name="Graf Thomas, INI-NET-VNC-HCS" userId="487bc3e3-9ce7-4cdd-b7b4-8899ea88d289" providerId="ADAL" clId="{FF1E8771-B1E8-4CEC-B725-4345F27D3194}" dt="2023-10-29T08:03:44" v="2846" actId="1076"/>
          <ac:spMkLst>
            <pc:docMk/>
            <pc:sldMk cId="1081037514" sldId="2145706225"/>
            <ac:spMk id="41" creationId="{1686B893-78A4-3D56-EECA-A2AEF814D57E}"/>
          </ac:spMkLst>
        </pc:spChg>
        <pc:spChg chg="add mod">
          <ac:chgData name="Graf Thomas, INI-NET-VNC-HCS" userId="487bc3e3-9ce7-4cdd-b7b4-8899ea88d289" providerId="ADAL" clId="{FF1E8771-B1E8-4CEC-B725-4345F27D3194}" dt="2023-10-29T08:03:44" v="2846" actId="1076"/>
          <ac:spMkLst>
            <pc:docMk/>
            <pc:sldMk cId="1081037514" sldId="2145706225"/>
            <ac:spMk id="44" creationId="{0633B95D-D798-3465-C482-2E6F7E2DFE46}"/>
          </ac:spMkLst>
        </pc:spChg>
        <pc:spChg chg="add mod">
          <ac:chgData name="Graf Thomas, INI-NET-VNC-HCS" userId="487bc3e3-9ce7-4cdd-b7b4-8899ea88d289" providerId="ADAL" clId="{FF1E8771-B1E8-4CEC-B725-4345F27D3194}" dt="2023-10-29T08:03:44" v="2846" actId="1076"/>
          <ac:spMkLst>
            <pc:docMk/>
            <pc:sldMk cId="1081037514" sldId="2145706225"/>
            <ac:spMk id="46" creationId="{910C6A2B-4068-DF2D-9256-79E34275A27E}"/>
          </ac:spMkLst>
        </pc:spChg>
        <pc:spChg chg="add mod">
          <ac:chgData name="Graf Thomas, INI-NET-VNC-HCS" userId="487bc3e3-9ce7-4cdd-b7b4-8899ea88d289" providerId="ADAL" clId="{FF1E8771-B1E8-4CEC-B725-4345F27D3194}" dt="2023-10-29T08:03:54.656" v="2848" actId="1076"/>
          <ac:spMkLst>
            <pc:docMk/>
            <pc:sldMk cId="1081037514" sldId="2145706225"/>
            <ac:spMk id="48" creationId="{A48B1DB7-BCDC-5D18-F56D-8A1447F1B8BA}"/>
          </ac:spMkLst>
        </pc:spChg>
        <pc:grpChg chg="add mod">
          <ac:chgData name="Graf Thomas, INI-NET-VNC-HCS" userId="487bc3e3-9ce7-4cdd-b7b4-8899ea88d289" providerId="ADAL" clId="{FF1E8771-B1E8-4CEC-B725-4345F27D3194}" dt="2023-10-29T08:03:44" v="2846" actId="1076"/>
          <ac:grpSpMkLst>
            <pc:docMk/>
            <pc:sldMk cId="1081037514" sldId="2145706225"/>
            <ac:grpSpMk id="2" creationId="{593A3D2C-AF3C-4647-1B02-6C5086C62287}"/>
          </ac:grpSpMkLst>
        </pc:grpChg>
        <pc:grpChg chg="add mod">
          <ac:chgData name="Graf Thomas, INI-NET-VNC-HCS" userId="487bc3e3-9ce7-4cdd-b7b4-8899ea88d289" providerId="ADAL" clId="{FF1E8771-B1E8-4CEC-B725-4345F27D3194}" dt="2023-10-29T08:03:44" v="2846" actId="1076"/>
          <ac:grpSpMkLst>
            <pc:docMk/>
            <pc:sldMk cId="1081037514" sldId="2145706225"/>
            <ac:grpSpMk id="7" creationId="{746914D8-DC97-6FCE-CCEC-831AF8343A92}"/>
          </ac:grpSpMkLst>
        </pc:grpChg>
        <pc:grpChg chg="add mod">
          <ac:chgData name="Graf Thomas, INI-NET-VNC-HCS" userId="487bc3e3-9ce7-4cdd-b7b4-8899ea88d289" providerId="ADAL" clId="{FF1E8771-B1E8-4CEC-B725-4345F27D3194}" dt="2023-10-29T08:03:44" v="2846" actId="1076"/>
          <ac:grpSpMkLst>
            <pc:docMk/>
            <pc:sldMk cId="1081037514" sldId="2145706225"/>
            <ac:grpSpMk id="10" creationId="{2A39462A-F04D-B596-7A41-2767D485510C}"/>
          </ac:grpSpMkLst>
        </pc:grpChg>
        <pc:grpChg chg="add mod">
          <ac:chgData name="Graf Thomas, INI-NET-VNC-HCS" userId="487bc3e3-9ce7-4cdd-b7b4-8899ea88d289" providerId="ADAL" clId="{FF1E8771-B1E8-4CEC-B725-4345F27D3194}" dt="2023-10-29T08:03:44" v="2846" actId="1076"/>
          <ac:grpSpMkLst>
            <pc:docMk/>
            <pc:sldMk cId="1081037514" sldId="2145706225"/>
            <ac:grpSpMk id="13" creationId="{C27136FF-F3FA-F76D-A713-2F31CB874934}"/>
          </ac:grpSpMkLst>
        </pc:grpChg>
        <pc:grpChg chg="add mod">
          <ac:chgData name="Graf Thomas, INI-NET-VNC-HCS" userId="487bc3e3-9ce7-4cdd-b7b4-8899ea88d289" providerId="ADAL" clId="{FF1E8771-B1E8-4CEC-B725-4345F27D3194}" dt="2023-10-29T08:03:44" v="2846" actId="1076"/>
          <ac:grpSpMkLst>
            <pc:docMk/>
            <pc:sldMk cId="1081037514" sldId="2145706225"/>
            <ac:grpSpMk id="17" creationId="{CEB0384D-AE7F-401C-F7FF-BDAEA866A31A}"/>
          </ac:grpSpMkLst>
        </pc:grpChg>
        <pc:grpChg chg="add mod">
          <ac:chgData name="Graf Thomas, INI-NET-VNC-HCS" userId="487bc3e3-9ce7-4cdd-b7b4-8899ea88d289" providerId="ADAL" clId="{FF1E8771-B1E8-4CEC-B725-4345F27D3194}" dt="2023-10-29T08:03:44" v="2846" actId="1076"/>
          <ac:grpSpMkLst>
            <pc:docMk/>
            <pc:sldMk cId="1081037514" sldId="2145706225"/>
            <ac:grpSpMk id="20" creationId="{1B5435B3-AE86-5E3B-7DD7-612D9AD30695}"/>
          </ac:grpSpMkLst>
        </pc:grpChg>
        <pc:grpChg chg="add mod">
          <ac:chgData name="Graf Thomas, INI-NET-VNC-HCS" userId="487bc3e3-9ce7-4cdd-b7b4-8899ea88d289" providerId="ADAL" clId="{FF1E8771-B1E8-4CEC-B725-4345F27D3194}" dt="2023-10-29T08:03:44" v="2846" actId="1076"/>
          <ac:grpSpMkLst>
            <pc:docMk/>
            <pc:sldMk cId="1081037514" sldId="2145706225"/>
            <ac:grpSpMk id="23" creationId="{43DA79DF-E42D-79DA-2E63-37571E43F0EB}"/>
          </ac:grpSpMkLst>
        </pc:grpChg>
        <pc:picChg chg="del">
          <ac:chgData name="Graf Thomas, INI-NET-VNC-HCS" userId="487bc3e3-9ce7-4cdd-b7b4-8899ea88d289" providerId="ADAL" clId="{FF1E8771-B1E8-4CEC-B725-4345F27D3194}" dt="2023-10-28T08:37:01.554" v="249" actId="478"/>
          <ac:picMkLst>
            <pc:docMk/>
            <pc:sldMk cId="1081037514" sldId="2145706225"/>
            <ac:picMk id="14" creationId="{791A1741-3313-42A8-1084-2A489832CDC0}"/>
          </ac:picMkLst>
        </pc:picChg>
        <pc:picChg chg="add mod">
          <ac:chgData name="Graf Thomas, INI-NET-VNC-HCS" userId="487bc3e3-9ce7-4cdd-b7b4-8899ea88d289" providerId="ADAL" clId="{FF1E8771-B1E8-4CEC-B725-4345F27D3194}" dt="2023-10-29T08:03:44" v="2846" actId="1076"/>
          <ac:picMkLst>
            <pc:docMk/>
            <pc:sldMk cId="1081037514" sldId="2145706225"/>
            <ac:picMk id="27" creationId="{2C9830F3-CBF4-D372-DBC5-8AB3BCB5DD2A}"/>
          </ac:picMkLst>
        </pc:picChg>
        <pc:picChg chg="add mod">
          <ac:chgData name="Graf Thomas, INI-NET-VNC-HCS" userId="487bc3e3-9ce7-4cdd-b7b4-8899ea88d289" providerId="ADAL" clId="{FF1E8771-B1E8-4CEC-B725-4345F27D3194}" dt="2023-10-29T08:03:44" v="2846" actId="1076"/>
          <ac:picMkLst>
            <pc:docMk/>
            <pc:sldMk cId="1081037514" sldId="2145706225"/>
            <ac:picMk id="28" creationId="{17EB060B-2351-6AC0-7856-F33CB052400F}"/>
          </ac:picMkLst>
        </pc:picChg>
        <pc:picChg chg="add mod">
          <ac:chgData name="Graf Thomas, INI-NET-VNC-HCS" userId="487bc3e3-9ce7-4cdd-b7b4-8899ea88d289" providerId="ADAL" clId="{FF1E8771-B1E8-4CEC-B725-4345F27D3194}" dt="2023-10-29T08:03:44" v="2846" actId="1076"/>
          <ac:picMkLst>
            <pc:docMk/>
            <pc:sldMk cId="1081037514" sldId="2145706225"/>
            <ac:picMk id="31" creationId="{17DF8467-9125-3982-1295-79F29C9B0DC8}"/>
          </ac:picMkLst>
        </pc:picChg>
        <pc:picChg chg="add mod">
          <ac:chgData name="Graf Thomas, INI-NET-VNC-HCS" userId="487bc3e3-9ce7-4cdd-b7b4-8899ea88d289" providerId="ADAL" clId="{FF1E8771-B1E8-4CEC-B725-4345F27D3194}" dt="2023-10-29T08:03:44" v="2846" actId="1076"/>
          <ac:picMkLst>
            <pc:docMk/>
            <pc:sldMk cId="1081037514" sldId="2145706225"/>
            <ac:picMk id="32" creationId="{C770A491-1DB5-77FC-712B-35F7A47E2F99}"/>
          </ac:picMkLst>
        </pc:picChg>
        <pc:picChg chg="add mod">
          <ac:chgData name="Graf Thomas, INI-NET-VNC-HCS" userId="487bc3e3-9ce7-4cdd-b7b4-8899ea88d289" providerId="ADAL" clId="{FF1E8771-B1E8-4CEC-B725-4345F27D3194}" dt="2023-10-29T08:03:44" v="2846" actId="1076"/>
          <ac:picMkLst>
            <pc:docMk/>
            <pc:sldMk cId="1081037514" sldId="2145706225"/>
            <ac:picMk id="33" creationId="{17CD1AF5-AD78-AA80-9E26-C4515CC45BFA}"/>
          </ac:picMkLst>
        </pc:picChg>
        <pc:picChg chg="add mod">
          <ac:chgData name="Graf Thomas, INI-NET-VNC-HCS" userId="487bc3e3-9ce7-4cdd-b7b4-8899ea88d289" providerId="ADAL" clId="{FF1E8771-B1E8-4CEC-B725-4345F27D3194}" dt="2023-10-29T08:03:44" v="2846" actId="1076"/>
          <ac:picMkLst>
            <pc:docMk/>
            <pc:sldMk cId="1081037514" sldId="2145706225"/>
            <ac:picMk id="34" creationId="{0DF49D5E-4B86-6869-98D7-DE092FC30B18}"/>
          </ac:picMkLst>
        </pc:picChg>
        <pc:picChg chg="add mod">
          <ac:chgData name="Graf Thomas, INI-NET-VNC-HCS" userId="487bc3e3-9ce7-4cdd-b7b4-8899ea88d289" providerId="ADAL" clId="{FF1E8771-B1E8-4CEC-B725-4345F27D3194}" dt="2023-10-29T08:03:44" v="2846" actId="1076"/>
          <ac:picMkLst>
            <pc:docMk/>
            <pc:sldMk cId="1081037514" sldId="2145706225"/>
            <ac:picMk id="35" creationId="{76768564-2BA7-E325-FE43-6D4CE762CDAA}"/>
          </ac:picMkLst>
        </pc:picChg>
        <pc:picChg chg="add mod">
          <ac:chgData name="Graf Thomas, INI-NET-VNC-HCS" userId="487bc3e3-9ce7-4cdd-b7b4-8899ea88d289" providerId="ADAL" clId="{FF1E8771-B1E8-4CEC-B725-4345F27D3194}" dt="2023-10-29T08:03:44" v="2846" actId="1076"/>
          <ac:picMkLst>
            <pc:docMk/>
            <pc:sldMk cId="1081037514" sldId="2145706225"/>
            <ac:picMk id="36" creationId="{BA0A7074-FC27-6B8B-F899-8DDE2533BB10}"/>
          </ac:picMkLst>
        </pc:picChg>
        <pc:picChg chg="add mod">
          <ac:chgData name="Graf Thomas, INI-NET-VNC-HCS" userId="487bc3e3-9ce7-4cdd-b7b4-8899ea88d289" providerId="ADAL" clId="{FF1E8771-B1E8-4CEC-B725-4345F27D3194}" dt="2023-10-29T08:03:44" v="2846" actId="1076"/>
          <ac:picMkLst>
            <pc:docMk/>
            <pc:sldMk cId="1081037514" sldId="2145706225"/>
            <ac:picMk id="37" creationId="{D966A7CE-25D4-DED2-6D45-788D6CB73BA2}"/>
          </ac:picMkLst>
        </pc:picChg>
        <pc:picChg chg="add mod">
          <ac:chgData name="Graf Thomas, INI-NET-VNC-HCS" userId="487bc3e3-9ce7-4cdd-b7b4-8899ea88d289" providerId="ADAL" clId="{FF1E8771-B1E8-4CEC-B725-4345F27D3194}" dt="2023-10-29T08:03:44" v="2846" actId="1076"/>
          <ac:picMkLst>
            <pc:docMk/>
            <pc:sldMk cId="1081037514" sldId="2145706225"/>
            <ac:picMk id="43" creationId="{D8C02CC5-A9C9-F866-A5DB-BA4EC3307654}"/>
          </ac:picMkLst>
        </pc:picChg>
        <pc:picChg chg="add mod">
          <ac:chgData name="Graf Thomas, INI-NET-VNC-HCS" userId="487bc3e3-9ce7-4cdd-b7b4-8899ea88d289" providerId="ADAL" clId="{FF1E8771-B1E8-4CEC-B725-4345F27D3194}" dt="2023-10-29T08:03:44" v="2846" actId="1076"/>
          <ac:picMkLst>
            <pc:docMk/>
            <pc:sldMk cId="1081037514" sldId="2145706225"/>
            <ac:picMk id="45" creationId="{EFDD0C3B-512D-293E-E727-46B89BD86D4B}"/>
          </ac:picMkLst>
        </pc:picChg>
        <pc:cxnChg chg="add mod">
          <ac:chgData name="Graf Thomas, INI-NET-VNC-HCS" userId="487bc3e3-9ce7-4cdd-b7b4-8899ea88d289" providerId="ADAL" clId="{FF1E8771-B1E8-4CEC-B725-4345F27D3194}" dt="2023-10-29T08:03:44" v="2846" actId="1076"/>
          <ac:cxnSpMkLst>
            <pc:docMk/>
            <pc:sldMk cId="1081037514" sldId="2145706225"/>
            <ac:cxnSpMk id="26" creationId="{E14B17EC-9407-E3A2-1F7C-D47095BE2DDB}"/>
          </ac:cxnSpMkLst>
        </pc:cxnChg>
        <pc:cxnChg chg="add mod">
          <ac:chgData name="Graf Thomas, INI-NET-VNC-HCS" userId="487bc3e3-9ce7-4cdd-b7b4-8899ea88d289" providerId="ADAL" clId="{FF1E8771-B1E8-4CEC-B725-4345F27D3194}" dt="2023-10-29T08:03:44" v="2846" actId="1076"/>
          <ac:cxnSpMkLst>
            <pc:docMk/>
            <pc:sldMk cId="1081037514" sldId="2145706225"/>
            <ac:cxnSpMk id="38" creationId="{10DC3853-02C8-D495-EDB1-B0129F6F9E30}"/>
          </ac:cxnSpMkLst>
        </pc:cxnChg>
        <pc:cxnChg chg="add mod">
          <ac:chgData name="Graf Thomas, INI-NET-VNC-HCS" userId="487bc3e3-9ce7-4cdd-b7b4-8899ea88d289" providerId="ADAL" clId="{FF1E8771-B1E8-4CEC-B725-4345F27D3194}" dt="2023-10-29T08:03:44" v="2846" actId="1076"/>
          <ac:cxnSpMkLst>
            <pc:docMk/>
            <pc:sldMk cId="1081037514" sldId="2145706225"/>
            <ac:cxnSpMk id="40" creationId="{9BC6E6D7-2688-CCDB-6A6C-7880291A8339}"/>
          </ac:cxnSpMkLst>
        </pc:cxnChg>
        <pc:cxnChg chg="add mod">
          <ac:chgData name="Graf Thomas, INI-NET-VNC-HCS" userId="487bc3e3-9ce7-4cdd-b7b4-8899ea88d289" providerId="ADAL" clId="{FF1E8771-B1E8-4CEC-B725-4345F27D3194}" dt="2023-10-29T08:03:44" v="2846" actId="1076"/>
          <ac:cxnSpMkLst>
            <pc:docMk/>
            <pc:sldMk cId="1081037514" sldId="2145706225"/>
            <ac:cxnSpMk id="42" creationId="{3CD8EA4A-314A-BB28-E712-414D5F01E35F}"/>
          </ac:cxnSpMkLst>
        </pc:cxnChg>
        <pc:cxnChg chg="add mod">
          <ac:chgData name="Graf Thomas, INI-NET-VNC-HCS" userId="487bc3e3-9ce7-4cdd-b7b4-8899ea88d289" providerId="ADAL" clId="{FF1E8771-B1E8-4CEC-B725-4345F27D3194}" dt="2023-10-29T08:03:44" v="2846" actId="1076"/>
          <ac:cxnSpMkLst>
            <pc:docMk/>
            <pc:sldMk cId="1081037514" sldId="2145706225"/>
            <ac:cxnSpMk id="47" creationId="{1E3CC50D-6BF1-E751-D746-D130EE998D4B}"/>
          </ac:cxnSpMkLst>
        </pc:cxnChg>
      </pc:sldChg>
      <pc:sldChg chg="addSp delSp modSp add mod ord">
        <pc:chgData name="Graf Thomas, INI-NET-VNC-HCS" userId="487bc3e3-9ce7-4cdd-b7b4-8899ea88d289" providerId="ADAL" clId="{FF1E8771-B1E8-4CEC-B725-4345F27D3194}" dt="2023-10-29T08:31:13.021" v="3854" actId="113"/>
        <pc:sldMkLst>
          <pc:docMk/>
          <pc:sldMk cId="3384652948" sldId="2145706226"/>
        </pc:sldMkLst>
        <pc:spChg chg="add mod">
          <ac:chgData name="Graf Thomas, INI-NET-VNC-HCS" userId="487bc3e3-9ce7-4cdd-b7b4-8899ea88d289" providerId="ADAL" clId="{FF1E8771-B1E8-4CEC-B725-4345F27D3194}" dt="2023-10-29T08:30:32.668" v="3850" actId="108"/>
          <ac:spMkLst>
            <pc:docMk/>
            <pc:sldMk cId="3384652948" sldId="2145706226"/>
            <ac:spMk id="2" creationId="{0E0DAD8A-94CD-EADA-C24A-D442928BA111}"/>
          </ac:spMkLst>
        </pc:spChg>
        <pc:spChg chg="add mod">
          <ac:chgData name="Graf Thomas, INI-NET-VNC-HCS" userId="487bc3e3-9ce7-4cdd-b7b4-8899ea88d289" providerId="ADAL" clId="{FF1E8771-B1E8-4CEC-B725-4345F27D3194}" dt="2023-10-29T08:31:13.021" v="3854" actId="113"/>
          <ac:spMkLst>
            <pc:docMk/>
            <pc:sldMk cId="3384652948" sldId="2145706226"/>
            <ac:spMk id="3" creationId="{01913334-AF3D-1C65-5BD7-83A59BC04A95}"/>
          </ac:spMkLst>
        </pc:spChg>
        <pc:spChg chg="add mod">
          <ac:chgData name="Graf Thomas, INI-NET-VNC-HCS" userId="487bc3e3-9ce7-4cdd-b7b4-8899ea88d289" providerId="ADAL" clId="{FF1E8771-B1E8-4CEC-B725-4345F27D3194}" dt="2023-10-29T08:05:27.480" v="3003" actId="790"/>
          <ac:spMkLst>
            <pc:docMk/>
            <pc:sldMk cId="3384652948" sldId="2145706226"/>
            <ac:spMk id="4" creationId="{24F2E4A1-9E2D-0EF1-0811-4E46B062701C}"/>
          </ac:spMkLst>
        </pc:spChg>
        <pc:spChg chg="del">
          <ac:chgData name="Graf Thomas, INI-NET-VNC-HCS" userId="487bc3e3-9ce7-4cdd-b7b4-8899ea88d289" providerId="ADAL" clId="{FF1E8771-B1E8-4CEC-B725-4345F27D3194}" dt="2023-10-28T08:40:29.778" v="293" actId="478"/>
          <ac:spMkLst>
            <pc:docMk/>
            <pc:sldMk cId="3384652948" sldId="2145706226"/>
            <ac:spMk id="5" creationId="{8CAEE21E-0CF2-4355-A68A-655C5FDE8F93}"/>
          </ac:spMkLst>
        </pc:spChg>
        <pc:spChg chg="mod">
          <ac:chgData name="Graf Thomas, INI-NET-VNC-HCS" userId="487bc3e3-9ce7-4cdd-b7b4-8899ea88d289" providerId="ADAL" clId="{FF1E8771-B1E8-4CEC-B725-4345F27D3194}" dt="2023-10-29T08:05:27.480" v="3003" actId="790"/>
          <ac:spMkLst>
            <pc:docMk/>
            <pc:sldMk cId="3384652948" sldId="2145706226"/>
            <ac:spMk id="6" creationId="{024DC3B6-499C-4E15-9336-2F15A0DFB843}"/>
          </ac:spMkLst>
        </pc:spChg>
        <pc:spChg chg="add mod">
          <ac:chgData name="Graf Thomas, INI-NET-VNC-HCS" userId="487bc3e3-9ce7-4cdd-b7b4-8899ea88d289" providerId="ADAL" clId="{FF1E8771-B1E8-4CEC-B725-4345F27D3194}" dt="2023-10-29T08:05:27.480" v="3003" actId="790"/>
          <ac:spMkLst>
            <pc:docMk/>
            <pc:sldMk cId="3384652948" sldId="2145706226"/>
            <ac:spMk id="7" creationId="{2727A73F-4E58-7304-CF16-627D8D6C87D5}"/>
          </ac:spMkLst>
        </pc:spChg>
        <pc:spChg chg="add mod">
          <ac:chgData name="Graf Thomas, INI-NET-VNC-HCS" userId="487bc3e3-9ce7-4cdd-b7b4-8899ea88d289" providerId="ADAL" clId="{FF1E8771-B1E8-4CEC-B725-4345F27D3194}" dt="2023-10-29T08:05:27.480" v="3003" actId="790"/>
          <ac:spMkLst>
            <pc:docMk/>
            <pc:sldMk cId="3384652948" sldId="2145706226"/>
            <ac:spMk id="8" creationId="{AC97AA67-80C3-B6F7-F631-98BE70FEFABA}"/>
          </ac:spMkLst>
        </pc:spChg>
        <pc:spChg chg="add mod">
          <ac:chgData name="Graf Thomas, INI-NET-VNC-HCS" userId="487bc3e3-9ce7-4cdd-b7b4-8899ea88d289" providerId="ADAL" clId="{FF1E8771-B1E8-4CEC-B725-4345F27D3194}" dt="2023-10-29T08:05:27.480" v="3003" actId="790"/>
          <ac:spMkLst>
            <pc:docMk/>
            <pc:sldMk cId="3384652948" sldId="2145706226"/>
            <ac:spMk id="9" creationId="{AE8C7DD3-D1F1-0DFF-EE87-6F292DE4F59F}"/>
          </ac:spMkLst>
        </pc:spChg>
        <pc:spChg chg="add mod">
          <ac:chgData name="Graf Thomas, INI-NET-VNC-HCS" userId="487bc3e3-9ce7-4cdd-b7b4-8899ea88d289" providerId="ADAL" clId="{FF1E8771-B1E8-4CEC-B725-4345F27D3194}" dt="2023-10-29T08:05:27.480" v="3003" actId="790"/>
          <ac:spMkLst>
            <pc:docMk/>
            <pc:sldMk cId="3384652948" sldId="2145706226"/>
            <ac:spMk id="12" creationId="{F823DFEB-60B2-6861-BABA-41683121FBF6}"/>
          </ac:spMkLst>
        </pc:spChg>
        <pc:spChg chg="add mod">
          <ac:chgData name="Graf Thomas, INI-NET-VNC-HCS" userId="487bc3e3-9ce7-4cdd-b7b4-8899ea88d289" providerId="ADAL" clId="{FF1E8771-B1E8-4CEC-B725-4345F27D3194}" dt="2023-10-29T08:05:30.714" v="3004" actId="20577"/>
          <ac:spMkLst>
            <pc:docMk/>
            <pc:sldMk cId="3384652948" sldId="2145706226"/>
            <ac:spMk id="16" creationId="{2D8B3AFB-4500-052D-4E96-82B4FC5CC5DF}"/>
          </ac:spMkLst>
        </pc:spChg>
        <pc:picChg chg="add mod">
          <ac:chgData name="Graf Thomas, INI-NET-VNC-HCS" userId="487bc3e3-9ce7-4cdd-b7b4-8899ea88d289" providerId="ADAL" clId="{FF1E8771-B1E8-4CEC-B725-4345F27D3194}" dt="2023-10-29T08:04:20.843" v="2892" actId="1037"/>
          <ac:picMkLst>
            <pc:docMk/>
            <pc:sldMk cId="3384652948" sldId="2145706226"/>
            <ac:picMk id="10" creationId="{EF8CBE0D-416F-8BAD-1E56-FA9713FABCF5}"/>
          </ac:picMkLst>
        </pc:picChg>
        <pc:picChg chg="add mod">
          <ac:chgData name="Graf Thomas, INI-NET-VNC-HCS" userId="487bc3e3-9ce7-4cdd-b7b4-8899ea88d289" providerId="ADAL" clId="{FF1E8771-B1E8-4CEC-B725-4345F27D3194}" dt="2023-10-29T08:04:20.843" v="2892" actId="1037"/>
          <ac:picMkLst>
            <pc:docMk/>
            <pc:sldMk cId="3384652948" sldId="2145706226"/>
            <ac:picMk id="11" creationId="{0B68DB88-2125-5D8A-E234-D104730CD789}"/>
          </ac:picMkLst>
        </pc:picChg>
        <pc:picChg chg="add mod">
          <ac:chgData name="Graf Thomas, INI-NET-VNC-HCS" userId="487bc3e3-9ce7-4cdd-b7b4-8899ea88d289" providerId="ADAL" clId="{FF1E8771-B1E8-4CEC-B725-4345F27D3194}" dt="2023-10-29T08:04:20.843" v="2892" actId="1037"/>
          <ac:picMkLst>
            <pc:docMk/>
            <pc:sldMk cId="3384652948" sldId="2145706226"/>
            <ac:picMk id="13" creationId="{F95B0A8A-AF7B-BD55-22AA-98E6E6CF536D}"/>
          </ac:picMkLst>
        </pc:picChg>
        <pc:picChg chg="del">
          <ac:chgData name="Graf Thomas, INI-NET-VNC-HCS" userId="487bc3e3-9ce7-4cdd-b7b4-8899ea88d289" providerId="ADAL" clId="{FF1E8771-B1E8-4CEC-B725-4345F27D3194}" dt="2023-10-28T08:40:29.778" v="293" actId="478"/>
          <ac:picMkLst>
            <pc:docMk/>
            <pc:sldMk cId="3384652948" sldId="2145706226"/>
            <ac:picMk id="14" creationId="{791A1741-3313-42A8-1084-2A489832CDC0}"/>
          </ac:picMkLst>
        </pc:picChg>
        <pc:picChg chg="add mod">
          <ac:chgData name="Graf Thomas, INI-NET-VNC-HCS" userId="487bc3e3-9ce7-4cdd-b7b4-8899ea88d289" providerId="ADAL" clId="{FF1E8771-B1E8-4CEC-B725-4345F27D3194}" dt="2023-10-29T08:04:49.011" v="2958" actId="1036"/>
          <ac:picMkLst>
            <pc:docMk/>
            <pc:sldMk cId="3384652948" sldId="2145706226"/>
            <ac:picMk id="15" creationId="{D722580C-E14C-C31D-D703-E102C17A75C2}"/>
          </ac:picMkLst>
        </pc:picChg>
      </pc:sldChg>
      <pc:sldChg chg="addSp delSp modSp add mod">
        <pc:chgData name="Graf Thomas, INI-NET-VNC-HCS" userId="487bc3e3-9ce7-4cdd-b7b4-8899ea88d289" providerId="ADAL" clId="{FF1E8771-B1E8-4CEC-B725-4345F27D3194}" dt="2023-10-29T08:37:18.583" v="3857" actId="113"/>
        <pc:sldMkLst>
          <pc:docMk/>
          <pc:sldMk cId="4235116615" sldId="2145706227"/>
        </pc:sldMkLst>
        <pc:spChg chg="del">
          <ac:chgData name="Graf Thomas, INI-NET-VNC-HCS" userId="487bc3e3-9ce7-4cdd-b7b4-8899ea88d289" providerId="ADAL" clId="{FF1E8771-B1E8-4CEC-B725-4345F27D3194}" dt="2023-10-28T08:49:26.480" v="390" actId="478"/>
          <ac:spMkLst>
            <pc:docMk/>
            <pc:sldMk cId="4235116615" sldId="2145706227"/>
            <ac:spMk id="2" creationId="{0E0DAD8A-94CD-EADA-C24A-D442928BA111}"/>
          </ac:spMkLst>
        </pc:spChg>
        <pc:spChg chg="del mod">
          <ac:chgData name="Graf Thomas, INI-NET-VNC-HCS" userId="487bc3e3-9ce7-4cdd-b7b4-8899ea88d289" providerId="ADAL" clId="{FF1E8771-B1E8-4CEC-B725-4345F27D3194}" dt="2023-10-28T08:48:36.620" v="379" actId="21"/>
          <ac:spMkLst>
            <pc:docMk/>
            <pc:sldMk cId="4235116615" sldId="2145706227"/>
            <ac:spMk id="3" creationId="{01913334-AF3D-1C65-5BD7-83A59BC04A95}"/>
          </ac:spMkLst>
        </pc:spChg>
        <pc:spChg chg="del">
          <ac:chgData name="Graf Thomas, INI-NET-VNC-HCS" userId="487bc3e3-9ce7-4cdd-b7b4-8899ea88d289" providerId="ADAL" clId="{FF1E8771-B1E8-4CEC-B725-4345F27D3194}" dt="2023-10-28T08:48:50.033" v="380" actId="478"/>
          <ac:spMkLst>
            <pc:docMk/>
            <pc:sldMk cId="4235116615" sldId="2145706227"/>
            <ac:spMk id="4" creationId="{24F2E4A1-9E2D-0EF1-0811-4E46B062701C}"/>
          </ac:spMkLst>
        </pc:spChg>
        <pc:spChg chg="add mod">
          <ac:chgData name="Graf Thomas, INI-NET-VNC-HCS" userId="487bc3e3-9ce7-4cdd-b7b4-8899ea88d289" providerId="ADAL" clId="{FF1E8771-B1E8-4CEC-B725-4345F27D3194}" dt="2023-10-29T08:37:18.583" v="3857" actId="113"/>
          <ac:spMkLst>
            <pc:docMk/>
            <pc:sldMk cId="4235116615" sldId="2145706227"/>
            <ac:spMk id="5" creationId="{0194B37B-813A-99FE-7B78-4D87D8C30D44}"/>
          </ac:spMkLst>
        </pc:spChg>
        <pc:spChg chg="del">
          <ac:chgData name="Graf Thomas, INI-NET-VNC-HCS" userId="487bc3e3-9ce7-4cdd-b7b4-8899ea88d289" providerId="ADAL" clId="{FF1E8771-B1E8-4CEC-B725-4345F27D3194}" dt="2023-10-28T08:48:50.033" v="380" actId="478"/>
          <ac:spMkLst>
            <pc:docMk/>
            <pc:sldMk cId="4235116615" sldId="2145706227"/>
            <ac:spMk id="7" creationId="{2727A73F-4E58-7304-CF16-627D8D6C87D5}"/>
          </ac:spMkLst>
        </pc:spChg>
        <pc:spChg chg="del">
          <ac:chgData name="Graf Thomas, INI-NET-VNC-HCS" userId="487bc3e3-9ce7-4cdd-b7b4-8899ea88d289" providerId="ADAL" clId="{FF1E8771-B1E8-4CEC-B725-4345F27D3194}" dt="2023-10-28T08:48:50.033" v="380" actId="478"/>
          <ac:spMkLst>
            <pc:docMk/>
            <pc:sldMk cId="4235116615" sldId="2145706227"/>
            <ac:spMk id="8" creationId="{AC97AA67-80C3-B6F7-F631-98BE70FEFABA}"/>
          </ac:spMkLst>
        </pc:spChg>
        <pc:spChg chg="del">
          <ac:chgData name="Graf Thomas, INI-NET-VNC-HCS" userId="487bc3e3-9ce7-4cdd-b7b4-8899ea88d289" providerId="ADAL" clId="{FF1E8771-B1E8-4CEC-B725-4345F27D3194}" dt="2023-10-28T08:48:50.033" v="380" actId="478"/>
          <ac:spMkLst>
            <pc:docMk/>
            <pc:sldMk cId="4235116615" sldId="2145706227"/>
            <ac:spMk id="9" creationId="{AE8C7DD3-D1F1-0DFF-EE87-6F292DE4F59F}"/>
          </ac:spMkLst>
        </pc:spChg>
        <pc:spChg chg="del">
          <ac:chgData name="Graf Thomas, INI-NET-VNC-HCS" userId="487bc3e3-9ce7-4cdd-b7b4-8899ea88d289" providerId="ADAL" clId="{FF1E8771-B1E8-4CEC-B725-4345F27D3194}" dt="2023-10-28T08:48:50.033" v="380" actId="478"/>
          <ac:spMkLst>
            <pc:docMk/>
            <pc:sldMk cId="4235116615" sldId="2145706227"/>
            <ac:spMk id="12" creationId="{F823DFEB-60B2-6861-BABA-41683121FBF6}"/>
          </ac:spMkLst>
        </pc:spChg>
        <pc:spChg chg="add del mod">
          <ac:chgData name="Graf Thomas, INI-NET-VNC-HCS" userId="487bc3e3-9ce7-4cdd-b7b4-8899ea88d289" providerId="ADAL" clId="{FF1E8771-B1E8-4CEC-B725-4345F27D3194}" dt="2023-10-28T08:50:31.377" v="398" actId="478"/>
          <ac:spMkLst>
            <pc:docMk/>
            <pc:sldMk cId="4235116615" sldId="2145706227"/>
            <ac:spMk id="16" creationId="{C1705712-54CE-C75B-B19E-EE932C9DC9A8}"/>
          </ac:spMkLst>
        </pc:spChg>
        <pc:spChg chg="add mod">
          <ac:chgData name="Graf Thomas, INI-NET-VNC-HCS" userId="487bc3e3-9ce7-4cdd-b7b4-8899ea88d289" providerId="ADAL" clId="{FF1E8771-B1E8-4CEC-B725-4345F27D3194}" dt="2023-10-29T08:07:38.980" v="3084" actId="1076"/>
          <ac:spMkLst>
            <pc:docMk/>
            <pc:sldMk cId="4235116615" sldId="2145706227"/>
            <ac:spMk id="18" creationId="{B283EDB4-CFDF-D6B9-8AF9-9CFA563360E3}"/>
          </ac:spMkLst>
        </pc:spChg>
        <pc:spChg chg="add mod">
          <ac:chgData name="Graf Thomas, INI-NET-VNC-HCS" userId="487bc3e3-9ce7-4cdd-b7b4-8899ea88d289" providerId="ADAL" clId="{FF1E8771-B1E8-4CEC-B725-4345F27D3194}" dt="2023-10-29T08:08:36.678" v="3098" actId="207"/>
          <ac:spMkLst>
            <pc:docMk/>
            <pc:sldMk cId="4235116615" sldId="2145706227"/>
            <ac:spMk id="19" creationId="{56D79134-17A9-8BC8-B7D0-97BCFFB9A6B2}"/>
          </ac:spMkLst>
        </pc:spChg>
        <pc:picChg chg="del">
          <ac:chgData name="Graf Thomas, INI-NET-VNC-HCS" userId="487bc3e3-9ce7-4cdd-b7b4-8899ea88d289" providerId="ADAL" clId="{FF1E8771-B1E8-4CEC-B725-4345F27D3194}" dt="2023-10-28T08:48:50.033" v="380" actId="478"/>
          <ac:picMkLst>
            <pc:docMk/>
            <pc:sldMk cId="4235116615" sldId="2145706227"/>
            <ac:picMk id="10" creationId="{EF8CBE0D-416F-8BAD-1E56-FA9713FABCF5}"/>
          </ac:picMkLst>
        </pc:picChg>
        <pc:picChg chg="del">
          <ac:chgData name="Graf Thomas, INI-NET-VNC-HCS" userId="487bc3e3-9ce7-4cdd-b7b4-8899ea88d289" providerId="ADAL" clId="{FF1E8771-B1E8-4CEC-B725-4345F27D3194}" dt="2023-10-28T08:48:50.033" v="380" actId="478"/>
          <ac:picMkLst>
            <pc:docMk/>
            <pc:sldMk cId="4235116615" sldId="2145706227"/>
            <ac:picMk id="11" creationId="{0B68DB88-2125-5D8A-E234-D104730CD789}"/>
          </ac:picMkLst>
        </pc:picChg>
        <pc:picChg chg="del">
          <ac:chgData name="Graf Thomas, INI-NET-VNC-HCS" userId="487bc3e3-9ce7-4cdd-b7b4-8899ea88d289" providerId="ADAL" clId="{FF1E8771-B1E8-4CEC-B725-4345F27D3194}" dt="2023-10-28T08:48:50.033" v="380" actId="478"/>
          <ac:picMkLst>
            <pc:docMk/>
            <pc:sldMk cId="4235116615" sldId="2145706227"/>
            <ac:picMk id="13" creationId="{F95B0A8A-AF7B-BD55-22AA-98E6E6CF536D}"/>
          </ac:picMkLst>
        </pc:picChg>
        <pc:picChg chg="del">
          <ac:chgData name="Graf Thomas, INI-NET-VNC-HCS" userId="487bc3e3-9ce7-4cdd-b7b4-8899ea88d289" providerId="ADAL" clId="{FF1E8771-B1E8-4CEC-B725-4345F27D3194}" dt="2023-10-28T08:49:21.736" v="389" actId="478"/>
          <ac:picMkLst>
            <pc:docMk/>
            <pc:sldMk cId="4235116615" sldId="2145706227"/>
            <ac:picMk id="15" creationId="{D722580C-E14C-C31D-D703-E102C17A75C2}"/>
          </ac:picMkLst>
        </pc:picChg>
      </pc:sldChg>
      <pc:sldChg chg="modSp add del mod">
        <pc:chgData name="Graf Thomas, INI-NET-VNC-HCS" userId="487bc3e3-9ce7-4cdd-b7b4-8899ea88d289" providerId="ADAL" clId="{FF1E8771-B1E8-4CEC-B725-4345F27D3194}" dt="2023-10-29T08:09:34.611" v="3105" actId="2696"/>
        <pc:sldMkLst>
          <pc:docMk/>
          <pc:sldMk cId="1555683917" sldId="2145706228"/>
        </pc:sldMkLst>
        <pc:spChg chg="mod">
          <ac:chgData name="Graf Thomas, INI-NET-VNC-HCS" userId="487bc3e3-9ce7-4cdd-b7b4-8899ea88d289" providerId="ADAL" clId="{FF1E8771-B1E8-4CEC-B725-4345F27D3194}" dt="2023-10-28T08:54:47.304" v="430" actId="6549"/>
          <ac:spMkLst>
            <pc:docMk/>
            <pc:sldMk cId="1555683917" sldId="2145706228"/>
            <ac:spMk id="5" creationId="{0194B37B-813A-99FE-7B78-4D87D8C30D44}"/>
          </ac:spMkLst>
        </pc:spChg>
        <pc:spChg chg="mod">
          <ac:chgData name="Graf Thomas, INI-NET-VNC-HCS" userId="487bc3e3-9ce7-4cdd-b7b4-8899ea88d289" providerId="ADAL" clId="{FF1E8771-B1E8-4CEC-B725-4345F27D3194}" dt="2023-10-28T08:56:15.765" v="440" actId="20577"/>
          <ac:spMkLst>
            <pc:docMk/>
            <pc:sldMk cId="1555683917" sldId="2145706228"/>
            <ac:spMk id="18" creationId="{B283EDB4-CFDF-D6B9-8AF9-9CFA563360E3}"/>
          </ac:spMkLst>
        </pc:spChg>
      </pc:sldChg>
      <pc:sldChg chg="addSp delSp modSp add del mod">
        <pc:chgData name="Graf Thomas, INI-NET-VNC-HCS" userId="487bc3e3-9ce7-4cdd-b7b4-8899ea88d289" providerId="ADAL" clId="{FF1E8771-B1E8-4CEC-B725-4345F27D3194}" dt="2023-10-29T08:23:29.627" v="3785" actId="2696"/>
        <pc:sldMkLst>
          <pc:docMk/>
          <pc:sldMk cId="3961431955" sldId="2145706229"/>
        </pc:sldMkLst>
        <pc:spChg chg="add del mod">
          <ac:chgData name="Graf Thomas, INI-NET-VNC-HCS" userId="487bc3e3-9ce7-4cdd-b7b4-8899ea88d289" providerId="ADAL" clId="{FF1E8771-B1E8-4CEC-B725-4345F27D3194}" dt="2023-10-28T09:06:11.606" v="1204" actId="478"/>
          <ac:spMkLst>
            <pc:docMk/>
            <pc:sldMk cId="3961431955" sldId="2145706229"/>
            <ac:spMk id="3" creationId="{9463888C-F368-0D7F-11DF-2722F3E5392C}"/>
          </ac:spMkLst>
        </pc:spChg>
        <pc:spChg chg="mod">
          <ac:chgData name="Graf Thomas, INI-NET-VNC-HCS" userId="487bc3e3-9ce7-4cdd-b7b4-8899ea88d289" providerId="ADAL" clId="{FF1E8771-B1E8-4CEC-B725-4345F27D3194}" dt="2023-10-29T07:42:02.296" v="2548" actId="14100"/>
          <ac:spMkLst>
            <pc:docMk/>
            <pc:sldMk cId="3961431955" sldId="2145706229"/>
            <ac:spMk id="5" creationId="{0194B37B-813A-99FE-7B78-4D87D8C30D44}"/>
          </ac:spMkLst>
        </pc:spChg>
        <pc:spChg chg="del mod">
          <ac:chgData name="Graf Thomas, INI-NET-VNC-HCS" userId="487bc3e3-9ce7-4cdd-b7b4-8899ea88d289" providerId="ADAL" clId="{FF1E8771-B1E8-4CEC-B725-4345F27D3194}" dt="2023-10-28T09:31:59.117" v="2322" actId="478"/>
          <ac:spMkLst>
            <pc:docMk/>
            <pc:sldMk cId="3961431955" sldId="2145706229"/>
            <ac:spMk id="18" creationId="{B283EDB4-CFDF-D6B9-8AF9-9CFA563360E3}"/>
          </ac:spMkLst>
        </pc:spChg>
      </pc:sldChg>
      <pc:sldChg chg="modSp add del mod">
        <pc:chgData name="Graf Thomas, INI-NET-VNC-HCS" userId="487bc3e3-9ce7-4cdd-b7b4-8899ea88d289" providerId="ADAL" clId="{FF1E8771-B1E8-4CEC-B725-4345F27D3194}" dt="2023-10-29T08:25:24.199" v="3806" actId="2696"/>
        <pc:sldMkLst>
          <pc:docMk/>
          <pc:sldMk cId="722930201" sldId="2145706230"/>
        </pc:sldMkLst>
        <pc:spChg chg="mod">
          <ac:chgData name="Graf Thomas, INI-NET-VNC-HCS" userId="487bc3e3-9ce7-4cdd-b7b4-8899ea88d289" providerId="ADAL" clId="{FF1E8771-B1E8-4CEC-B725-4345F27D3194}" dt="2023-10-28T09:35:11.064" v="2450" actId="20577"/>
          <ac:spMkLst>
            <pc:docMk/>
            <pc:sldMk cId="722930201" sldId="2145706230"/>
            <ac:spMk id="5" creationId="{0194B37B-813A-99FE-7B78-4D87D8C30D44}"/>
          </ac:spMkLst>
        </pc:spChg>
        <pc:spChg chg="mod">
          <ac:chgData name="Graf Thomas, INI-NET-VNC-HCS" userId="487bc3e3-9ce7-4cdd-b7b4-8899ea88d289" providerId="ADAL" clId="{FF1E8771-B1E8-4CEC-B725-4345F27D3194}" dt="2023-10-28T09:16:39.012" v="1496" actId="1076"/>
          <ac:spMkLst>
            <pc:docMk/>
            <pc:sldMk cId="722930201" sldId="2145706230"/>
            <ac:spMk id="18" creationId="{B283EDB4-CFDF-D6B9-8AF9-9CFA563360E3}"/>
          </ac:spMkLst>
        </pc:spChg>
      </pc:sldChg>
      <pc:sldChg chg="modSp add del mod">
        <pc:chgData name="Graf Thomas, INI-NET-VNC-HCS" userId="487bc3e3-9ce7-4cdd-b7b4-8899ea88d289" providerId="ADAL" clId="{FF1E8771-B1E8-4CEC-B725-4345F27D3194}" dt="2023-10-29T08:39:02.145" v="3871" actId="47"/>
        <pc:sldMkLst>
          <pc:docMk/>
          <pc:sldMk cId="3784233057" sldId="2145706231"/>
        </pc:sldMkLst>
        <pc:spChg chg="mod">
          <ac:chgData name="Graf Thomas, INI-NET-VNC-HCS" userId="487bc3e3-9ce7-4cdd-b7b4-8899ea88d289" providerId="ADAL" clId="{FF1E8771-B1E8-4CEC-B725-4345F27D3194}" dt="2023-10-28T09:25:27.862" v="1957" actId="20577"/>
          <ac:spMkLst>
            <pc:docMk/>
            <pc:sldMk cId="3784233057" sldId="2145706231"/>
            <ac:spMk id="5" creationId="{0194B37B-813A-99FE-7B78-4D87D8C30D44}"/>
          </ac:spMkLst>
        </pc:spChg>
      </pc:sldChg>
      <pc:sldChg chg="modSp add mod">
        <pc:chgData name="Graf Thomas, INI-NET-VNC-HCS" userId="487bc3e3-9ce7-4cdd-b7b4-8899ea88d289" providerId="ADAL" clId="{FF1E8771-B1E8-4CEC-B725-4345F27D3194}" dt="2023-10-29T08:37:32.982" v="3860" actId="113"/>
        <pc:sldMkLst>
          <pc:docMk/>
          <pc:sldMk cId="508096634" sldId="2145706232"/>
        </pc:sldMkLst>
        <pc:spChg chg="mod">
          <ac:chgData name="Graf Thomas, INI-NET-VNC-HCS" userId="487bc3e3-9ce7-4cdd-b7b4-8899ea88d289" providerId="ADAL" clId="{FF1E8771-B1E8-4CEC-B725-4345F27D3194}" dt="2023-10-29T08:37:32.982" v="3860" actId="113"/>
          <ac:spMkLst>
            <pc:docMk/>
            <pc:sldMk cId="508096634" sldId="2145706232"/>
            <ac:spMk id="5" creationId="{0194B37B-813A-99FE-7B78-4D87D8C30D44}"/>
          </ac:spMkLst>
        </pc:spChg>
        <pc:spChg chg="mod">
          <ac:chgData name="Graf Thomas, INI-NET-VNC-HCS" userId="487bc3e3-9ce7-4cdd-b7b4-8899ea88d289" providerId="ADAL" clId="{FF1E8771-B1E8-4CEC-B725-4345F27D3194}" dt="2023-10-29T08:09:19.749" v="3103" actId="207"/>
          <ac:spMkLst>
            <pc:docMk/>
            <pc:sldMk cId="508096634" sldId="2145706232"/>
            <ac:spMk id="18" creationId="{B283EDB4-CFDF-D6B9-8AF9-9CFA563360E3}"/>
          </ac:spMkLst>
        </pc:spChg>
        <pc:spChg chg="mod">
          <ac:chgData name="Graf Thomas, INI-NET-VNC-HCS" userId="487bc3e3-9ce7-4cdd-b7b4-8899ea88d289" providerId="ADAL" clId="{FF1E8771-B1E8-4CEC-B725-4345F27D3194}" dt="2023-10-29T08:08:41.157" v="3099" actId="207"/>
          <ac:spMkLst>
            <pc:docMk/>
            <pc:sldMk cId="508096634" sldId="2145706232"/>
            <ac:spMk id="19" creationId="{56D79134-17A9-8BC8-B7D0-97BCFFB9A6B2}"/>
          </ac:spMkLst>
        </pc:spChg>
      </pc:sldChg>
      <pc:sldChg chg="delSp modSp add mod">
        <pc:chgData name="Graf Thomas, INI-NET-VNC-HCS" userId="487bc3e3-9ce7-4cdd-b7b4-8899ea88d289" providerId="ADAL" clId="{FF1E8771-B1E8-4CEC-B725-4345F27D3194}" dt="2023-10-29T08:37:52.353" v="3865" actId="207"/>
        <pc:sldMkLst>
          <pc:docMk/>
          <pc:sldMk cId="1609255611" sldId="2145706233"/>
        </pc:sldMkLst>
        <pc:spChg chg="mod">
          <ac:chgData name="Graf Thomas, INI-NET-VNC-HCS" userId="487bc3e3-9ce7-4cdd-b7b4-8899ea88d289" providerId="ADAL" clId="{FF1E8771-B1E8-4CEC-B725-4345F27D3194}" dt="2023-10-29T08:37:45.393" v="3864" actId="113"/>
          <ac:spMkLst>
            <pc:docMk/>
            <pc:sldMk cId="1609255611" sldId="2145706233"/>
            <ac:spMk id="5" creationId="{0194B37B-813A-99FE-7B78-4D87D8C30D44}"/>
          </ac:spMkLst>
        </pc:spChg>
        <pc:spChg chg="del">
          <ac:chgData name="Graf Thomas, INI-NET-VNC-HCS" userId="487bc3e3-9ce7-4cdd-b7b4-8899ea88d289" providerId="ADAL" clId="{FF1E8771-B1E8-4CEC-B725-4345F27D3194}" dt="2023-10-29T08:23:18.091" v="3782" actId="478"/>
          <ac:spMkLst>
            <pc:docMk/>
            <pc:sldMk cId="1609255611" sldId="2145706233"/>
            <ac:spMk id="18" creationId="{B283EDB4-CFDF-D6B9-8AF9-9CFA563360E3}"/>
          </ac:spMkLst>
        </pc:spChg>
        <pc:spChg chg="mod">
          <ac:chgData name="Graf Thomas, INI-NET-VNC-HCS" userId="487bc3e3-9ce7-4cdd-b7b4-8899ea88d289" providerId="ADAL" clId="{FF1E8771-B1E8-4CEC-B725-4345F27D3194}" dt="2023-10-29T08:37:52.353" v="3865" actId="207"/>
          <ac:spMkLst>
            <pc:docMk/>
            <pc:sldMk cId="1609255611" sldId="2145706233"/>
            <ac:spMk id="19" creationId="{56D79134-17A9-8BC8-B7D0-97BCFFB9A6B2}"/>
          </ac:spMkLst>
        </pc:spChg>
      </pc:sldChg>
      <pc:sldChg chg="modSp add mod ord">
        <pc:chgData name="Graf Thomas, INI-NET-VNC-HCS" userId="487bc3e3-9ce7-4cdd-b7b4-8899ea88d289" providerId="ADAL" clId="{FF1E8771-B1E8-4CEC-B725-4345F27D3194}" dt="2023-10-29T08:45:08.885" v="4020"/>
        <pc:sldMkLst>
          <pc:docMk/>
          <pc:sldMk cId="663711217" sldId="2145706234"/>
        </pc:sldMkLst>
        <pc:spChg chg="mod">
          <ac:chgData name="Graf Thomas, INI-NET-VNC-HCS" userId="487bc3e3-9ce7-4cdd-b7b4-8899ea88d289" providerId="ADAL" clId="{FF1E8771-B1E8-4CEC-B725-4345F27D3194}" dt="2023-10-29T08:44:47.065" v="4016" actId="113"/>
          <ac:spMkLst>
            <pc:docMk/>
            <pc:sldMk cId="663711217" sldId="2145706234"/>
            <ac:spMk id="5" creationId="{0194B37B-813A-99FE-7B78-4D87D8C30D44}"/>
          </ac:spMkLst>
        </pc:spChg>
        <pc:spChg chg="mod">
          <ac:chgData name="Graf Thomas, INI-NET-VNC-HCS" userId="487bc3e3-9ce7-4cdd-b7b4-8899ea88d289" providerId="ADAL" clId="{FF1E8771-B1E8-4CEC-B725-4345F27D3194}" dt="2023-10-29T08:28:43.114" v="3846" actId="207"/>
          <ac:spMkLst>
            <pc:docMk/>
            <pc:sldMk cId="663711217" sldId="2145706234"/>
            <ac:spMk id="18" creationId="{B283EDB4-CFDF-D6B9-8AF9-9CFA563360E3}"/>
          </ac:spMkLst>
        </pc:spChg>
        <pc:spChg chg="mod">
          <ac:chgData name="Graf Thomas, INI-NET-VNC-HCS" userId="487bc3e3-9ce7-4cdd-b7b4-8899ea88d289" providerId="ADAL" clId="{FF1E8771-B1E8-4CEC-B725-4345F27D3194}" dt="2023-10-29T08:25:02.434" v="3803" actId="207"/>
          <ac:spMkLst>
            <pc:docMk/>
            <pc:sldMk cId="663711217" sldId="2145706234"/>
            <ac:spMk id="19" creationId="{56D79134-17A9-8BC8-B7D0-97BCFFB9A6B2}"/>
          </ac:spMkLst>
        </pc:spChg>
      </pc:sldChg>
      <pc:sldChg chg="addSp delSp modSp add mod">
        <pc:chgData name="Graf Thomas, INI-NET-VNC-HCS" userId="487bc3e3-9ce7-4cdd-b7b4-8899ea88d289" providerId="ADAL" clId="{FF1E8771-B1E8-4CEC-B725-4345F27D3194}" dt="2023-10-29T08:55:26.855" v="4218" actId="20577"/>
        <pc:sldMkLst>
          <pc:docMk/>
          <pc:sldMk cId="2256840188" sldId="2145706235"/>
        </pc:sldMkLst>
        <pc:spChg chg="mod">
          <ac:chgData name="Graf Thomas, INI-NET-VNC-HCS" userId="487bc3e3-9ce7-4cdd-b7b4-8899ea88d289" providerId="ADAL" clId="{FF1E8771-B1E8-4CEC-B725-4345F27D3194}" dt="2023-10-29T08:55:26.855" v="4218" actId="20577"/>
          <ac:spMkLst>
            <pc:docMk/>
            <pc:sldMk cId="2256840188" sldId="2145706235"/>
            <ac:spMk id="6" creationId="{ABB61075-2877-B162-7D8F-97EC17B8DF39}"/>
          </ac:spMkLst>
        </pc:spChg>
        <pc:spChg chg="add del mod">
          <ac:chgData name="Graf Thomas, INI-NET-VNC-HCS" userId="487bc3e3-9ce7-4cdd-b7b4-8899ea88d289" providerId="ADAL" clId="{FF1E8771-B1E8-4CEC-B725-4345F27D3194}" dt="2023-10-29T08:54:14.949" v="4162" actId="14100"/>
          <ac:spMkLst>
            <pc:docMk/>
            <pc:sldMk cId="2256840188" sldId="2145706235"/>
            <ac:spMk id="7" creationId="{E751AA3A-A181-4E76-CC75-041686EB2C20}"/>
          </ac:spMkLst>
        </pc:spChg>
        <pc:spChg chg="mod">
          <ac:chgData name="Graf Thomas, INI-NET-VNC-HCS" userId="487bc3e3-9ce7-4cdd-b7b4-8899ea88d289" providerId="ADAL" clId="{FF1E8771-B1E8-4CEC-B725-4345F27D3194}" dt="2023-10-29T08:54:18.551" v="4163" actId="1076"/>
          <ac:spMkLst>
            <pc:docMk/>
            <pc:sldMk cId="2256840188" sldId="2145706235"/>
            <ac:spMk id="8" creationId="{8F5B7433-6C2C-9F79-E743-B4F7F3199C49}"/>
          </ac:spMkLst>
        </pc:spChg>
        <pc:spChg chg="add del">
          <ac:chgData name="Graf Thomas, INI-NET-VNC-HCS" userId="487bc3e3-9ce7-4cdd-b7b4-8899ea88d289" providerId="ADAL" clId="{FF1E8771-B1E8-4CEC-B725-4345F27D3194}" dt="2023-10-29T08:54:06.206" v="4159" actId="478"/>
          <ac:spMkLst>
            <pc:docMk/>
            <pc:sldMk cId="2256840188" sldId="2145706235"/>
            <ac:spMk id="9" creationId="{94BED9E1-5205-DBA5-3A77-348AA6C3053F}"/>
          </ac:spMkLst>
        </pc:spChg>
        <pc:spChg chg="add del">
          <ac:chgData name="Graf Thomas, INI-NET-VNC-HCS" userId="487bc3e3-9ce7-4cdd-b7b4-8899ea88d289" providerId="ADAL" clId="{FF1E8771-B1E8-4CEC-B725-4345F27D3194}" dt="2023-10-29T08:54:20.153" v="4164" actId="478"/>
          <ac:spMkLst>
            <pc:docMk/>
            <pc:sldMk cId="2256840188" sldId="2145706235"/>
            <ac:spMk id="12" creationId="{90965FCC-A737-3300-B8E1-B0BE166E90FD}"/>
          </ac:spMkLst>
        </pc:spChg>
        <pc:spChg chg="mod">
          <ac:chgData name="Graf Thomas, INI-NET-VNC-HCS" userId="487bc3e3-9ce7-4cdd-b7b4-8899ea88d289" providerId="ADAL" clId="{FF1E8771-B1E8-4CEC-B725-4345F27D3194}" dt="2023-10-29T08:53:35.047" v="4147" actId="20577"/>
          <ac:spMkLst>
            <pc:docMk/>
            <pc:sldMk cId="2256840188" sldId="2145706235"/>
            <ac:spMk id="17" creationId="{8F78EE4C-6EFD-4363-A98F-3E5608669DF5}"/>
          </ac:spMkLst>
        </pc:spChg>
        <pc:spChg chg="mod">
          <ac:chgData name="Graf Thomas, INI-NET-VNC-HCS" userId="487bc3e3-9ce7-4cdd-b7b4-8899ea88d289" providerId="ADAL" clId="{FF1E8771-B1E8-4CEC-B725-4345F27D3194}" dt="2023-10-29T08:53:45.290" v="4148" actId="14100"/>
          <ac:spMkLst>
            <pc:docMk/>
            <pc:sldMk cId="2256840188" sldId="2145706235"/>
            <ac:spMk id="19" creationId="{B0AC9776-B227-44FD-A2AC-1FDE0B6F1445}"/>
          </ac:spMkLst>
        </pc:spChg>
        <pc:cxnChg chg="del">
          <ac:chgData name="Graf Thomas, INI-NET-VNC-HCS" userId="487bc3e3-9ce7-4cdd-b7b4-8899ea88d289" providerId="ADAL" clId="{FF1E8771-B1E8-4CEC-B725-4345F27D3194}" dt="2023-10-29T08:54:22.543" v="4165" actId="478"/>
          <ac:cxnSpMkLst>
            <pc:docMk/>
            <pc:sldMk cId="2256840188" sldId="2145706235"/>
            <ac:cxnSpMk id="14" creationId="{971CE727-7DCB-9E98-7B9C-B1ACC28EC9FF}"/>
          </ac:cxnSpMkLst>
        </pc:cxnChg>
      </pc:sldChg>
      <pc:sldMasterChg chg="delSldLayout">
        <pc:chgData name="Graf Thomas, INI-NET-VNC-HCS" userId="487bc3e3-9ce7-4cdd-b7b4-8899ea88d289" providerId="ADAL" clId="{FF1E8771-B1E8-4CEC-B725-4345F27D3194}" dt="2023-10-28T09:18:13.119" v="1521" actId="47"/>
        <pc:sldMasterMkLst>
          <pc:docMk/>
          <pc:sldMasterMk cId="1575956613" sldId="2147483648"/>
        </pc:sldMasterMkLst>
        <pc:sldLayoutChg chg="del">
          <pc:chgData name="Graf Thomas, INI-NET-VNC-HCS" userId="487bc3e3-9ce7-4cdd-b7b4-8899ea88d289" providerId="ADAL" clId="{FF1E8771-B1E8-4CEC-B725-4345F27D3194}" dt="2023-10-28T09:18:13.119" v="1521" actId="47"/>
          <pc:sldLayoutMkLst>
            <pc:docMk/>
            <pc:sldMasterMk cId="1575956613" sldId="2147483648"/>
            <pc:sldLayoutMk cId="3135829309" sldId="2147483661"/>
          </pc:sldLayoutMkLst>
        </pc:sldLayoutChg>
      </pc:sldMasterChg>
    </pc:docChg>
  </pc:docChgLst>
  <pc:docChgLst>
    <pc:chgData name="Thomas Graf" userId="487bc3e3-9ce7-4cdd-b7b4-8899ea88d289" providerId="ADAL" clId="{FF1E8771-B1E8-4CEC-B725-4345F27D3194}"/>
    <pc:docChg chg="undo custSel addSld delSld modSld">
      <pc:chgData name="Thomas Graf" userId="487bc3e3-9ce7-4cdd-b7b4-8899ea88d289" providerId="ADAL" clId="{FF1E8771-B1E8-4CEC-B725-4345F27D3194}" dt="2023-11-08T08:22:46.257" v="2148" actId="20577"/>
      <pc:docMkLst>
        <pc:docMk/>
      </pc:docMkLst>
      <pc:sldChg chg="modSp mod">
        <pc:chgData name="Thomas Graf" userId="487bc3e3-9ce7-4cdd-b7b4-8899ea88d289" providerId="ADAL" clId="{FF1E8771-B1E8-4CEC-B725-4345F27D3194}" dt="2023-11-01T05:11:03.551" v="1799" actId="20577"/>
        <pc:sldMkLst>
          <pc:docMk/>
          <pc:sldMk cId="3578665336" sldId="1041"/>
        </pc:sldMkLst>
        <pc:spChg chg="mod">
          <ac:chgData name="Thomas Graf" userId="487bc3e3-9ce7-4cdd-b7b4-8899ea88d289" providerId="ADAL" clId="{FF1E8771-B1E8-4CEC-B725-4345F27D3194}" dt="2023-11-01T05:11:03.551" v="1799" actId="20577"/>
          <ac:spMkLst>
            <pc:docMk/>
            <pc:sldMk cId="3578665336" sldId="1041"/>
            <ac:spMk id="5" creationId="{C26208B2-0D10-4C23-B2DE-372A62E98644}"/>
          </ac:spMkLst>
        </pc:spChg>
        <pc:spChg chg="mod">
          <ac:chgData name="Thomas Graf" userId="487bc3e3-9ce7-4cdd-b7b4-8899ea88d289" providerId="ADAL" clId="{FF1E8771-B1E8-4CEC-B725-4345F27D3194}" dt="2023-11-01T05:09:19.363" v="1682" actId="20577"/>
          <ac:spMkLst>
            <pc:docMk/>
            <pc:sldMk cId="3578665336" sldId="1041"/>
            <ac:spMk id="6" creationId="{6CAA0765-1318-4A03-8F91-D3ECC43D8FA7}"/>
          </ac:spMkLst>
        </pc:spChg>
      </pc:sldChg>
      <pc:sldChg chg="modSp mod">
        <pc:chgData name="Thomas Graf" userId="487bc3e3-9ce7-4cdd-b7b4-8899ea88d289" providerId="ADAL" clId="{FF1E8771-B1E8-4CEC-B725-4345F27D3194}" dt="2023-11-08T08:22:46.257" v="2148" actId="20577"/>
        <pc:sldMkLst>
          <pc:docMk/>
          <pc:sldMk cId="2578889968" sldId="26415"/>
        </pc:sldMkLst>
        <pc:spChg chg="mod">
          <ac:chgData name="Thomas Graf" userId="487bc3e3-9ce7-4cdd-b7b4-8899ea88d289" providerId="ADAL" clId="{FF1E8771-B1E8-4CEC-B725-4345F27D3194}" dt="2023-11-08T08:22:46.257" v="2148" actId="20577"/>
          <ac:spMkLst>
            <pc:docMk/>
            <pc:sldMk cId="2578889968" sldId="26415"/>
            <ac:spMk id="3" creationId="{29C0DFD4-432D-4B0C-93DF-790441DCF5B9}"/>
          </ac:spMkLst>
        </pc:spChg>
        <pc:spChg chg="mod">
          <ac:chgData name="Thomas Graf" userId="487bc3e3-9ce7-4cdd-b7b4-8899ea88d289" providerId="ADAL" clId="{FF1E8771-B1E8-4CEC-B725-4345F27D3194}" dt="2023-11-01T05:09:27.991" v="1701" actId="20577"/>
          <ac:spMkLst>
            <pc:docMk/>
            <pc:sldMk cId="2578889968" sldId="26415"/>
            <ac:spMk id="7" creationId="{BF6DCC5D-2508-4A9B-B734-C8C5147F93FB}"/>
          </ac:spMkLst>
        </pc:spChg>
      </pc:sldChg>
      <pc:sldChg chg="modSp mod">
        <pc:chgData name="Thomas Graf" userId="487bc3e3-9ce7-4cdd-b7b4-8899ea88d289" providerId="ADAL" clId="{FF1E8771-B1E8-4CEC-B725-4345F27D3194}" dt="2023-10-29T12:48:36.819" v="1215" actId="14100"/>
        <pc:sldMkLst>
          <pc:docMk/>
          <pc:sldMk cId="320697580" sldId="26425"/>
        </pc:sldMkLst>
        <pc:spChg chg="mod">
          <ac:chgData name="Thomas Graf" userId="487bc3e3-9ce7-4cdd-b7b4-8899ea88d289" providerId="ADAL" clId="{FF1E8771-B1E8-4CEC-B725-4345F27D3194}" dt="2023-10-29T12:48:03.720" v="1206" actId="255"/>
          <ac:spMkLst>
            <pc:docMk/>
            <pc:sldMk cId="320697580" sldId="26425"/>
            <ac:spMk id="3" creationId="{29C0DFD4-432D-4B0C-93DF-790441DCF5B9}"/>
          </ac:spMkLst>
        </pc:spChg>
        <pc:spChg chg="mod">
          <ac:chgData name="Thomas Graf" userId="487bc3e3-9ce7-4cdd-b7b4-8899ea88d289" providerId="ADAL" clId="{FF1E8771-B1E8-4CEC-B725-4345F27D3194}" dt="2023-10-29T12:27:42.853" v="433" actId="20577"/>
          <ac:spMkLst>
            <pc:docMk/>
            <pc:sldMk cId="320697580" sldId="26425"/>
            <ac:spMk id="6" creationId="{ABB61075-2877-B162-7D8F-97EC17B8DF39}"/>
          </ac:spMkLst>
        </pc:spChg>
        <pc:cxnChg chg="mod">
          <ac:chgData name="Thomas Graf" userId="487bc3e3-9ce7-4cdd-b7b4-8899ea88d289" providerId="ADAL" clId="{FF1E8771-B1E8-4CEC-B725-4345F27D3194}" dt="2023-10-29T12:48:25.968" v="1211" actId="14100"/>
          <ac:cxnSpMkLst>
            <pc:docMk/>
            <pc:sldMk cId="320697580" sldId="26425"/>
            <ac:cxnSpMk id="13" creationId="{ABDEEB90-F9DE-4579-466A-4391823DABF7}"/>
          </ac:cxnSpMkLst>
        </pc:cxnChg>
        <pc:cxnChg chg="mod">
          <ac:chgData name="Thomas Graf" userId="487bc3e3-9ce7-4cdd-b7b4-8899ea88d289" providerId="ADAL" clId="{FF1E8771-B1E8-4CEC-B725-4345F27D3194}" dt="2023-10-29T12:48:33.767" v="1214" actId="14100"/>
          <ac:cxnSpMkLst>
            <pc:docMk/>
            <pc:sldMk cId="320697580" sldId="26425"/>
            <ac:cxnSpMk id="14" creationId="{971CE727-7DCB-9E98-7B9C-B1ACC28EC9FF}"/>
          </ac:cxnSpMkLst>
        </pc:cxnChg>
        <pc:cxnChg chg="mod">
          <ac:chgData name="Thomas Graf" userId="487bc3e3-9ce7-4cdd-b7b4-8899ea88d289" providerId="ADAL" clId="{FF1E8771-B1E8-4CEC-B725-4345F27D3194}" dt="2023-10-29T12:39:36.004" v="1121" actId="14100"/>
          <ac:cxnSpMkLst>
            <pc:docMk/>
            <pc:sldMk cId="320697580" sldId="26425"/>
            <ac:cxnSpMk id="22" creationId="{5EE7A184-4440-4663-A713-45C43FB41FBD}"/>
          </ac:cxnSpMkLst>
        </pc:cxnChg>
        <pc:cxnChg chg="mod">
          <ac:chgData name="Thomas Graf" userId="487bc3e3-9ce7-4cdd-b7b4-8899ea88d289" providerId="ADAL" clId="{FF1E8771-B1E8-4CEC-B725-4345F27D3194}" dt="2023-10-29T12:48:36.819" v="1215" actId="14100"/>
          <ac:cxnSpMkLst>
            <pc:docMk/>
            <pc:sldMk cId="320697580" sldId="26425"/>
            <ac:cxnSpMk id="23" creationId="{D8988D8C-34C7-42B3-BD73-F0A5B399F9DF}"/>
          </ac:cxnSpMkLst>
        </pc:cxnChg>
      </pc:sldChg>
      <pc:sldChg chg="modSp mod">
        <pc:chgData name="Thomas Graf" userId="487bc3e3-9ce7-4cdd-b7b4-8899ea88d289" providerId="ADAL" clId="{FF1E8771-B1E8-4CEC-B725-4345F27D3194}" dt="2023-11-01T05:08:12.528" v="1654" actId="207"/>
        <pc:sldMkLst>
          <pc:docMk/>
          <pc:sldMk cId="3241116723" sldId="2145706200"/>
        </pc:sldMkLst>
        <pc:spChg chg="mod">
          <ac:chgData name="Thomas Graf" userId="487bc3e3-9ce7-4cdd-b7b4-8899ea88d289" providerId="ADAL" clId="{FF1E8771-B1E8-4CEC-B725-4345F27D3194}" dt="2023-11-01T05:08:09.504" v="1653" actId="207"/>
          <ac:spMkLst>
            <pc:docMk/>
            <pc:sldMk cId="3241116723" sldId="2145706200"/>
            <ac:spMk id="5" creationId="{8CAEE21E-0CF2-4355-A68A-655C5FDE8F93}"/>
          </ac:spMkLst>
        </pc:spChg>
        <pc:spChg chg="mod">
          <ac:chgData name="Thomas Graf" userId="487bc3e3-9ce7-4cdd-b7b4-8899ea88d289" providerId="ADAL" clId="{FF1E8771-B1E8-4CEC-B725-4345F27D3194}" dt="2023-10-29T12:40:47.682" v="1142" actId="20577"/>
          <ac:spMkLst>
            <pc:docMk/>
            <pc:sldMk cId="3241116723" sldId="2145706200"/>
            <ac:spMk id="13" creationId="{509802C0-BFFB-9B0F-A529-E60CDD518439}"/>
          </ac:spMkLst>
        </pc:spChg>
        <pc:spChg chg="mod">
          <ac:chgData name="Thomas Graf" userId="487bc3e3-9ce7-4cdd-b7b4-8899ea88d289" providerId="ADAL" clId="{FF1E8771-B1E8-4CEC-B725-4345F27D3194}" dt="2023-11-01T05:08:12.528" v="1654" actId="207"/>
          <ac:spMkLst>
            <pc:docMk/>
            <pc:sldMk cId="3241116723" sldId="2145706200"/>
            <ac:spMk id="16" creationId="{54281388-E93D-AC26-49A1-DA5D5EEB0D3B}"/>
          </ac:spMkLst>
        </pc:spChg>
      </pc:sldChg>
      <pc:sldChg chg="modSp mod">
        <pc:chgData name="Thomas Graf" userId="487bc3e3-9ce7-4cdd-b7b4-8899ea88d289" providerId="ADAL" clId="{FF1E8771-B1E8-4CEC-B725-4345F27D3194}" dt="2023-11-01T05:08:24.892" v="1656" actId="207"/>
        <pc:sldMkLst>
          <pc:docMk/>
          <pc:sldMk cId="4069880896" sldId="2145706223"/>
        </pc:sldMkLst>
        <pc:spChg chg="mod">
          <ac:chgData name="Thomas Graf" userId="487bc3e3-9ce7-4cdd-b7b4-8899ea88d289" providerId="ADAL" clId="{FF1E8771-B1E8-4CEC-B725-4345F27D3194}" dt="2023-11-01T05:08:24.892" v="1656" actId="207"/>
          <ac:spMkLst>
            <pc:docMk/>
            <pc:sldMk cId="4069880896" sldId="2145706223"/>
            <ac:spMk id="5" creationId="{8CAEE21E-0CF2-4355-A68A-655C5FDE8F93}"/>
          </ac:spMkLst>
        </pc:spChg>
        <pc:spChg chg="mod">
          <ac:chgData name="Thomas Graf" userId="487bc3e3-9ce7-4cdd-b7b4-8899ea88d289" providerId="ADAL" clId="{FF1E8771-B1E8-4CEC-B725-4345F27D3194}" dt="2023-10-29T12:40:44.232" v="1139" actId="20577"/>
          <ac:spMkLst>
            <pc:docMk/>
            <pc:sldMk cId="4069880896" sldId="2145706223"/>
            <ac:spMk id="11" creationId="{40A04100-F076-DAB6-1085-5E0EF7172DAB}"/>
          </ac:spMkLst>
        </pc:spChg>
      </pc:sldChg>
      <pc:sldChg chg="modSp mod">
        <pc:chgData name="Thomas Graf" userId="487bc3e3-9ce7-4cdd-b7b4-8899ea88d289" providerId="ADAL" clId="{FF1E8771-B1E8-4CEC-B725-4345F27D3194}" dt="2023-10-29T12:23:33.385" v="123" actId="20577"/>
        <pc:sldMkLst>
          <pc:docMk/>
          <pc:sldMk cId="1081037514" sldId="2145706225"/>
        </pc:sldMkLst>
        <pc:spChg chg="mod">
          <ac:chgData name="Thomas Graf" userId="487bc3e3-9ce7-4cdd-b7b4-8899ea88d289" providerId="ADAL" clId="{FF1E8771-B1E8-4CEC-B725-4345F27D3194}" dt="2023-10-29T12:23:33.385" v="123" actId="20577"/>
          <ac:spMkLst>
            <pc:docMk/>
            <pc:sldMk cId="1081037514" sldId="2145706225"/>
            <ac:spMk id="48" creationId="{A48B1DB7-BCDC-5D18-F56D-8A1447F1B8BA}"/>
          </ac:spMkLst>
        </pc:spChg>
      </pc:sldChg>
      <pc:sldChg chg="modSp mod">
        <pc:chgData name="Thomas Graf" userId="487bc3e3-9ce7-4cdd-b7b4-8899ea88d289" providerId="ADAL" clId="{FF1E8771-B1E8-4CEC-B725-4345F27D3194}" dt="2023-11-01T05:08:35.141" v="1658" actId="207"/>
        <pc:sldMkLst>
          <pc:docMk/>
          <pc:sldMk cId="3384652948" sldId="2145706226"/>
        </pc:sldMkLst>
        <pc:spChg chg="mod">
          <ac:chgData name="Thomas Graf" userId="487bc3e3-9ce7-4cdd-b7b4-8899ea88d289" providerId="ADAL" clId="{FF1E8771-B1E8-4CEC-B725-4345F27D3194}" dt="2023-10-29T12:45:18.646" v="1192" actId="14100"/>
          <ac:spMkLst>
            <pc:docMk/>
            <pc:sldMk cId="3384652948" sldId="2145706226"/>
            <ac:spMk id="2" creationId="{0E0DAD8A-94CD-EADA-C24A-D442928BA111}"/>
          </ac:spMkLst>
        </pc:spChg>
        <pc:spChg chg="mod">
          <ac:chgData name="Thomas Graf" userId="487bc3e3-9ce7-4cdd-b7b4-8899ea88d289" providerId="ADAL" clId="{FF1E8771-B1E8-4CEC-B725-4345F27D3194}" dt="2023-11-01T05:08:35.141" v="1658" actId="207"/>
          <ac:spMkLst>
            <pc:docMk/>
            <pc:sldMk cId="3384652948" sldId="2145706226"/>
            <ac:spMk id="3" creationId="{01913334-AF3D-1C65-5BD7-83A59BC04A95}"/>
          </ac:spMkLst>
        </pc:spChg>
        <pc:spChg chg="mod">
          <ac:chgData name="Thomas Graf" userId="487bc3e3-9ce7-4cdd-b7b4-8899ea88d289" providerId="ADAL" clId="{FF1E8771-B1E8-4CEC-B725-4345F27D3194}" dt="2023-10-29T12:44:53.028" v="1189" actId="255"/>
          <ac:spMkLst>
            <pc:docMk/>
            <pc:sldMk cId="3384652948" sldId="2145706226"/>
            <ac:spMk id="4" creationId="{24F2E4A1-9E2D-0EF1-0811-4E46B062701C}"/>
          </ac:spMkLst>
        </pc:spChg>
        <pc:spChg chg="mod">
          <ac:chgData name="Thomas Graf" userId="487bc3e3-9ce7-4cdd-b7b4-8899ea88d289" providerId="ADAL" clId="{FF1E8771-B1E8-4CEC-B725-4345F27D3194}" dt="2023-10-29T12:24:12.613" v="182" actId="20577"/>
          <ac:spMkLst>
            <pc:docMk/>
            <pc:sldMk cId="3384652948" sldId="2145706226"/>
            <ac:spMk id="16" creationId="{2D8B3AFB-4500-052D-4E96-82B4FC5CC5DF}"/>
          </ac:spMkLst>
        </pc:spChg>
      </pc:sldChg>
      <pc:sldChg chg="modSp mod">
        <pc:chgData name="Thomas Graf" userId="487bc3e3-9ce7-4cdd-b7b4-8899ea88d289" providerId="ADAL" clId="{FF1E8771-B1E8-4CEC-B725-4345F27D3194}" dt="2023-11-01T05:08:48.396" v="1661" actId="207"/>
        <pc:sldMkLst>
          <pc:docMk/>
          <pc:sldMk cId="4235116615" sldId="2145706227"/>
        </pc:sldMkLst>
        <pc:spChg chg="mod">
          <ac:chgData name="Thomas Graf" userId="487bc3e3-9ce7-4cdd-b7b4-8899ea88d289" providerId="ADAL" clId="{FF1E8771-B1E8-4CEC-B725-4345F27D3194}" dt="2023-10-29T12:46:33.162" v="1200" actId="14100"/>
          <ac:spMkLst>
            <pc:docMk/>
            <pc:sldMk cId="4235116615" sldId="2145706227"/>
            <ac:spMk id="5" creationId="{0194B37B-813A-99FE-7B78-4D87D8C30D44}"/>
          </ac:spMkLst>
        </pc:spChg>
        <pc:spChg chg="mod">
          <ac:chgData name="Thomas Graf" userId="487bc3e3-9ce7-4cdd-b7b4-8899ea88d289" providerId="ADAL" clId="{FF1E8771-B1E8-4CEC-B725-4345F27D3194}" dt="2023-11-01T05:08:48.396" v="1661" actId="207"/>
          <ac:spMkLst>
            <pc:docMk/>
            <pc:sldMk cId="4235116615" sldId="2145706227"/>
            <ac:spMk id="18" creationId="{B283EDB4-CFDF-D6B9-8AF9-9CFA563360E3}"/>
          </ac:spMkLst>
        </pc:spChg>
        <pc:spChg chg="mod">
          <ac:chgData name="Thomas Graf" userId="487bc3e3-9ce7-4cdd-b7b4-8899ea88d289" providerId="ADAL" clId="{FF1E8771-B1E8-4CEC-B725-4345F27D3194}" dt="2023-10-29T12:26:20.255" v="326" actId="20577"/>
          <ac:spMkLst>
            <pc:docMk/>
            <pc:sldMk cId="4235116615" sldId="2145706227"/>
            <ac:spMk id="19" creationId="{56D79134-17A9-8BC8-B7D0-97BCFFB9A6B2}"/>
          </ac:spMkLst>
        </pc:spChg>
      </pc:sldChg>
      <pc:sldChg chg="modSp mod">
        <pc:chgData name="Thomas Graf" userId="487bc3e3-9ce7-4cdd-b7b4-8899ea88d289" providerId="ADAL" clId="{FF1E8771-B1E8-4CEC-B725-4345F27D3194}" dt="2023-11-01T05:08:55.794" v="1663" actId="207"/>
        <pc:sldMkLst>
          <pc:docMk/>
          <pc:sldMk cId="508096634" sldId="2145706232"/>
        </pc:sldMkLst>
        <pc:spChg chg="mod">
          <ac:chgData name="Thomas Graf" userId="487bc3e3-9ce7-4cdd-b7b4-8899ea88d289" providerId="ADAL" clId="{FF1E8771-B1E8-4CEC-B725-4345F27D3194}" dt="2023-10-29T12:47:36.234" v="1204" actId="255"/>
          <ac:spMkLst>
            <pc:docMk/>
            <pc:sldMk cId="508096634" sldId="2145706232"/>
            <ac:spMk id="5" creationId="{0194B37B-813A-99FE-7B78-4D87D8C30D44}"/>
          </ac:spMkLst>
        </pc:spChg>
        <pc:spChg chg="mod">
          <ac:chgData name="Thomas Graf" userId="487bc3e3-9ce7-4cdd-b7b4-8899ea88d289" providerId="ADAL" clId="{FF1E8771-B1E8-4CEC-B725-4345F27D3194}" dt="2023-11-01T05:08:55.794" v="1663" actId="207"/>
          <ac:spMkLst>
            <pc:docMk/>
            <pc:sldMk cId="508096634" sldId="2145706232"/>
            <ac:spMk id="18" creationId="{B283EDB4-CFDF-D6B9-8AF9-9CFA563360E3}"/>
          </ac:spMkLst>
        </pc:spChg>
        <pc:spChg chg="mod">
          <ac:chgData name="Thomas Graf" userId="487bc3e3-9ce7-4cdd-b7b4-8899ea88d289" providerId="ADAL" clId="{FF1E8771-B1E8-4CEC-B725-4345F27D3194}" dt="2023-10-29T12:26:59.167" v="370" actId="20577"/>
          <ac:spMkLst>
            <pc:docMk/>
            <pc:sldMk cId="508096634" sldId="2145706232"/>
            <ac:spMk id="19" creationId="{56D79134-17A9-8BC8-B7D0-97BCFFB9A6B2}"/>
          </ac:spMkLst>
        </pc:spChg>
      </pc:sldChg>
      <pc:sldChg chg="modSp mod">
        <pc:chgData name="Thomas Graf" userId="487bc3e3-9ce7-4cdd-b7b4-8899ea88d289" providerId="ADAL" clId="{FF1E8771-B1E8-4CEC-B725-4345F27D3194}" dt="2023-10-29T12:47:55.471" v="1205" actId="255"/>
        <pc:sldMkLst>
          <pc:docMk/>
          <pc:sldMk cId="1609255611" sldId="2145706233"/>
        </pc:sldMkLst>
        <pc:spChg chg="mod">
          <ac:chgData name="Thomas Graf" userId="487bc3e3-9ce7-4cdd-b7b4-8899ea88d289" providerId="ADAL" clId="{FF1E8771-B1E8-4CEC-B725-4345F27D3194}" dt="2023-10-29T12:47:55.471" v="1205" actId="255"/>
          <ac:spMkLst>
            <pc:docMk/>
            <pc:sldMk cId="1609255611" sldId="2145706233"/>
            <ac:spMk id="5" creationId="{0194B37B-813A-99FE-7B78-4D87D8C30D44}"/>
          </ac:spMkLst>
        </pc:spChg>
        <pc:spChg chg="mod">
          <ac:chgData name="Thomas Graf" userId="487bc3e3-9ce7-4cdd-b7b4-8899ea88d289" providerId="ADAL" clId="{FF1E8771-B1E8-4CEC-B725-4345F27D3194}" dt="2023-10-29T12:27:15.888" v="405" actId="20577"/>
          <ac:spMkLst>
            <pc:docMk/>
            <pc:sldMk cId="1609255611" sldId="2145706233"/>
            <ac:spMk id="19" creationId="{56D79134-17A9-8BC8-B7D0-97BCFFB9A6B2}"/>
          </ac:spMkLst>
        </pc:spChg>
      </pc:sldChg>
      <pc:sldChg chg="addSp delSp modSp mod">
        <pc:chgData name="Thomas Graf" userId="487bc3e3-9ce7-4cdd-b7b4-8899ea88d289" providerId="ADAL" clId="{FF1E8771-B1E8-4CEC-B725-4345F27D3194}" dt="2023-11-01T05:14:28.252" v="1806" actId="478"/>
        <pc:sldMkLst>
          <pc:docMk/>
          <pc:sldMk cId="663711217" sldId="2145706234"/>
        </pc:sldMkLst>
        <pc:spChg chg="add del mod">
          <ac:chgData name="Thomas Graf" userId="487bc3e3-9ce7-4cdd-b7b4-8899ea88d289" providerId="ADAL" clId="{FF1E8771-B1E8-4CEC-B725-4345F27D3194}" dt="2023-11-01T05:14:28.252" v="1806" actId="478"/>
          <ac:spMkLst>
            <pc:docMk/>
            <pc:sldMk cId="663711217" sldId="2145706234"/>
            <ac:spMk id="4" creationId="{4295EE2C-0CA5-8A9F-C8DB-A6EB623246E1}"/>
          </ac:spMkLst>
        </pc:spChg>
        <pc:spChg chg="del mod">
          <ac:chgData name="Thomas Graf" userId="487bc3e3-9ce7-4cdd-b7b4-8899ea88d289" providerId="ADAL" clId="{FF1E8771-B1E8-4CEC-B725-4345F27D3194}" dt="2023-10-29T12:56:37.269" v="1492" actId="478"/>
          <ac:spMkLst>
            <pc:docMk/>
            <pc:sldMk cId="663711217" sldId="2145706234"/>
            <ac:spMk id="5" creationId="{0194B37B-813A-99FE-7B78-4D87D8C30D44}"/>
          </ac:spMkLst>
        </pc:spChg>
        <pc:spChg chg="mod">
          <ac:chgData name="Thomas Graf" userId="487bc3e3-9ce7-4cdd-b7b4-8899ea88d289" providerId="ADAL" clId="{FF1E8771-B1E8-4CEC-B725-4345F27D3194}" dt="2023-11-01T05:13:16.950" v="1803" actId="20577"/>
          <ac:spMkLst>
            <pc:docMk/>
            <pc:sldMk cId="663711217" sldId="2145706234"/>
            <ac:spMk id="18" creationId="{B283EDB4-CFDF-D6B9-8AF9-9CFA563360E3}"/>
          </ac:spMkLst>
        </pc:spChg>
        <pc:spChg chg="mod">
          <ac:chgData name="Thomas Graf" userId="487bc3e3-9ce7-4cdd-b7b4-8899ea88d289" providerId="ADAL" clId="{FF1E8771-B1E8-4CEC-B725-4345F27D3194}" dt="2023-10-29T12:57:41.277" v="1560" actId="20577"/>
          <ac:spMkLst>
            <pc:docMk/>
            <pc:sldMk cId="663711217" sldId="2145706234"/>
            <ac:spMk id="19" creationId="{56D79134-17A9-8BC8-B7D0-97BCFFB9A6B2}"/>
          </ac:spMkLst>
        </pc:spChg>
        <pc:picChg chg="add mod">
          <ac:chgData name="Thomas Graf" userId="487bc3e3-9ce7-4cdd-b7b4-8899ea88d289" providerId="ADAL" clId="{FF1E8771-B1E8-4CEC-B725-4345F27D3194}" dt="2023-10-29T12:56:50.799" v="1499" actId="1076"/>
          <ac:picMkLst>
            <pc:docMk/>
            <pc:sldMk cId="663711217" sldId="2145706234"/>
            <ac:picMk id="3" creationId="{D273520C-C3FB-5F5E-ED45-63CDDF11C749}"/>
          </ac:picMkLst>
        </pc:picChg>
      </pc:sldChg>
      <pc:sldChg chg="addSp delSp modSp mod">
        <pc:chgData name="Thomas Graf" userId="487bc3e3-9ce7-4cdd-b7b4-8899ea88d289" providerId="ADAL" clId="{FF1E8771-B1E8-4CEC-B725-4345F27D3194}" dt="2023-10-29T12:48:21.618" v="1210" actId="14100"/>
        <pc:sldMkLst>
          <pc:docMk/>
          <pc:sldMk cId="2256840188" sldId="2145706235"/>
        </pc:sldMkLst>
        <pc:spChg chg="del">
          <ac:chgData name="Thomas Graf" userId="487bc3e3-9ce7-4cdd-b7b4-8899ea88d289" providerId="ADAL" clId="{FF1E8771-B1E8-4CEC-B725-4345F27D3194}" dt="2023-10-29T12:33:48.981" v="925" actId="478"/>
          <ac:spMkLst>
            <pc:docMk/>
            <pc:sldMk cId="2256840188" sldId="2145706235"/>
            <ac:spMk id="3" creationId="{29C0DFD4-432D-4B0C-93DF-790441DCF5B9}"/>
          </ac:spMkLst>
        </pc:spChg>
        <pc:spChg chg="add del mod">
          <ac:chgData name="Thomas Graf" userId="487bc3e3-9ce7-4cdd-b7b4-8899ea88d289" providerId="ADAL" clId="{FF1E8771-B1E8-4CEC-B725-4345F27D3194}" dt="2023-10-29T12:33:57.034" v="927" actId="478"/>
          <ac:spMkLst>
            <pc:docMk/>
            <pc:sldMk cId="2256840188" sldId="2145706235"/>
            <ac:spMk id="4" creationId="{1D0EDFB7-FD45-5028-322C-4F3FE113E2AE}"/>
          </ac:spMkLst>
        </pc:spChg>
        <pc:spChg chg="mod">
          <ac:chgData name="Thomas Graf" userId="487bc3e3-9ce7-4cdd-b7b4-8899ea88d289" providerId="ADAL" clId="{FF1E8771-B1E8-4CEC-B725-4345F27D3194}" dt="2023-10-29T12:27:56.371" v="448" actId="20577"/>
          <ac:spMkLst>
            <pc:docMk/>
            <pc:sldMk cId="2256840188" sldId="2145706235"/>
            <ac:spMk id="6" creationId="{ABB61075-2877-B162-7D8F-97EC17B8DF39}"/>
          </ac:spMkLst>
        </pc:spChg>
        <pc:spChg chg="add del mod">
          <ac:chgData name="Thomas Graf" userId="487bc3e3-9ce7-4cdd-b7b4-8899ea88d289" providerId="ADAL" clId="{FF1E8771-B1E8-4CEC-B725-4345F27D3194}" dt="2023-10-29T12:36:57.436" v="991" actId="14100"/>
          <ac:spMkLst>
            <pc:docMk/>
            <pc:sldMk cId="2256840188" sldId="2145706235"/>
            <ac:spMk id="7" creationId="{E751AA3A-A181-4E76-CC75-041686EB2C20}"/>
          </ac:spMkLst>
        </pc:spChg>
        <pc:spChg chg="add del mod">
          <ac:chgData name="Thomas Graf" userId="487bc3e3-9ce7-4cdd-b7b4-8899ea88d289" providerId="ADAL" clId="{FF1E8771-B1E8-4CEC-B725-4345F27D3194}" dt="2023-10-29T12:36:40.670" v="988" actId="14100"/>
          <ac:spMkLst>
            <pc:docMk/>
            <pc:sldMk cId="2256840188" sldId="2145706235"/>
            <ac:spMk id="8" creationId="{8F5B7433-6C2C-9F79-E743-B4F7F3199C49}"/>
          </ac:spMkLst>
        </pc:spChg>
        <pc:spChg chg="mod">
          <ac:chgData name="Thomas Graf" userId="487bc3e3-9ce7-4cdd-b7b4-8899ea88d289" providerId="ADAL" clId="{FF1E8771-B1E8-4CEC-B725-4345F27D3194}" dt="2023-10-29T12:36:03.010" v="977" actId="20577"/>
          <ac:spMkLst>
            <pc:docMk/>
            <pc:sldMk cId="2256840188" sldId="2145706235"/>
            <ac:spMk id="17" creationId="{8F78EE4C-6EFD-4363-A98F-3E5608669DF5}"/>
          </ac:spMkLst>
        </pc:spChg>
        <pc:spChg chg="mod">
          <ac:chgData name="Thomas Graf" userId="487bc3e3-9ce7-4cdd-b7b4-8899ea88d289" providerId="ADAL" clId="{FF1E8771-B1E8-4CEC-B725-4345F27D3194}" dt="2023-10-29T12:36:53.556" v="990" actId="14100"/>
          <ac:spMkLst>
            <pc:docMk/>
            <pc:sldMk cId="2256840188" sldId="2145706235"/>
            <ac:spMk id="19" creationId="{B0AC9776-B227-44FD-A2AC-1FDE0B6F1445}"/>
          </ac:spMkLst>
        </pc:spChg>
        <pc:spChg chg="add mod">
          <ac:chgData name="Thomas Graf" userId="487bc3e3-9ce7-4cdd-b7b4-8899ea88d289" providerId="ADAL" clId="{FF1E8771-B1E8-4CEC-B725-4345F27D3194}" dt="2023-10-29T12:48:09.759" v="1207" actId="255"/>
          <ac:spMkLst>
            <pc:docMk/>
            <pc:sldMk cId="2256840188" sldId="2145706235"/>
            <ac:spMk id="20" creationId="{E846C2CB-2A43-3B4C-BB6E-9C3ACA9B9758}"/>
          </ac:spMkLst>
        </pc:spChg>
        <pc:cxnChg chg="add mod">
          <ac:chgData name="Thomas Graf" userId="487bc3e3-9ce7-4cdd-b7b4-8899ea88d289" providerId="ADAL" clId="{FF1E8771-B1E8-4CEC-B725-4345F27D3194}" dt="2023-10-29T12:38:51.773" v="1116" actId="14100"/>
          <ac:cxnSpMkLst>
            <pc:docMk/>
            <pc:sldMk cId="2256840188" sldId="2145706235"/>
            <ac:cxnSpMk id="5" creationId="{5370E270-EEB2-F115-EF4D-C97002326F18}"/>
          </ac:cxnSpMkLst>
        </pc:cxnChg>
        <pc:cxnChg chg="add mod">
          <ac:chgData name="Thomas Graf" userId="487bc3e3-9ce7-4cdd-b7b4-8899ea88d289" providerId="ADAL" clId="{FF1E8771-B1E8-4CEC-B725-4345F27D3194}" dt="2023-10-29T12:48:21.618" v="1210" actId="14100"/>
          <ac:cxnSpMkLst>
            <pc:docMk/>
            <pc:sldMk cId="2256840188" sldId="2145706235"/>
            <ac:cxnSpMk id="9" creationId="{64493AF9-D9ED-2EFA-8CC1-193009826C6B}"/>
          </ac:cxnSpMkLst>
        </pc:cxnChg>
        <pc:cxnChg chg="add mod">
          <ac:chgData name="Thomas Graf" userId="487bc3e3-9ce7-4cdd-b7b4-8899ea88d289" providerId="ADAL" clId="{FF1E8771-B1E8-4CEC-B725-4345F27D3194}" dt="2023-10-29T12:48:15.094" v="1208" actId="14100"/>
          <ac:cxnSpMkLst>
            <pc:docMk/>
            <pc:sldMk cId="2256840188" sldId="2145706235"/>
            <ac:cxnSpMk id="10" creationId="{7AB39C7E-0F1D-FE2E-FC09-23AAF8060A41}"/>
          </ac:cxnSpMkLst>
        </pc:cxnChg>
        <pc:cxnChg chg="add del mod">
          <ac:chgData name="Thomas Graf" userId="487bc3e3-9ce7-4cdd-b7b4-8899ea88d289" providerId="ADAL" clId="{FF1E8771-B1E8-4CEC-B725-4345F27D3194}" dt="2023-10-29T12:37:07.723" v="995" actId="478"/>
          <ac:cxnSpMkLst>
            <pc:docMk/>
            <pc:sldMk cId="2256840188" sldId="2145706235"/>
            <ac:cxnSpMk id="12" creationId="{15170B53-FA8B-2F79-179F-AA7ACB5B0296}"/>
          </ac:cxnSpMkLst>
        </pc:cxnChg>
        <pc:cxnChg chg="del">
          <ac:chgData name="Thomas Graf" userId="487bc3e3-9ce7-4cdd-b7b4-8899ea88d289" providerId="ADAL" clId="{FF1E8771-B1E8-4CEC-B725-4345F27D3194}" dt="2023-10-29T12:33:48.981" v="925" actId="478"/>
          <ac:cxnSpMkLst>
            <pc:docMk/>
            <pc:sldMk cId="2256840188" sldId="2145706235"/>
            <ac:cxnSpMk id="13" creationId="{ABDEEB90-F9DE-4579-466A-4391823DABF7}"/>
          </ac:cxnSpMkLst>
        </pc:cxnChg>
        <pc:cxnChg chg="add del mod">
          <ac:chgData name="Thomas Graf" userId="487bc3e3-9ce7-4cdd-b7b4-8899ea88d289" providerId="ADAL" clId="{FF1E8771-B1E8-4CEC-B725-4345F27D3194}" dt="2023-10-29T12:33:59.835" v="929" actId="478"/>
          <ac:cxnSpMkLst>
            <pc:docMk/>
            <pc:sldMk cId="2256840188" sldId="2145706235"/>
            <ac:cxnSpMk id="14" creationId="{189B9352-DF14-DCC5-8852-3E24F676995B}"/>
          </ac:cxnSpMkLst>
        </pc:cxnChg>
        <pc:cxnChg chg="add del mod">
          <ac:chgData name="Thomas Graf" userId="487bc3e3-9ce7-4cdd-b7b4-8899ea88d289" providerId="ADAL" clId="{FF1E8771-B1E8-4CEC-B725-4345F27D3194}" dt="2023-10-29T12:33:59.835" v="929" actId="478"/>
          <ac:cxnSpMkLst>
            <pc:docMk/>
            <pc:sldMk cId="2256840188" sldId="2145706235"/>
            <ac:cxnSpMk id="15" creationId="{16C007D3-5C41-72CC-2F0D-20A40A25E4C3}"/>
          </ac:cxnSpMkLst>
        </pc:cxnChg>
        <pc:cxnChg chg="add del mod">
          <ac:chgData name="Thomas Graf" userId="487bc3e3-9ce7-4cdd-b7b4-8899ea88d289" providerId="ADAL" clId="{FF1E8771-B1E8-4CEC-B725-4345F27D3194}" dt="2023-10-29T12:33:59.835" v="929" actId="478"/>
          <ac:cxnSpMkLst>
            <pc:docMk/>
            <pc:sldMk cId="2256840188" sldId="2145706235"/>
            <ac:cxnSpMk id="16" creationId="{D919FEA3-A091-D0B9-D4F2-9092F6ECEBB8}"/>
          </ac:cxnSpMkLst>
        </pc:cxnChg>
        <pc:cxnChg chg="add del mod">
          <ac:chgData name="Thomas Graf" userId="487bc3e3-9ce7-4cdd-b7b4-8899ea88d289" providerId="ADAL" clId="{FF1E8771-B1E8-4CEC-B725-4345F27D3194}" dt="2023-10-29T12:33:59.835" v="929" actId="478"/>
          <ac:cxnSpMkLst>
            <pc:docMk/>
            <pc:sldMk cId="2256840188" sldId="2145706235"/>
            <ac:cxnSpMk id="18" creationId="{072C1B77-7EBE-9F67-7055-837767DD1381}"/>
          </ac:cxnSpMkLst>
        </pc:cxnChg>
        <pc:cxnChg chg="del">
          <ac:chgData name="Thomas Graf" userId="487bc3e3-9ce7-4cdd-b7b4-8899ea88d289" providerId="ADAL" clId="{FF1E8771-B1E8-4CEC-B725-4345F27D3194}" dt="2023-10-29T12:33:48.981" v="925" actId="478"/>
          <ac:cxnSpMkLst>
            <pc:docMk/>
            <pc:sldMk cId="2256840188" sldId="2145706235"/>
            <ac:cxnSpMk id="22" creationId="{5EE7A184-4440-4663-A713-45C43FB41FBD}"/>
          </ac:cxnSpMkLst>
        </pc:cxnChg>
        <pc:cxnChg chg="del">
          <ac:chgData name="Thomas Graf" userId="487bc3e3-9ce7-4cdd-b7b4-8899ea88d289" providerId="ADAL" clId="{FF1E8771-B1E8-4CEC-B725-4345F27D3194}" dt="2023-10-29T12:33:48.981" v="925" actId="478"/>
          <ac:cxnSpMkLst>
            <pc:docMk/>
            <pc:sldMk cId="2256840188" sldId="2145706235"/>
            <ac:cxnSpMk id="23" creationId="{D8988D8C-34C7-42B3-BD73-F0A5B399F9DF}"/>
          </ac:cxnSpMkLst>
        </pc:cxnChg>
      </pc:sldChg>
      <pc:sldChg chg="add del">
        <pc:chgData name="Thomas Graf" userId="487bc3e3-9ce7-4cdd-b7b4-8899ea88d289" providerId="ADAL" clId="{FF1E8771-B1E8-4CEC-B725-4345F27D3194}" dt="2023-10-29T12:56:29.096" v="1490" actId="2696"/>
        <pc:sldMkLst>
          <pc:docMk/>
          <pc:sldMk cId="2490642252" sldId="2145706236"/>
        </pc:sldMkLst>
      </pc:sldChg>
      <pc:sldChg chg="modSp add mod">
        <pc:chgData name="Thomas Graf" userId="487bc3e3-9ce7-4cdd-b7b4-8899ea88d289" providerId="ADAL" clId="{FF1E8771-B1E8-4CEC-B725-4345F27D3194}" dt="2023-11-01T05:08:40.589" v="1659" actId="207"/>
        <pc:sldMkLst>
          <pc:docMk/>
          <pc:sldMk cId="3864283889" sldId="2145706236"/>
        </pc:sldMkLst>
        <pc:spChg chg="mod">
          <ac:chgData name="Thomas Graf" userId="487bc3e3-9ce7-4cdd-b7b4-8899ea88d289" providerId="ADAL" clId="{FF1E8771-B1E8-4CEC-B725-4345F27D3194}" dt="2023-11-01T05:08:40.589" v="1659" actId="207"/>
          <ac:spMkLst>
            <pc:docMk/>
            <pc:sldMk cId="3864283889" sldId="2145706236"/>
            <ac:spMk id="18" creationId="{B283EDB4-CFDF-D6B9-8AF9-9CFA563360E3}"/>
          </ac:spMkLst>
        </pc:spChg>
        <pc:spChg chg="mod">
          <ac:chgData name="Thomas Graf" userId="487bc3e3-9ce7-4cdd-b7b4-8899ea88d289" providerId="ADAL" clId="{FF1E8771-B1E8-4CEC-B725-4345F27D3194}" dt="2023-10-29T13:01:11.413" v="1652" actId="108"/>
          <ac:spMkLst>
            <pc:docMk/>
            <pc:sldMk cId="3864283889" sldId="2145706236"/>
            <ac:spMk id="19" creationId="{56D79134-17A9-8BC8-B7D0-97BCFFB9A6B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08.11.2023</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08.11.2023</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08.11.2023</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08.11.2023</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08.11.2023</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08.11.2023</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08.11.2023</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08.11.2023</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08.11.2023</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08.11.2023</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08.11.2023</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08.11.2023</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08.11.2023</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13.png"/><Relationship Id="rId18" Type="http://schemas.openxmlformats.org/officeDocument/2006/relationships/image" Target="../media/image18.png"/><Relationship Id="rId3" Type="http://schemas.openxmlformats.org/officeDocument/2006/relationships/tags" Target="../tags/tag3.xml"/><Relationship Id="rId21" Type="http://schemas.openxmlformats.org/officeDocument/2006/relationships/image" Target="../media/image21.svg"/><Relationship Id="rId7" Type="http://schemas.openxmlformats.org/officeDocument/2006/relationships/tags" Target="../tags/tag7.xml"/><Relationship Id="rId12" Type="http://schemas.openxmlformats.org/officeDocument/2006/relationships/image" Target="../media/image12.png"/><Relationship Id="rId17" Type="http://schemas.openxmlformats.org/officeDocument/2006/relationships/image" Target="../media/image17.png"/><Relationship Id="rId2" Type="http://schemas.openxmlformats.org/officeDocument/2006/relationships/tags" Target="../tags/tag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11.png"/><Relationship Id="rId5" Type="http://schemas.openxmlformats.org/officeDocument/2006/relationships/tags" Target="../tags/tag5.xml"/><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19.svg"/><Relationship Id="rId4" Type="http://schemas.openxmlformats.org/officeDocument/2006/relationships/tags" Target="../tags/tag4.xml"/><Relationship Id="rId9" Type="http://schemas.openxmlformats.org/officeDocument/2006/relationships/image" Target="../media/image9.png"/><Relationship Id="rId14" Type="http://schemas.openxmlformats.org/officeDocument/2006/relationships/image" Target="../media/image14.png"/></Relationships>
</file>

<file path=ppt/slides/_rels/slide5.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draft-netana-opsawg-nmrg-network-anomaly-semantics-01</a:t>
            </a:r>
          </a:p>
          <a:p>
            <a:endParaRPr lang="en-US" sz="2200" b="1" dirty="0"/>
          </a:p>
          <a:p>
            <a:r>
              <a:rPr lang="en-US" sz="2800" dirty="0">
                <a:solidFill>
                  <a:schemeClr val="bg2">
                    <a:lumMod val="75000"/>
                  </a:schemeClr>
                </a:solidFill>
              </a:rPr>
              <a:t>Helps to test, validate and compare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04. </a:t>
            </a:r>
            <a:r>
              <a:rPr lang="de-CH" sz="3800" dirty="0">
                <a:latin typeface="+mj-lt"/>
                <a:ea typeface="+mj-ea"/>
                <a:cs typeface="+mj-cs"/>
              </a:rPr>
              <a:t>November 2023</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Outliers in Anomaly Detection</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Tags</a:t>
            </a:r>
            <a:r>
              <a:rPr lang="en-US" sz="2000" dirty="0"/>
              <a:t> describes in which network plane, which action, reason and cause was observed.</a:t>
            </a:r>
          </a:p>
          <a:p>
            <a:r>
              <a:rPr lang="en-US" sz="2000" b="1" dirty="0">
                <a:solidFill>
                  <a:srgbClr val="FF0000"/>
                </a:solidFill>
              </a:rPr>
              <a:t>Pattern </a:t>
            </a:r>
            <a:r>
              <a:rPr lang="en-US" sz="2000" dirty="0"/>
              <a:t>describes the measurement pattern over time of the time series data.</a:t>
            </a:r>
          </a:p>
          <a:p>
            <a:r>
              <a:rPr lang="en-US" sz="2000" b="1" dirty="0">
                <a:solidFill>
                  <a:srgbClr val="FF0000"/>
                </a:solidFill>
              </a:rPr>
              <a:t>Source </a:t>
            </a:r>
            <a:r>
              <a:rPr lang="en-US" sz="2000" dirty="0"/>
              <a:t>describes which system </a:t>
            </a:r>
            <a:r>
              <a:rPr lang="en-US" sz="2000" b="1" dirty="0">
                <a:solidFill>
                  <a:srgbClr val="FF0000"/>
                </a:solidFill>
              </a:rPr>
              <a:t>observed</a:t>
            </a:r>
            <a:r>
              <a:rPr lang="en-US" sz="2000" dirty="0"/>
              <a:t> the outlier. A human or a network anomaly detection system.</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676567"/>
            <a:ext cx="4182687" cy="106551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02030" y="4411091"/>
            <a:ext cx="1232885" cy="101280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50" y="2764921"/>
            <a:ext cx="4182687" cy="460418"/>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06549" y="5030177"/>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06550" y="3225339"/>
            <a:ext cx="4182687" cy="17846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4210" y="3015285"/>
            <a:ext cx="11992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3745309"/>
            <a:ext cx="1214030" cy="4733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dropempty</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endParaRPr lang="de-CH"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690688"/>
            <a:ext cx="4373880" cy="288957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-incident-semantic-metadata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incident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start-time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latin typeface="Courier New" panose="02070309020205020404" pitchFamily="49" charset="0"/>
                <a:ea typeface="Calibri" panose="020F0502020204030204" pitchFamily="34" charset="0"/>
                <a:cs typeface="Courier New" panose="02070309020205020404" pitchFamily="49" charset="0"/>
              </a:rPr>
              <a:t>&lt;snip&gt;</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p>
        </p:txBody>
      </p:sp>
      <p:sp>
        <p:nvSpPr>
          <p:cNvPr id="19" name="Rectangle 18">
            <a:extLst>
              <a:ext uri="{FF2B5EF4-FFF2-40B4-BE49-F238E27FC236}">
                <a16:creationId xmlns:a16="http://schemas.microsoft.com/office/drawing/2014/main" id="{B0AC9776-B227-44FD-A2AC-1FDE0B6F1445}"/>
              </a:ext>
            </a:extLst>
          </p:cNvPr>
          <p:cNvSpPr/>
          <p:nvPr/>
        </p:nvSpPr>
        <p:spPr>
          <a:xfrm>
            <a:off x="838198" y="1867493"/>
            <a:ext cx="4182687" cy="701140"/>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38193" y="3575561"/>
            <a:ext cx="4182687" cy="985133"/>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Analytical Data</a:t>
            </a:r>
            <a:br>
              <a:rPr lang="en-US" sz="3600" dirty="0"/>
            </a:br>
            <a:r>
              <a:rPr lang="en-US" sz="2700" dirty="0">
                <a:solidFill>
                  <a:schemeClr val="bg2">
                    <a:lumMod val="75000"/>
                  </a:schemeClr>
                </a:solidFill>
              </a:rPr>
              <a:t>YANG Module</a:t>
            </a:r>
            <a:endParaRPr lang="en-US" sz="2700" dirty="0">
              <a:solidFill>
                <a:srgbClr val="FF0000"/>
              </a:solidFill>
            </a:endParaRPr>
          </a:p>
        </p:txBody>
      </p:sp>
      <p:cxnSp>
        <p:nvCxnSpPr>
          <p:cNvPr id="5" name="Straight Connector 4">
            <a:extLst>
              <a:ext uri="{FF2B5EF4-FFF2-40B4-BE49-F238E27FC236}">
                <a16:creationId xmlns:a16="http://schemas.microsoft.com/office/drawing/2014/main" id="{5370E270-EEB2-F115-EF4D-C97002326F18}"/>
              </a:ext>
            </a:extLst>
          </p:cNvPr>
          <p:cNvCxnSpPr>
            <a:cxnSpLocks/>
          </p:cNvCxnSpPr>
          <p:nvPr/>
        </p:nvCxnSpPr>
        <p:spPr>
          <a:xfrm flipV="1">
            <a:off x="5020880" y="2128058"/>
            <a:ext cx="1172530" cy="288459"/>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4493AF9-D9ED-2EFA-8CC1-193009826C6B}"/>
              </a:ext>
            </a:extLst>
          </p:cNvPr>
          <p:cNvCxnSpPr>
            <a:cxnSpLocks/>
          </p:cNvCxnSpPr>
          <p:nvPr/>
        </p:nvCxnSpPr>
        <p:spPr>
          <a:xfrm flipV="1">
            <a:off x="5020880" y="3715789"/>
            <a:ext cx="1172530" cy="374426"/>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AB39C7E-0F1D-FE2E-FC09-23AAF8060A41}"/>
              </a:ext>
            </a:extLst>
          </p:cNvPr>
          <p:cNvCxnSpPr>
            <a:cxnSpLocks/>
          </p:cNvCxnSpPr>
          <p:nvPr/>
        </p:nvCxnSpPr>
        <p:spPr>
          <a:xfrm flipV="1">
            <a:off x="5020880" y="2779527"/>
            <a:ext cx="1238604" cy="454886"/>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0" name="Content Placeholder 2">
            <a:extLst>
              <a:ext uri="{FF2B5EF4-FFF2-40B4-BE49-F238E27FC236}">
                <a16:creationId xmlns:a16="http://schemas.microsoft.com/office/drawing/2014/main" id="{E846C2CB-2A43-3B4C-BB6E-9C3ACA9B9758}"/>
              </a:ext>
            </a:extLst>
          </p:cNvPr>
          <p:cNvSpPr>
            <a:spLocks noGrp="1"/>
          </p:cNvSpPr>
          <p:nvPr>
            <p:ph idx="1"/>
          </p:nvPr>
        </p:nvSpPr>
        <p:spPr>
          <a:xfrm>
            <a:off x="6193410" y="1928554"/>
            <a:ext cx="5229402" cy="2260346"/>
          </a:xfrm>
        </p:spPr>
        <p:txBody>
          <a:bodyPr>
            <a:noAutofit/>
          </a:bodyPr>
          <a:lstStyle/>
          <a:p>
            <a:r>
              <a:rPr lang="en-US" sz="2000" b="1" dirty="0">
                <a:solidFill>
                  <a:srgbClr val="FF0000"/>
                </a:solidFill>
              </a:rPr>
              <a:t>Incidents </a:t>
            </a:r>
            <a:r>
              <a:rPr lang="en-US" sz="2000" dirty="0"/>
              <a:t>has a unique ID and description with a start and end time and a concern score.</a:t>
            </a:r>
          </a:p>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Source </a:t>
            </a:r>
            <a:r>
              <a:rPr lang="en-US" sz="2000" dirty="0"/>
              <a:t>describes which system </a:t>
            </a:r>
            <a:r>
              <a:rPr lang="en-US" sz="2000" b="1" dirty="0">
                <a:solidFill>
                  <a:srgbClr val="FF0000"/>
                </a:solidFill>
              </a:rPr>
              <a:t>reported</a:t>
            </a:r>
            <a:r>
              <a:rPr lang="en-US" sz="2000" dirty="0"/>
              <a:t> the outlier. A human or a network anomaly detection system.</a:t>
            </a:r>
          </a:p>
        </p:txBody>
      </p:sp>
      <p:sp>
        <p:nvSpPr>
          <p:cNvPr id="2" name="Rectangle 1">
            <a:extLst>
              <a:ext uri="{FF2B5EF4-FFF2-40B4-BE49-F238E27FC236}">
                <a16:creationId xmlns:a16="http://schemas.microsoft.com/office/drawing/2014/main" id="{DCEA7400-67FD-49E0-B60E-80B637536456}"/>
              </a:ext>
            </a:extLst>
          </p:cNvPr>
          <p:cNvSpPr/>
          <p:nvPr/>
        </p:nvSpPr>
        <p:spPr>
          <a:xfrm>
            <a:off x="838195" y="2570861"/>
            <a:ext cx="4182687" cy="985133"/>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2568401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118 Hackathon – Antagonist</a:t>
            </a:r>
            <a:br>
              <a:rPr lang="en-US" sz="3600" dirty="0"/>
            </a:br>
            <a:r>
              <a:rPr lang="en-US" sz="2700" dirty="0">
                <a:solidFill>
                  <a:schemeClr val="bg2">
                    <a:lumMod val="75000"/>
                  </a:schemeClr>
                </a:solidFill>
              </a:rPr>
              <a:t>Labelling a Symptom </a:t>
            </a:r>
            <a:r>
              <a:rPr lang="en-US" sz="2700">
                <a:solidFill>
                  <a:schemeClr val="bg2">
                    <a:lumMod val="75000"/>
                  </a:schemeClr>
                </a:solidFill>
              </a:rPr>
              <a:t>in Grafana</a:t>
            </a:r>
            <a:endParaRPr lang="en-US" sz="2700" dirty="0">
              <a:solidFill>
                <a:srgbClr val="FF0000"/>
              </a:solidFill>
            </a:endParaRPr>
          </a:p>
        </p:txBody>
      </p:sp>
      <p:pic>
        <p:nvPicPr>
          <p:cNvPr id="7" name="Picture 2" descr="image.png">
            <a:extLst>
              <a:ext uri="{FF2B5EF4-FFF2-40B4-BE49-F238E27FC236}">
                <a16:creationId xmlns:a16="http://schemas.microsoft.com/office/drawing/2014/main" id="{652F2311-0CD8-17BD-CBBE-06D85408301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2386" y="1495584"/>
            <a:ext cx="9045480" cy="50826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9551324" y="1709775"/>
            <a:ext cx="2351303" cy="4909779"/>
          </a:xfrm>
        </p:spPr>
        <p:txBody>
          <a:bodyPr>
            <a:noAutofit/>
          </a:bodyPr>
          <a:lstStyle/>
          <a:p>
            <a:pPr marL="342891" indent="-342891">
              <a:spcBef>
                <a:spcPts val="600"/>
              </a:spcBef>
              <a:buFont typeface="+mj-lt"/>
              <a:buAutoNum type="arabicParenBoth"/>
            </a:pPr>
            <a:r>
              <a:rPr lang="en-US" sz="2000" dirty="0"/>
              <a:t>Vertical dotted lines are the tagged symptoms.</a:t>
            </a:r>
          </a:p>
          <a:p>
            <a:pPr marL="342891" indent="-342891">
              <a:spcBef>
                <a:spcPts val="600"/>
              </a:spcBef>
              <a:buFont typeface="+mj-lt"/>
              <a:buAutoNum type="arabicParenBoth"/>
            </a:pPr>
            <a:r>
              <a:rPr lang="en-US" sz="2000" dirty="0"/>
              <a:t>Once the symptom is selected, the user can add all the details.</a:t>
            </a:r>
          </a:p>
          <a:p>
            <a:pPr marL="0" indent="0">
              <a:spcBef>
                <a:spcPts val="600"/>
              </a:spcBef>
              <a:buNone/>
            </a:pPr>
            <a:endParaRPr lang="en-IE" sz="2000" dirty="0"/>
          </a:p>
          <a:p>
            <a:pPr marL="0" indent="0">
              <a:spcBef>
                <a:spcPts val="600"/>
              </a:spcBef>
              <a:buNone/>
            </a:pPr>
            <a:r>
              <a:rPr lang="en-IE" sz="2000" dirty="0"/>
              <a:t>Once the symptom is defined it gets submitted to Antagonist.</a:t>
            </a:r>
          </a:p>
          <a:p>
            <a:pPr marL="0" indent="0">
              <a:spcBef>
                <a:spcPts val="600"/>
              </a:spcBef>
              <a:buNone/>
            </a:pPr>
            <a:endParaRPr lang="en-US" sz="1700" dirty="0"/>
          </a:p>
        </p:txBody>
      </p:sp>
      <p:sp>
        <p:nvSpPr>
          <p:cNvPr id="13" name="Oval 12">
            <a:extLst>
              <a:ext uri="{FF2B5EF4-FFF2-40B4-BE49-F238E27FC236}">
                <a16:creationId xmlns:a16="http://schemas.microsoft.com/office/drawing/2014/main" id="{918BF999-BD74-E832-A8D8-655406290B54}"/>
              </a:ext>
            </a:extLst>
          </p:cNvPr>
          <p:cNvSpPr/>
          <p:nvPr/>
        </p:nvSpPr>
        <p:spPr>
          <a:xfrm>
            <a:off x="4011423" y="2569546"/>
            <a:ext cx="442128" cy="450684"/>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IE" sz="2400" dirty="0">
                <a:solidFill>
                  <a:srgbClr val="000000"/>
                </a:solidFill>
                <a:latin typeface="+mj-lt"/>
                <a:ea typeface="+mj-ea"/>
                <a:cs typeface="+mj-cs"/>
                <a:sym typeface="Calibri"/>
              </a:rPr>
              <a:t>1</a:t>
            </a:r>
            <a:endParaRPr lang="en-US" sz="2400" dirty="0">
              <a:solidFill>
                <a:srgbClr val="000000"/>
              </a:solidFill>
              <a:latin typeface="+mj-lt"/>
              <a:ea typeface="+mj-ea"/>
              <a:cs typeface="+mj-cs"/>
              <a:sym typeface="Calibri"/>
            </a:endParaRPr>
          </a:p>
        </p:txBody>
      </p:sp>
      <p:sp>
        <p:nvSpPr>
          <p:cNvPr id="14" name="Oval 13">
            <a:extLst>
              <a:ext uri="{FF2B5EF4-FFF2-40B4-BE49-F238E27FC236}">
                <a16:creationId xmlns:a16="http://schemas.microsoft.com/office/drawing/2014/main" id="{C1061DBB-8620-9FE7-7026-E53032794629}"/>
              </a:ext>
            </a:extLst>
          </p:cNvPr>
          <p:cNvSpPr/>
          <p:nvPr/>
        </p:nvSpPr>
        <p:spPr>
          <a:xfrm>
            <a:off x="8658695" y="2109742"/>
            <a:ext cx="442128" cy="450684"/>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r>
              <a:rPr lang="en-IE" sz="2400" dirty="0">
                <a:solidFill>
                  <a:srgbClr val="000000"/>
                </a:solidFill>
                <a:latin typeface="+mj-lt"/>
                <a:ea typeface="+mj-ea"/>
                <a:cs typeface="+mj-cs"/>
                <a:sym typeface="Calibri"/>
              </a:rPr>
              <a:t>2</a:t>
            </a:r>
            <a:endParaRPr lang="en-US" sz="2400" dirty="0">
              <a:solidFill>
                <a:srgbClr val="000000"/>
              </a:solidFill>
              <a:latin typeface="+mj-lt"/>
              <a:ea typeface="+mj-ea"/>
              <a:cs typeface="+mj-cs"/>
              <a:sym typeface="Calibri"/>
            </a:endParaRPr>
          </a:p>
        </p:txBody>
      </p:sp>
    </p:spTree>
    <p:extLst>
      <p:ext uri="{BB962C8B-B14F-4D97-AF65-F5344CB8AC3E}">
        <p14:creationId xmlns:p14="http://schemas.microsoft.com/office/powerpoint/2010/main" val="2023612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118 Hackathon - Antagonist</a:t>
            </a:r>
            <a:br>
              <a:rPr lang="en-US" sz="3600" dirty="0"/>
            </a:br>
            <a:r>
              <a:rPr lang="en-US" sz="2700" dirty="0">
                <a:solidFill>
                  <a:schemeClr val="bg2">
                    <a:lumMod val="75000"/>
                  </a:schemeClr>
                </a:solidFill>
              </a:rPr>
              <a:t>Workflow</a:t>
            </a:r>
            <a:endParaRPr lang="en-US" sz="2700" dirty="0">
              <a:solidFill>
                <a:srgbClr val="FF0000"/>
              </a:solidFill>
            </a:endParaRPr>
          </a:p>
        </p:txBody>
      </p:sp>
      <p:pic>
        <p:nvPicPr>
          <p:cNvPr id="4" name="Picture 2" descr="File:Grafana logo.svg - Wikipedia">
            <a:extLst>
              <a:ext uri="{FF2B5EF4-FFF2-40B4-BE49-F238E27FC236}">
                <a16:creationId xmlns:a16="http://schemas.microsoft.com/office/drawing/2014/main" id="{9A8AFC56-9ED8-CBF4-AB34-F9D54CA0E30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57862" y="4272480"/>
            <a:ext cx="1319684" cy="13471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File:Influxdb logo.svg - Wikipedia">
            <a:extLst>
              <a:ext uri="{FF2B5EF4-FFF2-40B4-BE49-F238E27FC236}">
                <a16:creationId xmlns:a16="http://schemas.microsoft.com/office/drawing/2014/main" id="{D9DC1EAD-2EF9-969D-0447-87331F83353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9857" y="4476605"/>
            <a:ext cx="3073617" cy="1143001"/>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3AABF6CC-4449-630D-489C-7CCA601F0E2A}"/>
              </a:ext>
            </a:extLst>
          </p:cNvPr>
          <p:cNvSpPr/>
          <p:nvPr/>
        </p:nvSpPr>
        <p:spPr>
          <a:xfrm>
            <a:off x="7321301" y="4330489"/>
            <a:ext cx="4435852" cy="1231107"/>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fromWordArt="0" anchor="ctr" anchorCtr="0" forceAA="0" compatLnSpc="1">
            <a:prstTxWarp prst="textNoShape">
              <a:avLst/>
            </a:prstTxWarp>
            <a:noAutofit/>
          </a:bodyPr>
          <a:lstStyle/>
          <a:p>
            <a:pPr algn="ctr"/>
            <a:r>
              <a:rPr lang="en-IE" sz="2400" dirty="0"/>
              <a:t>A</a:t>
            </a:r>
            <a:r>
              <a:rPr lang="en-US" sz="2400" dirty="0" err="1"/>
              <a:t>ntagonist</a:t>
            </a:r>
            <a:br>
              <a:rPr lang="en-US" sz="2400" dirty="0"/>
            </a:br>
            <a:r>
              <a:rPr lang="en-US" sz="1867" dirty="0"/>
              <a:t>(</a:t>
            </a:r>
            <a:r>
              <a:rPr lang="en-US" sz="1867" u="sng" dirty="0"/>
              <a:t>An</a:t>
            </a:r>
            <a:r>
              <a:rPr lang="en-US" sz="1867" dirty="0"/>
              <a:t>omaly </a:t>
            </a:r>
            <a:r>
              <a:rPr lang="en-US" sz="1867" u="sng" dirty="0"/>
              <a:t>tag</a:t>
            </a:r>
            <a:r>
              <a:rPr lang="en-US" sz="1867" dirty="0"/>
              <a:t>ging </a:t>
            </a:r>
            <a:r>
              <a:rPr lang="en-US" sz="1867" u="sng" dirty="0"/>
              <a:t>on</a:t>
            </a:r>
            <a:r>
              <a:rPr lang="en-US" sz="1867" dirty="0"/>
              <a:t> h</a:t>
            </a:r>
            <a:r>
              <a:rPr lang="en-US" sz="1867" u="sng" dirty="0"/>
              <a:t>ist</a:t>
            </a:r>
            <a:r>
              <a:rPr lang="en-US" sz="1867" dirty="0"/>
              <a:t>orical data)</a:t>
            </a:r>
            <a:br>
              <a:rPr lang="en-US" sz="2400" dirty="0"/>
            </a:br>
            <a:r>
              <a:rPr lang="en-US" sz="1600" dirty="0"/>
              <a:t>https://github.com/vriccobene/antagonist</a:t>
            </a:r>
            <a:endParaRPr lang="en-US" sz="2400" dirty="0"/>
          </a:p>
        </p:txBody>
      </p:sp>
      <p:sp>
        <p:nvSpPr>
          <p:cNvPr id="9" name="Rectangle 8">
            <a:extLst>
              <a:ext uri="{FF2B5EF4-FFF2-40B4-BE49-F238E27FC236}">
                <a16:creationId xmlns:a16="http://schemas.microsoft.com/office/drawing/2014/main" id="{1E37B0BE-BCB0-2AF0-4258-462839FF22F6}"/>
              </a:ext>
            </a:extLst>
          </p:cNvPr>
          <p:cNvSpPr/>
          <p:nvPr/>
        </p:nvSpPr>
        <p:spPr>
          <a:xfrm>
            <a:off x="649573" y="4763333"/>
            <a:ext cx="2083359" cy="492440"/>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spAutoFit/>
          </a:bodyPr>
          <a:lstStyle/>
          <a:p>
            <a:pPr defTabSz="609585" hangingPunct="0"/>
            <a:endParaRPr lang="en-US" sz="2400">
              <a:solidFill>
                <a:srgbClr val="000000"/>
              </a:solidFill>
              <a:latin typeface="+mj-lt"/>
              <a:ea typeface="+mj-ea"/>
              <a:cs typeface="+mj-cs"/>
              <a:sym typeface="Calibri"/>
            </a:endParaRPr>
          </a:p>
        </p:txBody>
      </p:sp>
      <p:sp>
        <p:nvSpPr>
          <p:cNvPr id="10" name="Rectangle 9">
            <a:extLst>
              <a:ext uri="{FF2B5EF4-FFF2-40B4-BE49-F238E27FC236}">
                <a16:creationId xmlns:a16="http://schemas.microsoft.com/office/drawing/2014/main" id="{4E94C5D4-7F2C-4E9C-3DD0-5FC31350B966}"/>
              </a:ext>
            </a:extLst>
          </p:cNvPr>
          <p:cNvSpPr/>
          <p:nvPr/>
        </p:nvSpPr>
        <p:spPr>
          <a:xfrm>
            <a:off x="3558753" y="4124009"/>
            <a:ext cx="2083359" cy="1771088"/>
          </a:xfrm>
          <a:prstGeom prst="rect">
            <a:avLst/>
          </a:prstGeom>
          <a:no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defTabSz="609585" hangingPunct="0"/>
            <a:endParaRPr lang="en-US" sz="2400">
              <a:solidFill>
                <a:srgbClr val="000000"/>
              </a:solidFill>
              <a:latin typeface="+mj-lt"/>
              <a:ea typeface="+mj-ea"/>
              <a:cs typeface="+mj-cs"/>
              <a:sym typeface="Calibri"/>
            </a:endParaRPr>
          </a:p>
        </p:txBody>
      </p:sp>
      <p:cxnSp>
        <p:nvCxnSpPr>
          <p:cNvPr id="15" name="Straight Arrow Connector 14">
            <a:extLst>
              <a:ext uri="{FF2B5EF4-FFF2-40B4-BE49-F238E27FC236}">
                <a16:creationId xmlns:a16="http://schemas.microsoft.com/office/drawing/2014/main" id="{85F2A307-FE9D-8FB8-D445-1617026E13E2}"/>
              </a:ext>
            </a:extLst>
          </p:cNvPr>
          <p:cNvCxnSpPr>
            <a:cxnSpLocks/>
            <a:stCxn id="9" idx="3"/>
            <a:endCxn id="10" idx="1"/>
          </p:cNvCxnSpPr>
          <p:nvPr/>
        </p:nvCxnSpPr>
        <p:spPr>
          <a:xfrm>
            <a:off x="2732932" y="5009553"/>
            <a:ext cx="825821"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6" name="Straight Arrow Connector 15">
            <a:extLst>
              <a:ext uri="{FF2B5EF4-FFF2-40B4-BE49-F238E27FC236}">
                <a16:creationId xmlns:a16="http://schemas.microsoft.com/office/drawing/2014/main" id="{42685415-234E-2ABD-AF78-8CDEB8E0F866}"/>
              </a:ext>
            </a:extLst>
          </p:cNvPr>
          <p:cNvCxnSpPr/>
          <p:nvPr/>
        </p:nvCxnSpPr>
        <p:spPr>
          <a:xfrm>
            <a:off x="5639876" y="4626428"/>
            <a:ext cx="1681424"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17" name="Straight Arrow Connector 16">
            <a:extLst>
              <a:ext uri="{FF2B5EF4-FFF2-40B4-BE49-F238E27FC236}">
                <a16:creationId xmlns:a16="http://schemas.microsoft.com/office/drawing/2014/main" id="{C074F4E9-7606-E3B9-A7E7-13207C327E3E}"/>
              </a:ext>
            </a:extLst>
          </p:cNvPr>
          <p:cNvCxnSpPr/>
          <p:nvPr/>
        </p:nvCxnSpPr>
        <p:spPr>
          <a:xfrm flipH="1">
            <a:off x="5639876" y="5318992"/>
            <a:ext cx="1688123" cy="0"/>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18" name="TextBox 17">
            <a:extLst>
              <a:ext uri="{FF2B5EF4-FFF2-40B4-BE49-F238E27FC236}">
                <a16:creationId xmlns:a16="http://schemas.microsoft.com/office/drawing/2014/main" id="{2EEF5166-8D79-E8D3-4FF1-C9C244EFD98B}"/>
              </a:ext>
            </a:extLst>
          </p:cNvPr>
          <p:cNvSpPr txBox="1"/>
          <p:nvPr/>
        </p:nvSpPr>
        <p:spPr>
          <a:xfrm>
            <a:off x="6015828" y="4598762"/>
            <a:ext cx="878122" cy="76943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t">
            <a:spAutoFit/>
          </a:bodyPr>
          <a:lstStyle/>
          <a:p>
            <a:pPr algn="ctr" defTabSz="609585" hangingPunct="0"/>
            <a:r>
              <a:rPr lang="en-IE" sz="1400" dirty="0">
                <a:solidFill>
                  <a:srgbClr val="000000"/>
                </a:solidFill>
                <a:latin typeface="+mj-lt"/>
                <a:ea typeface="+mj-ea"/>
                <a:cs typeface="+mj-cs"/>
                <a:sym typeface="Calibri"/>
              </a:rPr>
              <a:t>Incidents</a:t>
            </a:r>
            <a:br>
              <a:rPr lang="en-IE" sz="1400" dirty="0">
                <a:solidFill>
                  <a:srgbClr val="000000"/>
                </a:solidFill>
                <a:latin typeface="+mj-lt"/>
                <a:ea typeface="+mj-ea"/>
                <a:cs typeface="+mj-cs"/>
                <a:sym typeface="Calibri"/>
              </a:rPr>
            </a:br>
            <a:r>
              <a:rPr lang="en-IE" sz="1400" dirty="0">
                <a:solidFill>
                  <a:srgbClr val="000000"/>
                </a:solidFill>
                <a:latin typeface="+mj-lt"/>
                <a:ea typeface="+mj-ea"/>
                <a:cs typeface="+mj-cs"/>
                <a:sym typeface="Calibri"/>
              </a:rPr>
              <a:t>&amp;</a:t>
            </a:r>
          </a:p>
          <a:p>
            <a:pPr algn="ctr" defTabSz="609585" hangingPunct="0"/>
            <a:r>
              <a:rPr lang="en-IE" sz="1400" dirty="0">
                <a:solidFill>
                  <a:srgbClr val="000000"/>
                </a:solidFill>
                <a:latin typeface="+mj-lt"/>
                <a:ea typeface="+mj-ea"/>
                <a:cs typeface="+mj-cs"/>
                <a:sym typeface="Calibri"/>
              </a:rPr>
              <a:t>Symptoms</a:t>
            </a:r>
            <a:endParaRPr lang="en-US" sz="1400" dirty="0">
              <a:solidFill>
                <a:srgbClr val="000000"/>
              </a:solidFill>
              <a:latin typeface="+mj-lt"/>
              <a:ea typeface="+mj-ea"/>
              <a:cs typeface="+mj-cs"/>
              <a:sym typeface="Calibri"/>
            </a:endParaRPr>
          </a:p>
        </p:txBody>
      </p:sp>
      <p:sp>
        <p:nvSpPr>
          <p:cNvPr id="19" name="TextBox 18">
            <a:extLst>
              <a:ext uri="{FF2B5EF4-FFF2-40B4-BE49-F238E27FC236}">
                <a16:creationId xmlns:a16="http://schemas.microsoft.com/office/drawing/2014/main" id="{28FFF5D5-8A5E-088E-3D8D-2490695430CF}"/>
              </a:ext>
            </a:extLst>
          </p:cNvPr>
          <p:cNvSpPr txBox="1"/>
          <p:nvPr/>
        </p:nvSpPr>
        <p:spPr>
          <a:xfrm>
            <a:off x="6929740" y="4796857"/>
            <a:ext cx="730112" cy="3334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defTabSz="609585" hangingPunct="0"/>
            <a:r>
              <a:rPr lang="en-IE" sz="2400" dirty="0">
                <a:solidFill>
                  <a:srgbClr val="000000"/>
                </a:solidFill>
                <a:latin typeface="+mj-lt"/>
                <a:ea typeface="+mj-ea"/>
                <a:cs typeface="+mj-cs"/>
                <a:sym typeface="Calibri"/>
              </a:rPr>
              <a:t>REST</a:t>
            </a:r>
            <a:endParaRPr lang="en-US" sz="2400" dirty="0">
              <a:solidFill>
                <a:srgbClr val="000000"/>
              </a:solidFill>
              <a:latin typeface="+mj-lt"/>
              <a:ea typeface="+mj-ea"/>
              <a:cs typeface="+mj-cs"/>
              <a:sym typeface="Calibri"/>
            </a:endParaRPr>
          </a:p>
        </p:txBody>
      </p:sp>
      <p:pic>
        <p:nvPicPr>
          <p:cNvPr id="20" name="Picture 12" descr="Logo, Icon, and Brand Guidelines | Docker">
            <a:extLst>
              <a:ext uri="{FF2B5EF4-FFF2-40B4-BE49-F238E27FC236}">
                <a16:creationId xmlns:a16="http://schemas.microsoft.com/office/drawing/2014/main" id="{E583FBF7-2DD8-F0B1-95C4-417FE3602AF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61" t="18192" r="7091" b="9635"/>
          <a:stretch/>
        </p:blipFill>
        <p:spPr bwMode="auto">
          <a:xfrm>
            <a:off x="5895122" y="5750232"/>
            <a:ext cx="1603103" cy="939528"/>
          </a:xfrm>
          <a:prstGeom prst="rect">
            <a:avLst/>
          </a:prstGeom>
          <a:noFill/>
          <a:extLst>
            <a:ext uri="{909E8E84-426E-40DD-AFC4-6F175D3DCCD1}">
              <a14:hiddenFill xmlns:a14="http://schemas.microsoft.com/office/drawing/2010/main">
                <a:solidFill>
                  <a:srgbClr val="FFFFFF"/>
                </a:solidFill>
              </a14:hiddenFill>
            </a:ext>
          </a:extLst>
        </p:spPr>
      </p:pic>
      <p:sp>
        <p:nvSpPr>
          <p:cNvPr id="21" name="Rectangle 20">
            <a:extLst>
              <a:ext uri="{FF2B5EF4-FFF2-40B4-BE49-F238E27FC236}">
                <a16:creationId xmlns:a16="http://schemas.microsoft.com/office/drawing/2014/main" id="{41258D30-CF8C-64CB-4515-6156ED188B6B}"/>
              </a:ext>
            </a:extLst>
          </p:cNvPr>
          <p:cNvSpPr/>
          <p:nvPr/>
        </p:nvSpPr>
        <p:spPr>
          <a:xfrm>
            <a:off x="260296" y="3207529"/>
            <a:ext cx="2463800" cy="828133"/>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Telemetry Data is stored</a:t>
            </a:r>
            <a:endParaRPr lang="en-US" sz="2400" dirty="0">
              <a:solidFill>
                <a:srgbClr val="000000"/>
              </a:solidFill>
              <a:latin typeface="+mj-lt"/>
              <a:ea typeface="+mj-ea"/>
              <a:cs typeface="+mj-cs"/>
              <a:sym typeface="Calibri"/>
            </a:endParaRPr>
          </a:p>
        </p:txBody>
      </p:sp>
      <p:sp>
        <p:nvSpPr>
          <p:cNvPr id="22" name="Rectangle 21">
            <a:extLst>
              <a:ext uri="{FF2B5EF4-FFF2-40B4-BE49-F238E27FC236}">
                <a16:creationId xmlns:a16="http://schemas.microsoft.com/office/drawing/2014/main" id="{88D04D70-7DEB-FB21-31C5-C14A39C54606}"/>
              </a:ext>
            </a:extLst>
          </p:cNvPr>
          <p:cNvSpPr/>
          <p:nvPr/>
        </p:nvSpPr>
        <p:spPr>
          <a:xfrm>
            <a:off x="2668981" y="1971586"/>
            <a:ext cx="2463800" cy="1128307"/>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Symptom and Incident Data is visually annotated</a:t>
            </a:r>
            <a:endParaRPr lang="en-US" sz="2400" dirty="0">
              <a:solidFill>
                <a:srgbClr val="000000"/>
              </a:solidFill>
              <a:latin typeface="+mj-lt"/>
              <a:ea typeface="+mj-ea"/>
              <a:cs typeface="+mj-cs"/>
              <a:sym typeface="Calibri"/>
            </a:endParaRPr>
          </a:p>
        </p:txBody>
      </p:sp>
      <p:sp>
        <p:nvSpPr>
          <p:cNvPr id="23" name="Oval 22">
            <a:extLst>
              <a:ext uri="{FF2B5EF4-FFF2-40B4-BE49-F238E27FC236}">
                <a16:creationId xmlns:a16="http://schemas.microsoft.com/office/drawing/2014/main" id="{EF3FC44F-798E-8468-E60C-26577E85DA26}"/>
              </a:ext>
            </a:extLst>
          </p:cNvPr>
          <p:cNvSpPr/>
          <p:nvPr/>
        </p:nvSpPr>
        <p:spPr>
          <a:xfrm>
            <a:off x="2380575" y="1665472"/>
            <a:ext cx="576813" cy="587520"/>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2</a:t>
            </a:r>
            <a:endParaRPr lang="en-US" sz="2400" dirty="0">
              <a:solidFill>
                <a:srgbClr val="000000"/>
              </a:solidFill>
              <a:latin typeface="+mj-lt"/>
              <a:ea typeface="+mj-ea"/>
              <a:cs typeface="+mj-cs"/>
              <a:sym typeface="Calibri"/>
            </a:endParaRPr>
          </a:p>
        </p:txBody>
      </p:sp>
      <p:sp>
        <p:nvSpPr>
          <p:cNvPr id="24" name="Rectangle 23">
            <a:extLst>
              <a:ext uri="{FF2B5EF4-FFF2-40B4-BE49-F238E27FC236}">
                <a16:creationId xmlns:a16="http://schemas.microsoft.com/office/drawing/2014/main" id="{507DF555-5115-4605-33BA-24AD09CC311E}"/>
              </a:ext>
            </a:extLst>
          </p:cNvPr>
          <p:cNvSpPr/>
          <p:nvPr/>
        </p:nvSpPr>
        <p:spPr>
          <a:xfrm>
            <a:off x="5724344" y="2406303"/>
            <a:ext cx="2463800" cy="1213273"/>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Symptoms and Incidents are processed</a:t>
            </a:r>
            <a:endParaRPr lang="en-US" sz="2400" dirty="0">
              <a:solidFill>
                <a:srgbClr val="000000"/>
              </a:solidFill>
              <a:latin typeface="+mj-lt"/>
              <a:ea typeface="+mj-ea"/>
              <a:cs typeface="+mj-cs"/>
              <a:sym typeface="Calibri"/>
            </a:endParaRPr>
          </a:p>
        </p:txBody>
      </p:sp>
      <p:sp>
        <p:nvSpPr>
          <p:cNvPr id="25" name="Oval 24">
            <a:extLst>
              <a:ext uri="{FF2B5EF4-FFF2-40B4-BE49-F238E27FC236}">
                <a16:creationId xmlns:a16="http://schemas.microsoft.com/office/drawing/2014/main" id="{FAA2CB25-A97F-6D95-99EA-27CB8359907C}"/>
              </a:ext>
            </a:extLst>
          </p:cNvPr>
          <p:cNvSpPr/>
          <p:nvPr/>
        </p:nvSpPr>
        <p:spPr>
          <a:xfrm>
            <a:off x="5435938" y="2100188"/>
            <a:ext cx="576813" cy="587520"/>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3</a:t>
            </a:r>
            <a:endParaRPr lang="en-US" sz="2400" dirty="0">
              <a:solidFill>
                <a:srgbClr val="000000"/>
              </a:solidFill>
              <a:latin typeface="+mj-lt"/>
              <a:ea typeface="+mj-ea"/>
              <a:cs typeface="+mj-cs"/>
              <a:sym typeface="Calibri"/>
            </a:endParaRPr>
          </a:p>
        </p:txBody>
      </p:sp>
      <p:cxnSp>
        <p:nvCxnSpPr>
          <p:cNvPr id="26" name="Straight Arrow Connector 25">
            <a:extLst>
              <a:ext uri="{FF2B5EF4-FFF2-40B4-BE49-F238E27FC236}">
                <a16:creationId xmlns:a16="http://schemas.microsoft.com/office/drawing/2014/main" id="{29FC4CA4-15A5-40A5-A51A-D4BC76A663DE}"/>
              </a:ext>
            </a:extLst>
          </p:cNvPr>
          <p:cNvCxnSpPr>
            <a:cxnSpLocks/>
            <a:stCxn id="21" idx="2"/>
            <a:endCxn id="9" idx="0"/>
          </p:cNvCxnSpPr>
          <p:nvPr/>
        </p:nvCxnSpPr>
        <p:spPr>
          <a:xfrm>
            <a:off x="1492196" y="4035662"/>
            <a:ext cx="199057" cy="727671"/>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7" name="Straight Arrow Connector 26">
            <a:extLst>
              <a:ext uri="{FF2B5EF4-FFF2-40B4-BE49-F238E27FC236}">
                <a16:creationId xmlns:a16="http://schemas.microsoft.com/office/drawing/2014/main" id="{58972B2D-3776-F40B-BA1E-B7426D7FB4E2}"/>
              </a:ext>
            </a:extLst>
          </p:cNvPr>
          <p:cNvCxnSpPr>
            <a:cxnSpLocks/>
            <a:stCxn id="22" idx="2"/>
            <a:endCxn id="10" idx="0"/>
          </p:cNvCxnSpPr>
          <p:nvPr/>
        </p:nvCxnSpPr>
        <p:spPr>
          <a:xfrm>
            <a:off x="3900882" y="3099894"/>
            <a:ext cx="699551" cy="1024116"/>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28" name="Straight Arrow Connector 27">
            <a:extLst>
              <a:ext uri="{FF2B5EF4-FFF2-40B4-BE49-F238E27FC236}">
                <a16:creationId xmlns:a16="http://schemas.microsoft.com/office/drawing/2014/main" id="{C18E198A-540E-1067-3BAB-04ECB1C08E22}"/>
              </a:ext>
            </a:extLst>
          </p:cNvPr>
          <p:cNvCxnSpPr>
            <a:cxnSpLocks/>
            <a:stCxn id="24" idx="2"/>
          </p:cNvCxnSpPr>
          <p:nvPr/>
        </p:nvCxnSpPr>
        <p:spPr>
          <a:xfrm>
            <a:off x="6956244" y="3619576"/>
            <a:ext cx="730112" cy="652904"/>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
        <p:nvSpPr>
          <p:cNvPr id="29" name="Rectangle 28">
            <a:extLst>
              <a:ext uri="{FF2B5EF4-FFF2-40B4-BE49-F238E27FC236}">
                <a16:creationId xmlns:a16="http://schemas.microsoft.com/office/drawing/2014/main" id="{C70B02F1-D12D-6F27-7F95-731453F863E9}"/>
              </a:ext>
            </a:extLst>
          </p:cNvPr>
          <p:cNvSpPr/>
          <p:nvPr/>
        </p:nvSpPr>
        <p:spPr>
          <a:xfrm>
            <a:off x="9427985" y="1348740"/>
            <a:ext cx="2463800" cy="1502895"/>
          </a:xfrm>
          <a:prstGeom prst="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Ground Truth is exposed through the YANG format</a:t>
            </a:r>
            <a:endParaRPr lang="en-US" sz="2400" dirty="0">
              <a:solidFill>
                <a:srgbClr val="000000"/>
              </a:solidFill>
              <a:latin typeface="+mj-lt"/>
              <a:ea typeface="+mj-ea"/>
              <a:cs typeface="+mj-cs"/>
              <a:sym typeface="Calibri"/>
            </a:endParaRPr>
          </a:p>
        </p:txBody>
      </p:sp>
      <p:sp>
        <p:nvSpPr>
          <p:cNvPr id="30" name="Oval 29">
            <a:extLst>
              <a:ext uri="{FF2B5EF4-FFF2-40B4-BE49-F238E27FC236}">
                <a16:creationId xmlns:a16="http://schemas.microsoft.com/office/drawing/2014/main" id="{31DC20B0-EC0F-24E4-1851-5A3D2FD79573}"/>
              </a:ext>
            </a:extLst>
          </p:cNvPr>
          <p:cNvSpPr/>
          <p:nvPr/>
        </p:nvSpPr>
        <p:spPr>
          <a:xfrm>
            <a:off x="9139579" y="1042625"/>
            <a:ext cx="576813" cy="587520"/>
          </a:xfrm>
          <a:prstGeom prst="ellipse">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60959" tIns="60959" rIns="60959" bIns="60959" numCol="1" spcCol="38100" rtlCol="0" anchor="ctr">
            <a:noAutofit/>
          </a:bodyPr>
          <a:lstStyle/>
          <a:p>
            <a:pPr algn="ctr" defTabSz="609585" hangingPunct="0"/>
            <a:r>
              <a:rPr lang="en-IE" sz="2400" dirty="0">
                <a:solidFill>
                  <a:srgbClr val="000000"/>
                </a:solidFill>
                <a:latin typeface="+mj-lt"/>
                <a:ea typeface="+mj-ea"/>
                <a:cs typeface="+mj-cs"/>
                <a:sym typeface="Calibri"/>
              </a:rPr>
              <a:t>4</a:t>
            </a:r>
            <a:endParaRPr lang="en-US" sz="2400" dirty="0">
              <a:solidFill>
                <a:srgbClr val="000000"/>
              </a:solidFill>
              <a:latin typeface="+mj-lt"/>
              <a:ea typeface="+mj-ea"/>
              <a:cs typeface="+mj-cs"/>
              <a:sym typeface="Calibri"/>
            </a:endParaRPr>
          </a:p>
        </p:txBody>
      </p:sp>
      <p:sp>
        <p:nvSpPr>
          <p:cNvPr id="31" name="TextBox 30">
            <a:extLst>
              <a:ext uri="{FF2B5EF4-FFF2-40B4-BE49-F238E27FC236}">
                <a16:creationId xmlns:a16="http://schemas.microsoft.com/office/drawing/2014/main" id="{26ABE90C-B17C-B53F-CAB1-C574CF592344}"/>
              </a:ext>
            </a:extLst>
          </p:cNvPr>
          <p:cNvSpPr txBox="1"/>
          <p:nvPr/>
        </p:nvSpPr>
        <p:spPr>
          <a:xfrm>
            <a:off x="10790535" y="4099498"/>
            <a:ext cx="730112" cy="33349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defTabSz="609585" hangingPunct="0"/>
            <a:r>
              <a:rPr lang="en-IE" sz="2400" dirty="0">
                <a:solidFill>
                  <a:srgbClr val="000000"/>
                </a:solidFill>
                <a:latin typeface="+mj-lt"/>
                <a:ea typeface="+mj-ea"/>
                <a:cs typeface="+mj-cs"/>
                <a:sym typeface="Calibri"/>
              </a:rPr>
              <a:t>REST</a:t>
            </a:r>
            <a:endParaRPr lang="en-US" sz="2400" dirty="0">
              <a:solidFill>
                <a:srgbClr val="000000"/>
              </a:solidFill>
              <a:latin typeface="+mj-lt"/>
              <a:ea typeface="+mj-ea"/>
              <a:cs typeface="+mj-cs"/>
              <a:sym typeface="Calibri"/>
            </a:endParaRPr>
          </a:p>
        </p:txBody>
      </p:sp>
      <p:cxnSp>
        <p:nvCxnSpPr>
          <p:cNvPr id="32" name="Straight Arrow Connector 31">
            <a:extLst>
              <a:ext uri="{FF2B5EF4-FFF2-40B4-BE49-F238E27FC236}">
                <a16:creationId xmlns:a16="http://schemas.microsoft.com/office/drawing/2014/main" id="{3AA51526-122D-C93A-3997-611F516CA94A}"/>
              </a:ext>
            </a:extLst>
          </p:cNvPr>
          <p:cNvCxnSpPr>
            <a:stCxn id="31" idx="0"/>
          </p:cNvCxnSpPr>
          <p:nvPr/>
        </p:nvCxnSpPr>
        <p:spPr>
          <a:xfrm flipV="1">
            <a:off x="11155591" y="3526591"/>
            <a:ext cx="0" cy="572908"/>
          </a:xfrm>
          <a:prstGeom prst="straightConnector1">
            <a:avLst/>
          </a:prstGeom>
          <a:noFill/>
          <a:ln w="25400" cap="flat">
            <a:solidFill>
              <a:schemeClr val="accent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cxnSp>
        <p:nvCxnSpPr>
          <p:cNvPr id="33" name="Straight Arrow Connector 32">
            <a:extLst>
              <a:ext uri="{FF2B5EF4-FFF2-40B4-BE49-F238E27FC236}">
                <a16:creationId xmlns:a16="http://schemas.microsoft.com/office/drawing/2014/main" id="{EBFE9FDD-1308-2EAE-E766-05EC621E8CDE}"/>
              </a:ext>
            </a:extLst>
          </p:cNvPr>
          <p:cNvCxnSpPr>
            <a:cxnSpLocks/>
          </p:cNvCxnSpPr>
          <p:nvPr/>
        </p:nvCxnSpPr>
        <p:spPr>
          <a:xfrm>
            <a:off x="9909025" y="2839537"/>
            <a:ext cx="634931" cy="1196125"/>
          </a:xfrm>
          <a:prstGeom prst="straightConnector1">
            <a:avLst/>
          </a:prstGeom>
          <a:noFill/>
          <a:ln w="25400" cap="flat">
            <a:solidFill>
              <a:schemeClr val="tx1"/>
            </a:solidFill>
            <a:prstDash val="solid"/>
            <a:round/>
            <a:tailEnd type="triangle"/>
          </a:ln>
          <a:effectLst>
            <a:outerShdw blurRad="38100" dist="20000" dir="5400000" rotWithShape="0">
              <a:srgbClr val="000000">
                <a:alpha val="38000"/>
              </a:srgbClr>
            </a:outerShdw>
          </a:effectLst>
          <a:sp3d/>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2389649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Semantic Metadata Annotation for Network Anomaly Detection</a:t>
            </a:r>
            <a:br>
              <a:rPr lang="en-GB" sz="3600" dirty="0"/>
            </a:b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08819" cy="4292543"/>
          </a:xfrm>
        </p:spPr>
        <p:txBody>
          <a:bodyPr>
            <a:noAutofit/>
          </a:bodyPr>
          <a:lstStyle/>
          <a:p>
            <a:r>
              <a:rPr lang="en-US" sz="2000" b="1" dirty="0"/>
              <a:t>This work relates to the data topic, specifically semantics and ontology for network management related artificial intelligence and </a:t>
            </a:r>
            <a:r>
              <a:rPr lang="en-US" sz="2000" b="1"/>
              <a:t>machine learning </a:t>
            </a:r>
            <a:r>
              <a:rPr lang="en-US" sz="2000" b="1" dirty="0"/>
              <a:t>previously discussed in NMRG meetings.</a:t>
            </a:r>
          </a:p>
          <a:p>
            <a:r>
              <a:rPr lang="en-US" sz="2000" b="1" dirty="0"/>
              <a:t>Do you realize the benefit of having standardized semantic metadata annotation for Network Anomaly Detection and how it helps network operators, vendor and academia to collaborate?</a:t>
            </a:r>
          </a:p>
          <a:p>
            <a:r>
              <a:rPr lang="en-US" sz="2000" b="1" dirty="0">
                <a:solidFill>
                  <a:srgbClr val="FF0000"/>
                </a:solidFill>
              </a:rPr>
              <a:t>-&gt; What are your thoughts and comments?</a:t>
            </a:r>
            <a:endParaRPr lang="en-US" sz="2000" dirty="0">
              <a:solidFill>
                <a:srgbClr val="FF0000"/>
              </a:solidFill>
            </a:endParaRPr>
          </a:p>
          <a:p>
            <a:r>
              <a:rPr lang="en-US" sz="2000" dirty="0"/>
              <a:t>This document looks for a community and working group who have interest in Network Anomaly Detection, bridging network and data engineering, operator, vendors and academia, by writing the </a:t>
            </a:r>
            <a:r>
              <a:rPr lang="en-US" sz="2000" b="1" dirty="0">
                <a:solidFill>
                  <a:srgbClr val="FF0000"/>
                </a:solidFill>
              </a:rPr>
              <a:t>semantics and ontology of network symptoms for operational and analytical data</a:t>
            </a:r>
            <a:r>
              <a:rPr lang="en-US" sz="2000" dirty="0"/>
              <a:t>.</a:t>
            </a:r>
          </a:p>
          <a:p>
            <a:r>
              <a:rPr lang="en-US" sz="2000" dirty="0"/>
              <a:t>This work will unveil what is missing in Network Telemetry data and provide input for other documents to enable a more detailed and holistic view from networks.</a:t>
            </a:r>
          </a:p>
        </p:txBody>
      </p:sp>
      <p:sp>
        <p:nvSpPr>
          <p:cNvPr id="7" name="Subtitle 4">
            <a:extLst>
              <a:ext uri="{FF2B5EF4-FFF2-40B4-BE49-F238E27FC236}">
                <a16:creationId xmlns:a16="http://schemas.microsoft.com/office/drawing/2014/main" id="{BF6DCC5D-2508-4A9B-B734-C8C5147F93FB}"/>
              </a:ext>
            </a:extLst>
          </p:cNvPr>
          <p:cNvSpPr txBox="1">
            <a:spLocks/>
          </p:cNvSpPr>
          <p:nvPr/>
        </p:nvSpPr>
        <p:spPr>
          <a:xfrm>
            <a:off x="838200" y="5328459"/>
            <a:ext cx="11163943" cy="1033178"/>
          </a:xfrm>
          <a:prstGeom prst="rect">
            <a:avLst/>
          </a:prstGeom>
        </p:spPr>
        <p:txBody>
          <a:bodyPr vert="horz" lIns="91440" tIns="45720" rIns="91440" bIns="45720" rtlCol="0">
            <a:normAutofit fontScale="3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2800" dirty="0">
                <a:latin typeface="+mj-lt"/>
              </a:rPr>
              <a:t>thomas.graf@swisscom.com</a:t>
            </a:r>
            <a:br>
              <a:rPr lang="de-CH" sz="2800" dirty="0">
                <a:latin typeface="+mj-lt"/>
              </a:rPr>
            </a:br>
            <a:r>
              <a:rPr lang="de-CH" sz="2800" dirty="0">
                <a:latin typeface="+mj-lt"/>
              </a:rPr>
              <a:t>wanting.du@swisscom.com</a:t>
            </a:r>
          </a:p>
          <a:p>
            <a:pPr marL="0" indent="0" algn="r">
              <a:spcBef>
                <a:spcPts val="300"/>
              </a:spcBef>
              <a:buNone/>
              <a:defRPr sz="1782"/>
            </a:pPr>
            <a:r>
              <a:rPr lang="de-CH" sz="2800" dirty="0">
                <a:latin typeface="+mj-lt"/>
              </a:rPr>
              <a:t>alex.huang-feng@insa-lyon.fr</a:t>
            </a:r>
          </a:p>
          <a:p>
            <a:pPr marL="0" indent="0" algn="r">
              <a:spcBef>
                <a:spcPts val="300"/>
              </a:spcBef>
              <a:buNone/>
              <a:defRPr sz="1782"/>
            </a:pPr>
            <a:r>
              <a:rPr lang="de-CH" sz="2800" dirty="0">
                <a:latin typeface="+mj-lt"/>
              </a:rPr>
              <a:t>vincenzo.riccobene@huawei-partners.com</a:t>
            </a:r>
          </a:p>
          <a:p>
            <a:pPr marL="0" indent="0" algn="r">
              <a:spcBef>
                <a:spcPts val="300"/>
              </a:spcBef>
              <a:buNone/>
              <a:defRPr sz="1782"/>
            </a:pPr>
            <a:r>
              <a:rPr lang="de-CH" sz="2800" dirty="0">
                <a:latin typeface="+mj-lt"/>
              </a:rPr>
              <a:t>antonio.roberto@huawei.com</a:t>
            </a:r>
          </a:p>
          <a:p>
            <a:pPr marL="0" indent="0" algn="r">
              <a:spcBef>
                <a:spcPts val="300"/>
              </a:spcBef>
              <a:buNone/>
            </a:pPr>
            <a:endParaRPr lang="de-CH" sz="2500" dirty="0">
              <a:latin typeface="+mj-lt"/>
            </a:endParaRPr>
          </a:p>
          <a:p>
            <a:pPr marL="0" indent="0" algn="r">
              <a:spcBef>
                <a:spcPts val="300"/>
              </a:spcBef>
              <a:buNone/>
            </a:pPr>
            <a:r>
              <a:rPr lang="de-CH" sz="2500" dirty="0">
                <a:latin typeface="+mj-lt"/>
              </a:rPr>
              <a:t>04. </a:t>
            </a:r>
            <a:r>
              <a:rPr lang="de-CH" sz="2500" dirty="0">
                <a:latin typeface="+mj-lt"/>
                <a:ea typeface="+mj-ea"/>
                <a:cs typeface="+mj-cs"/>
              </a:rPr>
              <a:t>November </a:t>
            </a:r>
            <a:r>
              <a:rPr lang="de-CH" sz="2500" dirty="0">
                <a:latin typeface="+mj-lt"/>
              </a:rPr>
              <a:t>2023</a:t>
            </a:r>
          </a:p>
          <a:p>
            <a:pPr algn="r"/>
            <a:endParaRPr lang="de-CH" sz="2200" dirty="0"/>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Tree>
    <p:extLst>
      <p:ext uri="{BB962C8B-B14F-4D97-AF65-F5344CB8AC3E}">
        <p14:creationId xmlns:p14="http://schemas.microsoft.com/office/powerpoint/2010/main" val="2578889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48724C-7346-9984-24F3-0B26A0AECD57}"/>
              </a:ext>
            </a:extLst>
          </p:cNvPr>
          <p:cNvPicPr>
            <a:picLocks noChangeAspect="1"/>
          </p:cNvPicPr>
          <p:nvPr/>
        </p:nvPicPr>
        <p:blipFill>
          <a:blip r:embed="rId2"/>
          <a:stretch>
            <a:fillRect/>
          </a:stretch>
        </p:blipFill>
        <p:spPr>
          <a:xfrm>
            <a:off x="1275626" y="3245945"/>
            <a:ext cx="1434183" cy="1665502"/>
          </a:xfrm>
          <a:prstGeom prst="rect">
            <a:avLst/>
          </a:prstGeom>
          <a:effectLst>
            <a:outerShdw blurRad="50800" dist="38100" dir="2700000" algn="tl" rotWithShape="0">
              <a:prstClr val="black">
                <a:alpha val="40000"/>
              </a:prstClr>
            </a:outerShdw>
            <a:softEdge rad="31750"/>
          </a:effectLst>
        </p:spPr>
      </p:pic>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6328057" y="2269057"/>
            <a:ext cx="4391738" cy="345041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3000" b="1" dirty="0"/>
              <a:t>« Customers are </a:t>
            </a:r>
            <a:r>
              <a:rPr lang="en-US" sz="3000" b="1" dirty="0">
                <a:solidFill>
                  <a:srgbClr val="FF0000"/>
                </a:solidFill>
              </a:rPr>
              <a:t>always connected</a:t>
            </a:r>
            <a:r>
              <a:rPr lang="en-US" sz="3000" b="1" dirty="0"/>
              <a:t>, </a:t>
            </a:r>
            <a:r>
              <a:rPr lang="en-US" sz="3000" b="1" dirty="0">
                <a:solidFill>
                  <a:srgbClr val="FF0000"/>
                </a:solidFill>
              </a:rPr>
              <a:t>when VPN's changing</a:t>
            </a:r>
            <a:r>
              <a:rPr lang="en-US" sz="3000" b="1" dirty="0"/>
              <a:t>, regardless due to operational or configurational reasons, network operators are </a:t>
            </a:r>
            <a:r>
              <a:rPr lang="en-US" sz="3000" b="1" dirty="0">
                <a:solidFill>
                  <a:srgbClr val="FF0000"/>
                </a:solidFill>
              </a:rPr>
              <a:t>late to react</a:t>
            </a:r>
            <a:r>
              <a:rPr lang="en-US" sz="3000" b="1" dirty="0">
                <a:solidFill>
                  <a:schemeClr val="accent6"/>
                </a:solidFill>
              </a:rPr>
              <a:t> </a:t>
            </a:r>
            <a:r>
              <a:rPr lang="en-US" sz="3000" b="1" dirty="0"/>
              <a:t>due to </a:t>
            </a:r>
            <a:r>
              <a:rPr lang="en-US" sz="3000" b="1" dirty="0">
                <a:solidFill>
                  <a:srgbClr val="FF0000"/>
                </a:solidFill>
              </a:rPr>
              <a:t>missing visibility and automation </a:t>
            </a:r>
            <a:r>
              <a:rPr lang="de-CH" sz="3000" b="1" dirty="0"/>
              <a:t>»</a:t>
            </a:r>
            <a:endParaRPr lang="en-US" sz="30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2" name="Picture 1">
            <a:extLst>
              <a:ext uri="{FF2B5EF4-FFF2-40B4-BE49-F238E27FC236}">
                <a16:creationId xmlns:a16="http://schemas.microsoft.com/office/drawing/2014/main" id="{CAC6AFE7-9E00-8F75-F11B-1BCC7C44516F}"/>
              </a:ext>
            </a:extLst>
          </p:cNvPr>
          <p:cNvPicPr>
            <a:picLocks noChangeAspect="1"/>
          </p:cNvPicPr>
          <p:nvPr/>
        </p:nvPicPr>
        <p:blipFill>
          <a:blip r:embed="rId3"/>
          <a:stretch>
            <a:fillRect/>
          </a:stretch>
        </p:blipFill>
        <p:spPr>
          <a:xfrm>
            <a:off x="1663542" y="1739793"/>
            <a:ext cx="1629722" cy="1392705"/>
          </a:xfrm>
          <a:prstGeom prst="rect">
            <a:avLst/>
          </a:prstGeom>
          <a:effectLst>
            <a:outerShdw blurRad="50800" dist="38100" dir="2700000" algn="tl" rotWithShape="0">
              <a:prstClr val="black">
                <a:alpha val="40000"/>
              </a:prstClr>
            </a:outerShdw>
            <a:softEdge rad="31750"/>
          </a:effectLst>
        </p:spPr>
      </p:pic>
      <p:pic>
        <p:nvPicPr>
          <p:cNvPr id="3" name="Picture 2">
            <a:extLst>
              <a:ext uri="{FF2B5EF4-FFF2-40B4-BE49-F238E27FC236}">
                <a16:creationId xmlns:a16="http://schemas.microsoft.com/office/drawing/2014/main" id="{821EFBD6-787D-0C6C-ED10-A605F40A8D8F}"/>
              </a:ext>
            </a:extLst>
          </p:cNvPr>
          <p:cNvPicPr>
            <a:picLocks noChangeAspect="1"/>
          </p:cNvPicPr>
          <p:nvPr/>
        </p:nvPicPr>
        <p:blipFill>
          <a:blip r:embed="rId4"/>
          <a:stretch>
            <a:fillRect/>
          </a:stretch>
        </p:blipFill>
        <p:spPr>
          <a:xfrm>
            <a:off x="1820239" y="5038124"/>
            <a:ext cx="1592969" cy="1569444"/>
          </a:xfrm>
          <a:prstGeom prst="rect">
            <a:avLst/>
          </a:prstGeom>
          <a:effectLst>
            <a:outerShdw blurRad="50800" dist="38100" dir="2700000" algn="tl" rotWithShape="0">
              <a:prstClr val="black">
                <a:alpha val="40000"/>
              </a:prstClr>
            </a:outerShdw>
            <a:softEdge rad="31750"/>
          </a:effectLst>
        </p:spPr>
      </p:pic>
      <p:pic>
        <p:nvPicPr>
          <p:cNvPr id="4" name="Picture 3">
            <a:extLst>
              <a:ext uri="{FF2B5EF4-FFF2-40B4-BE49-F238E27FC236}">
                <a16:creationId xmlns:a16="http://schemas.microsoft.com/office/drawing/2014/main" id="{ACAFE401-33F5-F82C-0DC6-613499D4D48D}"/>
              </a:ext>
            </a:extLst>
          </p:cNvPr>
          <p:cNvPicPr>
            <a:picLocks noChangeAspect="1"/>
          </p:cNvPicPr>
          <p:nvPr/>
        </p:nvPicPr>
        <p:blipFill>
          <a:blip r:embed="rId5"/>
          <a:stretch>
            <a:fillRect/>
          </a:stretch>
        </p:blipFill>
        <p:spPr>
          <a:xfrm>
            <a:off x="3732892" y="1690688"/>
            <a:ext cx="1619879" cy="1490914"/>
          </a:xfrm>
          <a:prstGeom prst="rect">
            <a:avLst/>
          </a:prstGeom>
          <a:effectLst>
            <a:outerShdw blurRad="50800" dist="38100" dir="2700000" algn="tl" rotWithShape="0">
              <a:prstClr val="black">
                <a:alpha val="40000"/>
              </a:prstClr>
            </a:outerShdw>
            <a:softEdge rad="31750"/>
          </a:effectLst>
        </p:spPr>
      </p:pic>
      <p:pic>
        <p:nvPicPr>
          <p:cNvPr id="8" name="Picture 7">
            <a:extLst>
              <a:ext uri="{FF2B5EF4-FFF2-40B4-BE49-F238E27FC236}">
                <a16:creationId xmlns:a16="http://schemas.microsoft.com/office/drawing/2014/main" id="{2D995290-8F96-2A23-C57A-20F3C56E2489}"/>
              </a:ext>
            </a:extLst>
          </p:cNvPr>
          <p:cNvPicPr>
            <a:picLocks noChangeAspect="1"/>
          </p:cNvPicPr>
          <p:nvPr/>
        </p:nvPicPr>
        <p:blipFill>
          <a:blip r:embed="rId6"/>
          <a:stretch>
            <a:fillRect/>
          </a:stretch>
        </p:blipFill>
        <p:spPr>
          <a:xfrm>
            <a:off x="3980548" y="5038122"/>
            <a:ext cx="1512461" cy="1569446"/>
          </a:xfrm>
          <a:prstGeom prst="rect">
            <a:avLst/>
          </a:prstGeom>
          <a:effectLst>
            <a:outerShdw blurRad="50800" dist="38100" dir="2700000" algn="tl" rotWithShape="0">
              <a:prstClr val="black">
                <a:alpha val="40000"/>
              </a:prstClr>
            </a:outerShdw>
            <a:softEdge rad="31750"/>
          </a:effectLst>
        </p:spPr>
      </p:pic>
      <p:pic>
        <p:nvPicPr>
          <p:cNvPr id="10" name="Picture 9">
            <a:extLst>
              <a:ext uri="{FF2B5EF4-FFF2-40B4-BE49-F238E27FC236}">
                <a16:creationId xmlns:a16="http://schemas.microsoft.com/office/drawing/2014/main" id="{4DDF3E02-EF53-608C-EDDD-DE4670241A69}"/>
              </a:ext>
            </a:extLst>
          </p:cNvPr>
          <p:cNvPicPr>
            <a:picLocks noChangeAspect="1"/>
          </p:cNvPicPr>
          <p:nvPr/>
        </p:nvPicPr>
        <p:blipFill>
          <a:blip r:embed="rId7"/>
          <a:stretch>
            <a:fillRect/>
          </a:stretch>
        </p:blipFill>
        <p:spPr>
          <a:xfrm>
            <a:off x="3152710" y="3370356"/>
            <a:ext cx="2340299" cy="1416680"/>
          </a:xfrm>
          <a:prstGeom prst="rect">
            <a:avLst/>
          </a:prstGeom>
        </p:spPr>
      </p:pic>
      <p:sp>
        <p:nvSpPr>
          <p:cNvPr id="11" name="Title 1">
            <a:extLst>
              <a:ext uri="{FF2B5EF4-FFF2-40B4-BE49-F238E27FC236}">
                <a16:creationId xmlns:a16="http://schemas.microsoft.com/office/drawing/2014/main" id="{40A04100-F076-DAB6-1085-5E0EF7172DAB}"/>
              </a:ext>
            </a:extLst>
          </p:cNvPr>
          <p:cNvSpPr>
            <a:spLocks noGrp="1"/>
          </p:cNvSpPr>
          <p:nvPr>
            <p:ph type="title"/>
          </p:nvPr>
        </p:nvSpPr>
        <p:spPr>
          <a:xfrm>
            <a:off x="838200" y="365125"/>
            <a:ext cx="10515600" cy="1325563"/>
          </a:xfrm>
        </p:spPr>
        <p:txBody>
          <a:bodyPr>
            <a:normAutofit/>
          </a:bodyPr>
          <a:lstStyle/>
          <a:p>
            <a:r>
              <a:rPr lang="en-US" sz="2800" b="1" dirty="0"/>
              <a:t>Why to automate monitoring</a:t>
            </a:r>
            <a:br>
              <a:rPr lang="en-GB" sz="3600" dirty="0"/>
            </a:br>
            <a:r>
              <a:rPr lang="en-US" sz="2700" dirty="0">
                <a:solidFill>
                  <a:schemeClr val="bg2">
                    <a:lumMod val="75000"/>
                  </a:schemeClr>
                </a:solidFill>
              </a:rPr>
              <a:t>Recognize network incidents faster than humans can</a:t>
            </a:r>
          </a:p>
        </p:txBody>
      </p:sp>
    </p:spTree>
    <p:extLst>
      <p:ext uri="{BB962C8B-B14F-4D97-AF65-F5344CB8AC3E}">
        <p14:creationId xmlns:p14="http://schemas.microsoft.com/office/powerpoint/2010/main" val="40698808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5612779"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931932"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3449332"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9521295"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964779"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6468554"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987942"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2360451"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544845"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711321"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2374883" y="1913492"/>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Service</a:t>
            </a:r>
            <a:br>
              <a:rPr lang="en-US" sz="1200" b="1" dirty="0">
                <a:solidFill>
                  <a:schemeClr val="tx1"/>
                </a:solidFill>
              </a:rPr>
            </a:br>
            <a:r>
              <a:rPr lang="en-US" sz="1200" b="1" dirty="0">
                <a:solidFill>
                  <a:schemeClr val="tx1"/>
                </a:solidFill>
              </a:rPr>
              <a:t>Owner</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3493031" y="1937575"/>
            <a:ext cx="866389"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Platform Owner</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932653"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6099783"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892132"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5392467"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8398589"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883390"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2376012"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848421"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7869958" y="4790637"/>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 Data Products</a:t>
            </a:r>
            <a:br>
              <a:rPr lang="en-US" sz="1200" b="1" dirty="0">
                <a:solidFill>
                  <a:schemeClr val="tx1"/>
                </a:solidFill>
              </a:rPr>
            </a:br>
            <a:r>
              <a:rPr lang="en-US" sz="1200" b="1" dirty="0">
                <a:solidFill>
                  <a:schemeClr val="tx1"/>
                </a:solidFill>
              </a:rPr>
              <a:t>Governed by Network Telemetry RFC 9232</a:t>
            </a: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842826"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7864363" y="2725844"/>
            <a:ext cx="346312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 Products</a:t>
            </a:r>
            <a:br>
              <a:rPr lang="en-US" sz="1200" b="1" dirty="0">
                <a:solidFill>
                  <a:schemeClr val="tx1"/>
                </a:solidFill>
              </a:rPr>
            </a:br>
            <a:r>
              <a:rPr lang="en-US" sz="1200" b="1" dirty="0">
                <a:solidFill>
                  <a:schemeClr val="tx1"/>
                </a:solidFill>
              </a:rPr>
              <a:t>Governed by Network Operator</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3453459"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43" name="Grafik 20">
            <a:extLst>
              <a:ext uri="{FF2B5EF4-FFF2-40B4-BE49-F238E27FC236}">
                <a16:creationId xmlns:a16="http://schemas.microsoft.com/office/drawing/2014/main" id="{D8C02CC5-A9C9-F866-A5DB-BA4EC3307654}"/>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231424" y="2957631"/>
            <a:ext cx="409069" cy="409069"/>
          </a:xfrm>
          <a:prstGeom prst="rect">
            <a:avLst/>
          </a:prstGeom>
        </p:spPr>
      </p:pic>
      <p:sp>
        <p:nvSpPr>
          <p:cNvPr id="44" name="Rectangle 43">
            <a:extLst>
              <a:ext uri="{FF2B5EF4-FFF2-40B4-BE49-F238E27FC236}">
                <a16:creationId xmlns:a16="http://schemas.microsoft.com/office/drawing/2014/main" id="{0633B95D-D798-3465-C482-2E6F7E2DFE46}"/>
              </a:ext>
            </a:extLst>
          </p:cNvPr>
          <p:cNvSpPr/>
          <p:nvPr/>
        </p:nvSpPr>
        <p:spPr bwMode="gray">
          <a:xfrm>
            <a:off x="838200" y="2576144"/>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pic>
        <p:nvPicPr>
          <p:cNvPr id="45" name="Grafik 20">
            <a:extLst>
              <a:ext uri="{FF2B5EF4-FFF2-40B4-BE49-F238E27FC236}">
                <a16:creationId xmlns:a16="http://schemas.microsoft.com/office/drawing/2014/main" id="{EFDD0C3B-512D-293E-E727-46B89BD86D4B}"/>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231424" y="5023562"/>
            <a:ext cx="409069" cy="409069"/>
          </a:xfrm>
          <a:prstGeom prst="rect">
            <a:avLst/>
          </a:prstGeom>
        </p:spPr>
      </p:pic>
      <p:sp>
        <p:nvSpPr>
          <p:cNvPr id="46" name="Rectangle 45">
            <a:extLst>
              <a:ext uri="{FF2B5EF4-FFF2-40B4-BE49-F238E27FC236}">
                <a16:creationId xmlns:a16="http://schemas.microsoft.com/office/drawing/2014/main" id="{910C6A2B-4068-DF2D-9256-79E34275A27E}"/>
              </a:ext>
            </a:extLst>
          </p:cNvPr>
          <p:cNvSpPr/>
          <p:nvPr/>
        </p:nvSpPr>
        <p:spPr bwMode="gray">
          <a:xfrm>
            <a:off x="838200" y="4642075"/>
            <a:ext cx="1195515"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Data Product Owner</a:t>
            </a:r>
          </a:p>
        </p:txBody>
      </p: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7334821"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Tree>
    <p:extLst>
      <p:ext uri="{BB962C8B-B14F-4D97-AF65-F5344CB8AC3E}">
        <p14:creationId xmlns:p14="http://schemas.microsoft.com/office/powerpoint/2010/main" val="10810375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5</a:t>
            </a:fld>
            <a:endParaRPr lang="en-US" sz="1400" dirty="0"/>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For VPNs</a:t>
            </a:r>
            <a:r>
              <a:rPr lang="en-US" dirty="0"/>
              <a:t>, Network Anomaly Detection </a:t>
            </a:r>
            <a:r>
              <a:rPr lang="en-US" b="1" dirty="0">
                <a:solidFill>
                  <a:srgbClr val="FF0000"/>
                </a:solidFill>
              </a:rPr>
              <a:t>constantly monitors and detects any network or device topology changes</a:t>
            </a:r>
            <a:r>
              <a:rPr lang="en-US" dirty="0"/>
              <a:t>, along with their associated forwarding consequences for customers as outliers. Notifications are sent to the Network Operation Center before the customer is aware of service disruptions. </a:t>
            </a:r>
            <a:r>
              <a:rPr lang="en-US" b="1" dirty="0">
                <a:solidFill>
                  <a:srgbClr val="FF0000"/>
                </a:solidFill>
              </a:rPr>
              <a:t>It offers operational metrics for in-depth analysis,</a:t>
            </a:r>
            <a:r>
              <a:rPr lang="en-US" dirty="0">
                <a:solidFill>
                  <a:srgbClr val="FF0000"/>
                </a:solidFill>
              </a:rPr>
              <a:t> </a:t>
            </a:r>
            <a:r>
              <a:rPr lang="en-US" dirty="0"/>
              <a:t>allowing to understand on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sz="1800" b="1" dirty="0"/>
              <a:t>Answers</a:t>
            </a:r>
          </a:p>
          <a:p>
            <a:pPr>
              <a:spcBef>
                <a:spcPts val="0"/>
              </a:spcBef>
              <a:spcAft>
                <a:spcPts val="0"/>
              </a:spcAft>
            </a:pPr>
            <a:r>
              <a:rPr lang="en-US" sz="1800" dirty="0"/>
              <a:t>What changed and when, on which connectivity service, and how does it impact the customers?</a:t>
            </a:r>
          </a:p>
          <a:p>
            <a:r>
              <a:rPr lang="en-US" sz="1800" b="1" dirty="0"/>
              <a:t>Focuses</a:t>
            </a:r>
          </a:p>
          <a:p>
            <a:pPr>
              <a:spcBef>
                <a:spcPts val="0"/>
              </a:spcBef>
              <a:spcAft>
                <a:spcPts val="0"/>
              </a:spcAft>
            </a:pPr>
            <a:r>
              <a:rPr lang="en-US" sz="1800" dirty="0"/>
              <a:t>Provides meaningful connectivity service impact information before customer is aware of and support in root-cause analysis.</a:t>
            </a:r>
          </a:p>
          <a:p>
            <a:r>
              <a:rPr lang="en-US" sz="1800" b="1" dirty="0"/>
              <a:t>Data Mesh</a:t>
            </a:r>
          </a:p>
          <a:p>
            <a:pPr>
              <a:spcBef>
                <a:spcPts val="0"/>
              </a:spcBef>
              <a:spcAft>
                <a:spcPts val="0"/>
              </a:spcAft>
            </a:pPr>
            <a:r>
              <a:rPr lang="en-US" sz="1800" dirty="0"/>
              <a:t>Consumes operational real-time Forwarding Plane, Control Plane and Management Plane metrics and produces analytical alerts.</a:t>
            </a:r>
          </a:p>
          <a:p>
            <a:r>
              <a:rPr lang="en-US" sz="1800" b="1" dirty="0"/>
              <a:t>Direction</a:t>
            </a:r>
          </a:p>
          <a:p>
            <a:pPr>
              <a:spcBef>
                <a:spcPts val="0"/>
              </a:spcBef>
              <a:spcAft>
                <a:spcPts val="0"/>
              </a:spcAft>
            </a:pPr>
            <a:r>
              <a:rPr lang="en-US" sz="1800" dirty="0"/>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endParaRPr lang="en-US" sz="1600" dirty="0">
              <a:solidFill>
                <a:srgbClr val="0EABA9"/>
              </a:solidFill>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9"/>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a:t>
            </a:r>
          </a:p>
        </p:txBody>
      </p:sp>
    </p:spTree>
    <p:extLst>
      <p:ext uri="{BB962C8B-B14F-4D97-AF65-F5344CB8AC3E}">
        <p14:creationId xmlns:p14="http://schemas.microsoft.com/office/powerpoint/2010/main" val="338465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18" name="TextBox 17">
            <a:extLst>
              <a:ext uri="{FF2B5EF4-FFF2-40B4-BE49-F238E27FC236}">
                <a16:creationId xmlns:a16="http://schemas.microsoft.com/office/drawing/2014/main" id="{B283EDB4-CFDF-D6B9-8AF9-9CFA563360E3}"/>
              </a:ext>
            </a:extLst>
          </p:cNvPr>
          <p:cNvSpPr txBox="1"/>
          <p:nvPr/>
        </p:nvSpPr>
        <p:spPr>
          <a:xfrm>
            <a:off x="725763" y="2548029"/>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t>A more detailing paper will be submitted soon to IEEE Transactions on Network and Service Management</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Presented in ANRW 2023</a:t>
            </a:r>
            <a:br>
              <a:rPr lang="en-US" sz="3600" dirty="0"/>
            </a:br>
            <a:r>
              <a:rPr lang="en-US" sz="2700" dirty="0">
                <a:solidFill>
                  <a:schemeClr val="bg2">
                    <a:lumMod val="75000"/>
                  </a:schemeClr>
                </a:solidFill>
              </a:rPr>
              <a:t>At IETF 117 San Francisco</a:t>
            </a:r>
            <a:endParaRPr lang="en-US" sz="2700" dirty="0">
              <a:solidFill>
                <a:srgbClr val="FF0000"/>
              </a:solidFill>
            </a:endParaRPr>
          </a:p>
        </p:txBody>
      </p:sp>
      <p:pic>
        <p:nvPicPr>
          <p:cNvPr id="3" name="Picture 2">
            <a:extLst>
              <a:ext uri="{FF2B5EF4-FFF2-40B4-BE49-F238E27FC236}">
                <a16:creationId xmlns:a16="http://schemas.microsoft.com/office/drawing/2014/main" id="{D273520C-C3FB-5F5E-ED45-63CDDF11C749}"/>
              </a:ext>
            </a:extLst>
          </p:cNvPr>
          <p:cNvPicPr>
            <a:picLocks noChangeAspect="1"/>
          </p:cNvPicPr>
          <p:nvPr/>
        </p:nvPicPr>
        <p:blipFill>
          <a:blip r:embed="rId2"/>
          <a:stretch>
            <a:fillRect/>
          </a:stretch>
        </p:blipFill>
        <p:spPr>
          <a:xfrm>
            <a:off x="5753770" y="611521"/>
            <a:ext cx="5600030" cy="5634957"/>
          </a:xfrm>
          <a:prstGeom prst="rect">
            <a:avLst/>
          </a:prstGeom>
        </p:spPr>
      </p:pic>
    </p:spTree>
    <p:extLst>
      <p:ext uri="{BB962C8B-B14F-4D97-AF65-F5344CB8AC3E}">
        <p14:creationId xmlns:p14="http://schemas.microsoft.com/office/powerpoint/2010/main" val="6637112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reason one or more actions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Cause: </a:t>
            </a:r>
            <a:r>
              <a:rPr lang="en-US" dirty="0"/>
              <a:t>For each reason one or more causes describes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cause</a:t>
            </a:r>
          </a:p>
        </p:txBody>
      </p:sp>
    </p:spTree>
    <p:extLst>
      <p:ext uri="{BB962C8B-B14F-4D97-AF65-F5344CB8AC3E}">
        <p14:creationId xmlns:p14="http://schemas.microsoft.com/office/powerpoint/2010/main" val="508096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70961" y="2011679"/>
            <a:ext cx="9486450"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Network Operators: </a:t>
            </a:r>
            <a:r>
              <a:rPr lang="en-US" dirty="0"/>
              <a:t>Do you agree that today’s actions; traffic is dropped, path is withdrawn and interface down, are always exposed through Network Telemetry. But reasons and causes, dropped due to unreachable next-hop, withdrawn due to peer down, interface down due to missing signal, are rarely exposed to telemetry  would be most interesting?</a:t>
            </a:r>
          </a:p>
          <a:p>
            <a:r>
              <a:rPr lang="en-US" b="1" dirty="0">
                <a:solidFill>
                  <a:srgbClr val="FF0000"/>
                </a:solidFill>
              </a:rPr>
              <a:t>Network Vendors: </a:t>
            </a:r>
            <a:r>
              <a:rPr lang="en-US" dirty="0"/>
              <a:t>Is the assumption correct that a when network service process, routing process and withdrawing a path occur, most of the time the vendor knows why it acts that way, and could potential make this reason and cause information available?</a:t>
            </a:r>
          </a:p>
          <a:p>
            <a:r>
              <a:rPr lang="en-US" b="1" dirty="0">
                <a:solidFill>
                  <a:srgbClr val="FF0000"/>
                </a:solidFill>
              </a:rPr>
              <a:t>Academia: </a:t>
            </a:r>
            <a:r>
              <a:rPr lang="en-US" dirty="0"/>
              <a:t>Would it help if network operators would provide well defined labeled operational and analytical data to enable and validate their research?</a:t>
            </a:r>
          </a:p>
          <a:p>
            <a:r>
              <a:rPr lang="en-US" b="1" dirty="0">
                <a:solidFill>
                  <a:srgbClr val="FF0000"/>
                </a:solidFill>
              </a:rPr>
              <a:t>Everybody: </a:t>
            </a:r>
            <a:r>
              <a:rPr lang="en-US" dirty="0"/>
              <a:t>Should these symptoms be clearly described and standardized for a common terminology so that operators, researchers and anomaly detection systems alike understand their meaning and learn and act accordingly?</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Questions to the audience</a:t>
            </a:r>
            <a:br>
              <a:rPr lang="en-US" sz="3600" dirty="0"/>
            </a:br>
            <a:r>
              <a:rPr lang="en-US" sz="2700" dirty="0">
                <a:solidFill>
                  <a:schemeClr val="bg2">
                    <a:lumMod val="75000"/>
                  </a:schemeClr>
                </a:solidFill>
              </a:rPr>
              <a:t>Do you care?</a:t>
            </a:r>
            <a:endParaRPr lang="en-US" sz="2700" dirty="0">
              <a:solidFill>
                <a:srgbClr val="FF0000"/>
              </a:solidFill>
            </a:endParaRPr>
          </a:p>
        </p:txBody>
      </p:sp>
    </p:spTree>
    <p:extLst>
      <p:ext uri="{BB962C8B-B14F-4D97-AF65-F5344CB8AC3E}">
        <p14:creationId xmlns:p14="http://schemas.microsoft.com/office/powerpoint/2010/main" val="160925561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1758</Words>
  <Application>Microsoft Office PowerPoint</Application>
  <PresentationFormat>Widescreen</PresentationFormat>
  <Paragraphs>170</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PowerPoint Presentation</vt:lpstr>
      <vt:lpstr>What to monitor Which operational metrics are collected</vt:lpstr>
      <vt:lpstr>Why to automate monitoring Recognize network incidents faster than humans can</vt:lpstr>
      <vt:lpstr>How to organize and collaborate with data The Data Mesh Architecture enables Network Analytics use</vt:lpstr>
      <vt:lpstr>What does Network Anomaly Detection mean Monitor changes</vt:lpstr>
      <vt:lpstr>Presented in ANRW 2023 At IETF 117 San Francisco</vt:lpstr>
      <vt:lpstr>What our motivation is Automate learn and improve</vt:lpstr>
      <vt:lpstr>What is a symptom and how to categorize them From action to reason to cause</vt:lpstr>
      <vt:lpstr>Questions to the audience Do you care?</vt:lpstr>
      <vt:lpstr>Outliers in Anomaly Detection From global to contextual to collective</vt:lpstr>
      <vt:lpstr>Annotate Operation Data YANG Module</vt:lpstr>
      <vt:lpstr>Annotate Analytical Data YANG Module</vt:lpstr>
      <vt:lpstr>IETF 118 Hackathon – Antagonist Labelling a Symptom in Grafana</vt:lpstr>
      <vt:lpstr>IETF 118 Hackathon - Antagonist Workflow</vt:lpstr>
      <vt:lpstr>Semantic Metadata Annotation for Network Anomaly Detection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Thomas Graf</cp:lastModifiedBy>
  <cp:revision>166</cp:revision>
  <dcterms:created xsi:type="dcterms:W3CDTF">2019-11-29T14:22:02Z</dcterms:created>
  <dcterms:modified xsi:type="dcterms:W3CDTF">2023-11-08T08:22:52Z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