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7"/>
  </p:notesMasterIdLst>
  <p:sldIdLst>
    <p:sldId id="266" r:id="rId6"/>
    <p:sldId id="257" r:id="rId7"/>
    <p:sldId id="26425" r:id="rId8"/>
    <p:sldId id="1062" r:id="rId9"/>
    <p:sldId id="2145706252" r:id="rId10"/>
    <p:sldId id="1063" r:id="rId11"/>
    <p:sldId id="1064" r:id="rId12"/>
    <p:sldId id="1066" r:id="rId13"/>
    <p:sldId id="1065" r:id="rId14"/>
    <p:sldId id="2145706251" r:id="rId15"/>
    <p:sldId id="270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52CFD-0C2D-4200-BC34-41277AADC97B}" v="32" dt="2024-07-21T20:25:48.07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E38BB3D1-4E18-4AEF-89AF-D2C26BE179F5}"/>
    <pc:docChg chg="modSld">
      <pc:chgData name="Graf Thomas, INI-NET-VNC-HCS" userId="487bc3e3-9ce7-4cdd-b7b4-8899ea88d289" providerId="ADAL" clId="{E38BB3D1-4E18-4AEF-89AF-D2C26BE179F5}" dt="2024-04-21T11:53:17.963" v="5" actId="20577"/>
      <pc:docMkLst>
        <pc:docMk/>
      </pc:docMkLst>
      <pc:sldChg chg="modSp mod">
        <pc:chgData name="Graf Thomas, INI-NET-VNC-HCS" userId="487bc3e3-9ce7-4cdd-b7b4-8899ea88d289" providerId="ADAL" clId="{E38BB3D1-4E18-4AEF-89AF-D2C26BE179F5}" dt="2024-04-21T11:53:17.963" v="5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E38BB3D1-4E18-4AEF-89AF-D2C26BE179F5}" dt="2024-04-21T11:53:17.963" v="5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VNC-HCS" userId="487bc3e3-9ce7-4cdd-b7b4-8899ea88d289" providerId="ADAL" clId="{A8B52CFD-0C2D-4200-BC34-41277AADC97B}"/>
    <pc:docChg chg="undo custSel addSld delSld modSld sldOrd">
      <pc:chgData name="Graf Thomas, INI-NET-VNC-HCS" userId="487bc3e3-9ce7-4cdd-b7b4-8899ea88d289" providerId="ADAL" clId="{A8B52CFD-0C2D-4200-BC34-41277AADC97B}" dt="2024-07-21T20:38:45.723" v="1117" actId="14100"/>
      <pc:docMkLst>
        <pc:docMk/>
      </pc:docMkLst>
      <pc:sldChg chg="modSp mod">
        <pc:chgData name="Graf Thomas, INI-NET-VNC-HCS" userId="487bc3e3-9ce7-4cdd-b7b4-8899ea88d289" providerId="ADAL" clId="{A8B52CFD-0C2D-4200-BC34-41277AADC97B}" dt="2024-07-20T14:09:35.622" v="95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A8B52CFD-0C2D-4200-BC34-41277AADC97B}" dt="2024-07-20T14:09:35.622" v="95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del mod">
        <pc:chgData name="Graf Thomas, INI-NET-VNC-HCS" userId="487bc3e3-9ce7-4cdd-b7b4-8899ea88d289" providerId="ADAL" clId="{A8B52CFD-0C2D-4200-BC34-41277AADC97B}" dt="2024-07-16T19:16:39.849" v="145" actId="4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A8B52CFD-0C2D-4200-BC34-41277AADC97B}" dt="2024-07-16T18:32:42.955" v="121" actId="20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add del mod">
          <ac:chgData name="Graf Thomas, INI-NET-VNC-HCS" userId="487bc3e3-9ce7-4cdd-b7b4-8899ea88d289" providerId="ADAL" clId="{A8B52CFD-0C2D-4200-BC34-41277AADC97B}" dt="2024-07-16T19:15:44.807" v="142" actId="478"/>
          <ac:picMkLst>
            <pc:docMk/>
            <pc:sldMk cId="0" sldId="259"/>
            <ac:picMk id="4" creationId="{E5C03548-B9EE-4CD7-9B49-28EABE6BCBF6}"/>
          </ac:picMkLst>
        </pc:picChg>
        <pc:picChg chg="del">
          <ac:chgData name="Graf Thomas, INI-NET-VNC-HCS" userId="487bc3e3-9ce7-4cdd-b7b4-8899ea88d289" providerId="ADAL" clId="{A8B52CFD-0C2D-4200-BC34-41277AADC97B}" dt="2024-07-16T19:15:32.175" v="136" actId="478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24:06.911" v="956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A8B52CFD-0C2D-4200-BC34-41277AADC97B}" dt="2024-07-21T20:24:06.911" v="956" actId="20577"/>
          <ac:spMkLst>
            <pc:docMk/>
            <pc:sldMk cId="1596945169" sldId="266"/>
            <ac:spMk id="3" creationId="{00000000-0000-0000-0000-000000000000}"/>
          </ac:spMkLst>
        </pc:spChg>
        <pc:spChg chg="add del">
          <ac:chgData name="Graf Thomas, INI-NET-VNC-HCS" userId="487bc3e3-9ce7-4cdd-b7b4-8899ea88d289" providerId="ADAL" clId="{A8B52CFD-0C2D-4200-BC34-41277AADC97B}" dt="2024-07-16T19:15:04.671" v="124" actId="22"/>
          <ac:spMkLst>
            <pc:docMk/>
            <pc:sldMk cId="1596945169" sldId="266"/>
            <ac:spMk id="9" creationId="{146FFB42-C187-31DE-60D5-F8DE86D8E412}"/>
          </ac:spMkLst>
        </pc:spChg>
        <pc:picChg chg="del">
          <ac:chgData name="Graf Thomas, INI-NET-VNC-HCS" userId="487bc3e3-9ce7-4cdd-b7b4-8899ea88d289" providerId="ADAL" clId="{A8B52CFD-0C2D-4200-BC34-41277AADC97B}" dt="2024-07-16T18:09:52.932" v="19" actId="478"/>
          <ac:picMkLst>
            <pc:docMk/>
            <pc:sldMk cId="1596945169" sldId="266"/>
            <ac:picMk id="6" creationId="{1B7AA16F-BFCE-6A40-FC2D-49EBFADAC509}"/>
          </ac:picMkLst>
        </pc:picChg>
        <pc:picChg chg="add del mod">
          <ac:chgData name="Graf Thomas, INI-NET-VNC-HCS" userId="487bc3e3-9ce7-4cdd-b7b4-8899ea88d289" providerId="ADAL" clId="{A8B52CFD-0C2D-4200-BC34-41277AADC97B}" dt="2024-07-16T19:15:10.497" v="130" actId="478"/>
          <ac:picMkLst>
            <pc:docMk/>
            <pc:sldMk cId="1596945169" sldId="266"/>
            <ac:picMk id="7" creationId="{223B5D61-65C4-A0C0-AAE3-C656C4614B93}"/>
          </ac:picMkLst>
        </pc:picChg>
        <pc:picChg chg="add mod">
          <ac:chgData name="Graf Thomas, INI-NET-VNC-HCS" userId="487bc3e3-9ce7-4cdd-b7b4-8899ea88d289" providerId="ADAL" clId="{A8B52CFD-0C2D-4200-BC34-41277AADC97B}" dt="2024-07-16T19:15:27.804" v="135" actId="1076"/>
          <ac:picMkLst>
            <pc:docMk/>
            <pc:sldMk cId="1596945169" sldId="266"/>
            <ac:picMk id="11" creationId="{D345F695-AA6D-922F-66ED-2C0814D365CF}"/>
          </ac:picMkLst>
        </pc:picChg>
      </pc:sldChg>
      <pc:sldChg chg="addSp delSp modSp mod">
        <pc:chgData name="Graf Thomas, INI-NET-VNC-HCS" userId="487bc3e3-9ce7-4cdd-b7b4-8899ea88d289" providerId="ADAL" clId="{A8B52CFD-0C2D-4200-BC34-41277AADC97B}" dt="2024-07-21T20:38:45.723" v="1117" actId="14100"/>
        <pc:sldMkLst>
          <pc:docMk/>
          <pc:sldMk cId="593293132" sldId="270"/>
        </pc:sldMkLst>
        <pc:spChg chg="mod">
          <ac:chgData name="Graf Thomas, INI-NET-VNC-HCS" userId="487bc3e3-9ce7-4cdd-b7b4-8899ea88d289" providerId="ADAL" clId="{A8B52CFD-0C2D-4200-BC34-41277AADC97B}" dt="2024-07-21T20:38:45.723" v="1117" actId="14100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A8B52CFD-0C2D-4200-BC34-41277AADC97B}" dt="2024-07-21T20:24:25.807" v="957" actId="478"/>
          <ac:picMkLst>
            <pc:docMk/>
            <pc:sldMk cId="593293132" sldId="270"/>
            <ac:picMk id="3" creationId="{D81FCE1C-D4B6-57CD-825B-E7B6B3AB76D4}"/>
          </ac:picMkLst>
        </pc:picChg>
        <pc:picChg chg="add mod">
          <ac:chgData name="Graf Thomas, INI-NET-VNC-HCS" userId="487bc3e3-9ce7-4cdd-b7b4-8899ea88d289" providerId="ADAL" clId="{A8B52CFD-0C2D-4200-BC34-41277AADC97B}" dt="2024-07-21T20:25:48.076" v="965" actId="1076"/>
          <ac:picMkLst>
            <pc:docMk/>
            <pc:sldMk cId="593293132" sldId="270"/>
            <ac:picMk id="1026" creationId="{005AAF90-511B-0B0A-6656-F89C17A86EAE}"/>
          </ac:picMkLst>
        </pc:picChg>
      </pc:sldChg>
      <pc:sldChg chg="modSp mod">
        <pc:chgData name="Graf Thomas, INI-NET-VNC-HCS" userId="487bc3e3-9ce7-4cdd-b7b4-8899ea88d289" providerId="ADAL" clId="{A8B52CFD-0C2D-4200-BC34-41277AADC97B}" dt="2024-07-17T08:49:21.578" v="344" actId="13926"/>
        <pc:sldMkLst>
          <pc:docMk/>
          <pc:sldMk cId="3638075850" sldId="1063"/>
        </pc:sldMkLst>
        <pc:spChg chg="mod">
          <ac:chgData name="Graf Thomas, INI-NET-VNC-HCS" userId="487bc3e3-9ce7-4cdd-b7b4-8899ea88d289" providerId="ADAL" clId="{A8B52CFD-0C2D-4200-BC34-41277AADC97B}" dt="2024-07-17T08:46:50.450" v="305" actId="14100"/>
          <ac:spMkLst>
            <pc:docMk/>
            <pc:sldMk cId="3638075850" sldId="1063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21.578" v="344" actId="1392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36.183" v="321" actId="27636"/>
          <ac:spMkLst>
            <pc:docMk/>
            <pc:sldMk cId="3638075850" sldId="1063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49:13.937" v="343" actId="13926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A8B52CFD-0C2D-4200-BC34-41277AADC97B}" dt="2024-07-17T08:48:54.262" v="342" actId="255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8:49:13.937" v="343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47:58.583" v="335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3:26.317" v="641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A8B52CFD-0C2D-4200-BC34-41277AADC97B}" dt="2024-07-17T09:03:26.317" v="641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2:47.189" v="633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9:01:35.309" v="628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9:01:00.028" v="617" actId="14100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A8B52CFD-0C2D-4200-BC34-41277AADC97B}" dt="2024-07-17T09:00:44.441" v="616" actId="14100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7T09:01:00.028" v="617" actId="14100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A8B52CFD-0C2D-4200-BC34-41277AADC97B}" dt="2024-07-17T08:59:46.743" v="608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A8B52CFD-0C2D-4200-BC34-41277AADC97B}" dt="2024-07-17T08:32:28.747" v="155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8B52CFD-0C2D-4200-BC34-41277AADC97B}" dt="2024-07-16T18:20:49.628" v="95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A8B52CFD-0C2D-4200-BC34-41277AADC97B}" dt="2024-07-17T08:32:28.747" v="1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8B52CFD-0C2D-4200-BC34-41277AADC97B}" dt="2024-07-16T18:20:08.833" v="85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8B52CFD-0C2D-4200-BC34-41277AADC97B}" dt="2024-07-16T18:20:33.952" v="90" actId="1076"/>
          <ac:spMkLst>
            <pc:docMk/>
            <pc:sldMk cId="320697580" sldId="26425"/>
            <ac:spMk id="17" creationId="{8F78EE4C-6EFD-4363-A98F-3E5608669DF5}"/>
          </ac:spMkLst>
        </pc:spChg>
      </pc:sldChg>
      <pc:sldChg chg="addSp modSp add del mod">
        <pc:chgData name="Graf Thomas, INI-NET-VNC-HCS" userId="487bc3e3-9ce7-4cdd-b7b4-8899ea88d289" providerId="ADAL" clId="{A8B52CFD-0C2D-4200-BC34-41277AADC97B}" dt="2024-07-19T15:42:10.288" v="942" actId="114"/>
        <pc:sldMkLst>
          <pc:docMk/>
          <pc:sldMk cId="2799895506" sldId="2145706251"/>
        </pc:sldMkLst>
        <pc:spChg chg="add mod">
          <ac:chgData name="Graf Thomas, INI-NET-VNC-HCS" userId="487bc3e3-9ce7-4cdd-b7b4-8899ea88d289" providerId="ADAL" clId="{A8B52CFD-0C2D-4200-BC34-41277AADC97B}" dt="2024-07-19T15:42:10.288" v="942" actId="114"/>
          <ac:spMkLst>
            <pc:docMk/>
            <pc:sldMk cId="2799895506" sldId="2145706251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A8B52CFD-0C2D-4200-BC34-41277AADC97B}" dt="2024-07-19T15:40:24.914" v="865" actId="14100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mod">
          <ac:chgData name="Graf Thomas, INI-NET-VNC-HCS" userId="487bc3e3-9ce7-4cdd-b7b4-8899ea88d289" providerId="ADAL" clId="{A8B52CFD-0C2D-4200-BC34-41277AADC97B}" dt="2024-07-19T15:40:30.764" v="866" actId="1076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 del">
        <pc:chgData name="Graf Thomas, INI-NET-VNC-HCS" userId="487bc3e3-9ce7-4cdd-b7b4-8899ea88d289" providerId="ADAL" clId="{A8B52CFD-0C2D-4200-BC34-41277AADC97B}" dt="2024-07-17T08:36:25.792" v="229" actId="47"/>
        <pc:sldMkLst>
          <pc:docMk/>
          <pc:sldMk cId="899953079" sldId="2145706252"/>
        </pc:sldMkLst>
      </pc:sldChg>
      <pc:sldChg chg="addSp delSp modSp add mod ord">
        <pc:chgData name="Graf Thomas, INI-NET-VNC-HCS" userId="487bc3e3-9ce7-4cdd-b7b4-8899ea88d289" providerId="ADAL" clId="{A8B52CFD-0C2D-4200-BC34-41277AADC97B}" dt="2024-07-19T15:47:23.494" v="945"/>
        <pc:sldMkLst>
          <pc:docMk/>
          <pc:sldMk cId="2302738936" sldId="2145706252"/>
        </pc:sldMkLst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3" creationId="{AD2EC9A0-3414-EDCD-0C3B-7FCA402B2EA5}"/>
          </ac:spMkLst>
        </pc:spChg>
        <pc:spChg chg="del">
          <ac:chgData name="Graf Thomas, INI-NET-VNC-HCS" userId="487bc3e3-9ce7-4cdd-b7b4-8899ea88d289" providerId="ADAL" clId="{A8B52CFD-0C2D-4200-BC34-41277AADC97B}" dt="2024-07-19T15:33:08.931" v="711" actId="478"/>
          <ac:spMkLst>
            <pc:docMk/>
            <pc:sldMk cId="2302738936" sldId="2145706252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5" creationId="{C3714DF3-42F8-B66D-D12E-D5FA33EA9FF1}"/>
          </ac:spMkLst>
        </pc:spChg>
        <pc:spChg chg="add mod">
          <ac:chgData name="Graf Thomas, INI-NET-VNC-HCS" userId="487bc3e3-9ce7-4cdd-b7b4-8899ea88d289" providerId="ADAL" clId="{A8B52CFD-0C2D-4200-BC34-41277AADC97B}" dt="2024-07-19T15:39:43.915" v="857" actId="1038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A8B52CFD-0C2D-4200-BC34-41277AADC97B}" dt="2024-07-19T15:36:11.875" v="742" actId="20577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A8B52CFD-0C2D-4200-BC34-41277AADC97B}" dt="2024-07-17T08:36:36.187" v="232"/>
        <pc:sldMkLst>
          <pc:docMk/>
          <pc:sldMk cId="3615564618" sldId="2145706252"/>
        </pc:sldMkLst>
      </pc:sldChg>
      <pc:sldMasterChg chg="delSldLayout">
        <pc:chgData name="Graf Thomas, INI-NET-VNC-HCS" userId="487bc3e3-9ce7-4cdd-b7b4-8899ea88d289" providerId="ADAL" clId="{A8B52CFD-0C2D-4200-BC34-41277AADC97B}" dt="2024-07-17T08:36:25.792" v="229" actId="47"/>
        <pc:sldMasterMkLst>
          <pc:docMk/>
          <pc:sldMasterMk cId="0" sldId="2147483648"/>
        </pc:sldMasterMkLst>
        <pc:sldLayoutChg chg="del">
          <pc:chgData name="Graf Thomas, INI-NET-VNC-HCS" userId="487bc3e3-9ce7-4cdd-b7b4-8899ea88d289" providerId="ADAL" clId="{A8B52CFD-0C2D-4200-BC34-41277AADC97B}" dt="2024-07-16T19:16:28.640" v="144" actId="47"/>
          <pc:sldLayoutMkLst>
            <pc:docMk/>
            <pc:sldMasterMk cId="0" sldId="2147483648"/>
            <pc:sldLayoutMk cId="1944829086" sldId="2147483678"/>
          </pc:sldLayoutMkLst>
        </pc:sldLayoutChg>
        <pc:sldLayoutChg chg="del">
          <pc:chgData name="Graf Thomas, INI-NET-VNC-HCS" userId="487bc3e3-9ce7-4cdd-b7b4-8899ea88d289" providerId="ADAL" clId="{A8B52CFD-0C2D-4200-BC34-41277AADC97B}" dt="2024-07-17T08:36:25.792" v="229" actId="47"/>
          <pc:sldLayoutMkLst>
            <pc:docMk/>
            <pc:sldMasterMk cId="0" sldId="2147483648"/>
            <pc:sldLayoutMk cId="3884014588" sldId="2147483678"/>
          </pc:sldLayoutMkLst>
        </pc:sldLayoutChg>
      </pc:sldMaster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22:14:47.676" v="1850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addSp delSp modSp mod">
        <pc:chgData name="Graf Thomas, INI-NET-VNC-HCS" userId="487bc3e3-9ce7-4cdd-b7b4-8899ea88d289" providerId="ADAL" clId="{8042A3FF-D3C4-4E40-BCEF-3B23FADBACA0}" dt="2024-03-16T22:14:47.676" v="1850" actId="1076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22:14:47.676" v="1850" actId="1076"/>
          <ac:picMkLst>
            <pc:docMk/>
            <pc:sldMk cId="593293132" sldId="270"/>
            <ac:picMk id="3" creationId="{D81FCE1C-D4B6-57CD-825B-E7B6B3AB76D4}"/>
          </ac:picMkLst>
        </pc:pic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20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lincla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ietf-netconf-yang-notifications-versioning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etconf-distributed-noti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udp-notif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ietf-netconf-distributed-not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120</a:t>
            </a:r>
          </a:p>
          <a:p>
            <a:r>
              <a:rPr lang="en-US" sz="2500" dirty="0"/>
              <a:t>July 20-21th,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11" name="Picture 10" descr="A green background with white text and trees and a road&#10;&#10;Description automatically generated">
            <a:extLst>
              <a:ext uri="{FF2B5EF4-FFF2-40B4-BE49-F238E27FC236}">
                <a16:creationId xmlns:a16="http://schemas.microsoft.com/office/drawing/2014/main" id="{D345F695-AA6D-922F-66ED-2C0814D36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24" y="644529"/>
            <a:ext cx="3536185" cy="192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46829"/>
              </p:ext>
            </p:extLst>
          </p:nvPr>
        </p:nvGraphicFramePr>
        <p:xfrm>
          <a:off x="706795" y="1351992"/>
          <a:ext cx="5768512" cy="3010040"/>
        </p:xfrm>
        <a:graphic>
          <a:graphicData uri="http://schemas.openxmlformats.org/drawingml/2006/table">
            <a:tbl>
              <a:tblPr/>
              <a:tblGrid>
                <a:gridCol w="3706435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4261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36525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6829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54" y="1351992"/>
            <a:ext cx="2000031" cy="2000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120</a:t>
            </a:r>
          </a:p>
        </p:txBody>
      </p:sp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Jérémie Leska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Bill Kaufmann – </a:t>
            </a:r>
            <a:r>
              <a:rPr lang="en-US" sz="1500" dirty="0" err="1"/>
              <a:t>Ciena</a:t>
            </a:r>
            <a:r>
              <a:rPr lang="en-US" sz="1500" dirty="0"/>
              <a:t> </a:t>
            </a:r>
            <a:r>
              <a:rPr lang="en-US" sz="1500" dirty="0" err="1"/>
              <a:t>Blueplanet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Ebben Aries - Juniper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–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063229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https://github.com/network-analytics/ietf-network-analytics-document-status/tree/main/120/Hackathon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lincla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– YANG-Push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802639" y="927762"/>
            <a:ext cx="3837093" cy="409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"2024-07-19T15:01:30.175Z",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5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"target": "/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/interface[interface-name='Loopback12']",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"interface-name":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"interface-handle": "Loopback12",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"line-state":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"is-l2-transport-enabled":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"state-transition-count": 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"last-state-transition-time": "1721401289960121958",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"is-dampening-enabled":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"max-bandwidth":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"is-l2-looped":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"loopback-configuration": "no-loopback",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-information":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-address": "192.0.2.90",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"subnet-mask-length": 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"fast-shutdown":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"if-index": 154,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-logical": true,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-type-management": false,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"is-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intf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-type-</a:t>
            </a:r>
            <a:r>
              <a:rPr lang="en-US" sz="5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</a:t>
            </a:r>
            <a:r>
              <a:rPr lang="en-US" sz="5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4689942" y="927762"/>
            <a:ext cx="3837093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"2024-07-19T15:01:00.300Z",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"stream-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-filter":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689942" y="2369079"/>
            <a:ext cx="3837093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"2024-07-19T15:03:58.590Z",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6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572000" y="1144693"/>
            <a:ext cx="4165600" cy="3894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347230" y="1029439"/>
            <a:ext cx="4278958" cy="4009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"2024-07-09T13:26:53.295857916+00:00",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855,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"transport":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"encoding": "encode-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ietf-distributed-notif:message-publisher-ids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ietf-yang-push-revision:module-version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"module-name":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"revision": "2024-04-22"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Huawei -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200" b="1" dirty="0"/>
              <a:t>Support of Versioning in YANG Notifications Subscription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ietf</a:t>
            </a:r>
            <a:r>
              <a:rPr lang="en-US" sz="1200" dirty="0">
                <a:hlinkClick r:id="rId2"/>
              </a:rPr>
              <a:t>-netconf-yang-notifications-versioning</a:t>
            </a:r>
            <a:r>
              <a:rPr lang="en-US" sz="1200" dirty="0"/>
              <a:t>, adds the ability to subscribe to a specific revision or latest-compatible-</a:t>
            </a:r>
            <a:r>
              <a:rPr lang="en-US" sz="1200" dirty="0" err="1"/>
              <a:t>semversion</a:t>
            </a:r>
            <a:r>
              <a:rPr lang="en-US" sz="1200" dirty="0"/>
              <a:t>. Extends the YANG-Push Subscription State Change Notifications so that the receiver learns on top of </a:t>
            </a:r>
            <a:r>
              <a:rPr lang="en-US" sz="1200" dirty="0" err="1"/>
              <a:t>xpath</a:t>
            </a:r>
            <a:r>
              <a:rPr lang="en-US" sz="1200" dirty="0"/>
              <a:t> and the sub-tree filter also the YANG module name, revision and revision-label.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- 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619413" y="1271452"/>
            <a:ext cx="4177358" cy="3666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457200" y="879256"/>
            <a:ext cx="4909216" cy="426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"2024-07-09T13:35:23.653892256+00:00",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873,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6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6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"in-octets": "63771919981",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"in-unicast-pkts": "363662364",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"in-discards": "63590",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"out-octets": "59850316180",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"out-unicast-pkts": "307798704",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"2024-07-09T13:35:23.654432588+00:00",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6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6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e-CH" sz="3800" dirty="0"/>
              <a:t>6WIND - 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4944533" y="1271452"/>
            <a:ext cx="3852238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spcBef>
                <a:spcPts val="600"/>
              </a:spcBef>
            </a:pPr>
            <a:r>
              <a:rPr lang="en-US" sz="1200" b="1" dirty="0"/>
              <a:t>Support of Hostname and Sequencing in YANG Notifications</a:t>
            </a:r>
            <a:r>
              <a:rPr lang="en-US" sz="1200" dirty="0"/>
              <a:t>, </a:t>
            </a:r>
            <a:r>
              <a:rPr lang="en-US" sz="1200" dirty="0">
                <a:hlinkClick r:id="rId2"/>
              </a:rPr>
              <a:t>draft-</a:t>
            </a:r>
            <a:r>
              <a:rPr lang="en-US" sz="1200" dirty="0" err="1">
                <a:hlinkClick r:id="rId2"/>
              </a:rPr>
              <a:t>tgraf</a:t>
            </a:r>
            <a:r>
              <a:rPr lang="en-US" sz="1200" dirty="0">
                <a:hlinkClick r:id="rId2"/>
              </a:rPr>
              <a:t>-netconf-</a:t>
            </a:r>
            <a:r>
              <a:rPr lang="en-US" sz="1200" dirty="0" err="1">
                <a:hlinkClick r:id="rId2"/>
              </a:rPr>
              <a:t>notif</a:t>
            </a:r>
            <a:r>
              <a:rPr lang="en-US" sz="1200" dirty="0">
                <a:hlinkClick r:id="rId2"/>
              </a:rPr>
              <a:t>-sequencing</a:t>
            </a:r>
            <a:r>
              <a:rPr lang="en-US" sz="1200" dirty="0"/>
              <a:t>, extends the NETCONF notification defined in RFC5277 with </a:t>
            </a:r>
            <a:r>
              <a:rPr lang="en-US" sz="1200" dirty="0" err="1"/>
              <a:t>sysName</a:t>
            </a:r>
            <a:r>
              <a:rPr lang="en-US" sz="1200" dirty="0"/>
              <a:t>, </a:t>
            </a:r>
            <a:r>
              <a:rPr lang="en-US" sz="1200" dirty="0" err="1"/>
              <a:t>publisherId</a:t>
            </a:r>
            <a:r>
              <a:rPr lang="en-US" sz="1200" dirty="0"/>
              <a:t> and </a:t>
            </a:r>
            <a:r>
              <a:rPr lang="en-US" sz="1200" dirty="0" err="1"/>
              <a:t>sequenceNumber</a:t>
            </a:r>
            <a:r>
              <a:rPr lang="en-US" sz="1200" dirty="0"/>
              <a:t>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UDP-based Transport for Configured Subscriptions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r>
              <a:rPr lang="en-US" sz="1200" dirty="0">
                <a:hlinkClick r:id="rId3"/>
              </a:rPr>
              <a:t>, </a:t>
            </a:r>
            <a:r>
              <a:rPr lang="en-US" sz="1200" dirty="0"/>
              <a:t>provides a UDP-based protocol for YANG notifications to collect data from network nodes.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Subscription to Distributed Notifications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r>
              <a:rPr lang="en-US" sz="1200" dirty="0"/>
              <a:t>, extends YANG notifications subscription to allow metrics being published directly from processors on line cards.</a:t>
            </a:r>
          </a:p>
          <a:p>
            <a:pPr hangingPunct="1">
              <a:spcBef>
                <a:spcPts val="600"/>
              </a:spcBef>
            </a:pPr>
            <a:r>
              <a:rPr lang="en-US" sz="1200" b="1" dirty="0"/>
              <a:t>Support of Network Observation Timestamping in YANG Notifications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-netconf-yang-push-observation-time</a:t>
            </a:r>
            <a:r>
              <a:rPr lang="en-US" sz="12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4041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"2024-07-09T13:47:56.887480682+00:00",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900,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8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"2024-07-09T13:47:56.887798493+00:00",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"current-state"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Microsoft Office PowerPoint</Application>
  <PresentationFormat>On-screen Show (16:9)</PresentationFormat>
  <Paragraphs>346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draft-netana-nmop-yang-kafka-integration</vt:lpstr>
      <vt:lpstr>PowerPoint Presentation</vt:lpstr>
      <vt:lpstr>Cisco – YANG-Push Notifications</vt:lpstr>
      <vt:lpstr>6WIND - Subscription Started Notifications</vt:lpstr>
      <vt:lpstr>Huawei - Subscription Started Notifications</vt:lpstr>
      <vt:lpstr>6WIND - Push Update Notifications</vt:lpstr>
      <vt:lpstr>6WIND - Push Change Update Notifications</vt:lpstr>
      <vt:lpstr>YANG-Push Implementation Status IETF 120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2024-07-21T20:38:47Z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