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6"/>
  </p:notesMasterIdLst>
  <p:sldIdLst>
    <p:sldId id="256" r:id="rId3"/>
    <p:sldId id="1062" r:id="rId4"/>
    <p:sldId id="26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E6C25-54F8-406F-83B6-7B62F68D9CE0}" v="6" dt="2024-11-05T16:23:07.704"/>
  </p1510:revLst>
</p1510:revInfo>
</file>

<file path=ppt/tableStyles.xml><?xml version="1.0" encoding="utf-8"?>
<a:tblStyleLst xmlns:a="http://schemas.openxmlformats.org/drawingml/2006/main" def="{D7D3C4E2-B833-4A92-BAF4-0750F623BB92}">
  <a:tblStyle styleId="{D7D3C4E2-B833-4A92-BAF4-0750F623BB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BDCE6C25-54F8-406F-83B6-7B62F68D9CE0}"/>
    <pc:docChg chg="undo custSel addSld delSld modSld sldOrd">
      <pc:chgData name="Graf Thomas, INI-NET-VNC-HCS" userId="487bc3e3-9ce7-4cdd-b7b4-8899ea88d289" providerId="ADAL" clId="{BDCE6C25-54F8-406F-83B6-7B62F68D9CE0}" dt="2024-11-05T16:24:59.154" v="525" actId="20577"/>
      <pc:docMkLst>
        <pc:docMk/>
      </pc:docMkLst>
      <pc:sldChg chg="addSp delSp modSp mod">
        <pc:chgData name="Graf Thomas, INI-NET-VNC-HCS" userId="487bc3e3-9ce7-4cdd-b7b4-8899ea88d289" providerId="ADAL" clId="{BDCE6C25-54F8-406F-83B6-7B62F68D9CE0}" dt="2024-11-05T16:22:58.947" v="442" actId="108"/>
        <pc:sldMkLst>
          <pc:docMk/>
          <pc:sldMk cId="0" sldId="256"/>
        </pc:sldMkLst>
        <pc:spChg chg="mod">
          <ac:chgData name="Graf Thomas, INI-NET-VNC-HCS" userId="487bc3e3-9ce7-4cdd-b7b4-8899ea88d289" providerId="ADAL" clId="{BDCE6C25-54F8-406F-83B6-7B62F68D9CE0}" dt="2024-11-05T16:22:29.689" v="434" actId="255"/>
          <ac:spMkLst>
            <pc:docMk/>
            <pc:sldMk cId="0" sldId="256"/>
            <ac:spMk id="3" creationId="{C7A4CF3E-B400-487F-024A-32E68797D8B4}"/>
          </ac:spMkLst>
        </pc:spChg>
        <pc:spChg chg="add mod">
          <ac:chgData name="Graf Thomas, INI-NET-VNC-HCS" userId="487bc3e3-9ce7-4cdd-b7b4-8899ea88d289" providerId="ADAL" clId="{BDCE6C25-54F8-406F-83B6-7B62F68D9CE0}" dt="2024-11-05T16:22:58.947" v="442" actId="108"/>
          <ac:spMkLst>
            <pc:docMk/>
            <pc:sldMk cId="0" sldId="256"/>
            <ac:spMk id="4" creationId="{F1FDD3EA-46B7-FACA-1D33-1E9E0C36BD70}"/>
          </ac:spMkLst>
        </pc:spChg>
        <pc:spChg chg="del">
          <ac:chgData name="Graf Thomas, INI-NET-VNC-HCS" userId="487bc3e3-9ce7-4cdd-b7b4-8899ea88d289" providerId="ADAL" clId="{BDCE6C25-54F8-406F-83B6-7B62F68D9CE0}" dt="2024-11-05T16:22:33.654" v="435" actId="478"/>
          <ac:spMkLst>
            <pc:docMk/>
            <pc:sldMk cId="0" sldId="256"/>
            <ac:spMk id="1507" creationId="{00000000-0000-0000-0000-000000000000}"/>
          </ac:spMkLst>
        </pc:spChg>
        <pc:picChg chg="mod">
          <ac:chgData name="Graf Thomas, INI-NET-VNC-HCS" userId="487bc3e3-9ce7-4cdd-b7b4-8899ea88d289" providerId="ADAL" clId="{BDCE6C25-54F8-406F-83B6-7B62F68D9CE0}" dt="2024-11-05T16:22:45.028" v="439" actId="1076"/>
          <ac:picMkLst>
            <pc:docMk/>
            <pc:sldMk cId="0" sldId="256"/>
            <ac:picMk id="1509" creationId="{00000000-0000-0000-0000-000000000000}"/>
          </ac:picMkLst>
        </pc:picChg>
      </pc:sldChg>
      <pc:sldChg chg="addSp delSp modSp del mod">
        <pc:chgData name="Graf Thomas, INI-NET-VNC-HCS" userId="487bc3e3-9ce7-4cdd-b7b4-8899ea88d289" providerId="ADAL" clId="{BDCE6C25-54F8-406F-83B6-7B62F68D9CE0}" dt="2024-11-05T15:57:06.575" v="18" actId="47"/>
        <pc:sldMkLst>
          <pc:docMk/>
          <pc:sldMk cId="0" sldId="260"/>
        </pc:sldMkLst>
        <pc:spChg chg="mod">
          <ac:chgData name="Graf Thomas, INI-NET-VNC-HCS" userId="487bc3e3-9ce7-4cdd-b7b4-8899ea88d289" providerId="ADAL" clId="{BDCE6C25-54F8-406F-83B6-7B62F68D9CE0}" dt="2024-11-05T15:55:53.368" v="9" actId="20577"/>
          <ac:spMkLst>
            <pc:docMk/>
            <pc:sldMk cId="0" sldId="260"/>
            <ac:spMk id="1539" creationId="{00000000-0000-0000-0000-000000000000}"/>
          </ac:spMkLst>
        </pc:spChg>
        <pc:picChg chg="add del mod">
          <ac:chgData name="Graf Thomas, INI-NET-VNC-HCS" userId="487bc3e3-9ce7-4cdd-b7b4-8899ea88d289" providerId="ADAL" clId="{BDCE6C25-54F8-406F-83B6-7B62F68D9CE0}" dt="2024-11-05T15:56:23.266" v="15" actId="478"/>
          <ac:picMkLst>
            <pc:docMk/>
            <pc:sldMk cId="0" sldId="260"/>
            <ac:picMk id="1543" creationId="{00000000-0000-0000-0000-000000000000}"/>
          </ac:picMkLst>
        </pc:picChg>
      </pc:sldChg>
      <pc:sldChg chg="addSp delSp modSp mod ord">
        <pc:chgData name="Graf Thomas, INI-NET-VNC-HCS" userId="487bc3e3-9ce7-4cdd-b7b4-8899ea88d289" providerId="ADAL" clId="{BDCE6C25-54F8-406F-83B6-7B62F68D9CE0}" dt="2024-11-05T16:24:59.154" v="525" actId="20577"/>
        <pc:sldMkLst>
          <pc:docMk/>
          <pc:sldMk cId="0" sldId="261"/>
        </pc:sldMkLst>
        <pc:spChg chg="add mod ord">
          <ac:chgData name="Graf Thomas, INI-NET-VNC-HCS" userId="487bc3e3-9ce7-4cdd-b7b4-8899ea88d289" providerId="ADAL" clId="{BDCE6C25-54F8-406F-83B6-7B62F68D9CE0}" dt="2024-11-05T16:23:53.312" v="457" actId="1035"/>
          <ac:spMkLst>
            <pc:docMk/>
            <pc:sldMk cId="0" sldId="261"/>
            <ac:spMk id="3" creationId="{451A9886-2A94-2919-D4F3-9761E02ADC5A}"/>
          </ac:spMkLst>
        </pc:spChg>
        <pc:spChg chg="mod">
          <ac:chgData name="Graf Thomas, INI-NET-VNC-HCS" userId="487bc3e3-9ce7-4cdd-b7b4-8899ea88d289" providerId="ADAL" clId="{BDCE6C25-54F8-406F-83B6-7B62F68D9CE0}" dt="2024-11-05T16:24:59.154" v="525" actId="20577"/>
          <ac:spMkLst>
            <pc:docMk/>
            <pc:sldMk cId="0" sldId="261"/>
            <ac:spMk id="1558" creationId="{00000000-0000-0000-0000-000000000000}"/>
          </ac:spMkLst>
        </pc:spChg>
        <pc:spChg chg="mod">
          <ac:chgData name="Graf Thomas, INI-NET-VNC-HCS" userId="487bc3e3-9ce7-4cdd-b7b4-8899ea88d289" providerId="ADAL" clId="{BDCE6C25-54F8-406F-83B6-7B62F68D9CE0}" dt="2024-11-05T16:24:32.207" v="507" actId="20577"/>
          <ac:spMkLst>
            <pc:docMk/>
            <pc:sldMk cId="0" sldId="261"/>
            <ac:spMk id="1560" creationId="{00000000-0000-0000-0000-000000000000}"/>
          </ac:spMkLst>
        </pc:spChg>
        <pc:spChg chg="del">
          <ac:chgData name="Graf Thomas, INI-NET-VNC-HCS" userId="487bc3e3-9ce7-4cdd-b7b4-8899ea88d289" providerId="ADAL" clId="{BDCE6C25-54F8-406F-83B6-7B62F68D9CE0}" dt="2024-11-05T16:17:04.920" v="397" actId="478"/>
          <ac:spMkLst>
            <pc:docMk/>
            <pc:sldMk cId="0" sldId="261"/>
            <ac:spMk id="1561" creationId="{00000000-0000-0000-0000-000000000000}"/>
          </ac:spMkLst>
        </pc:spChg>
        <pc:picChg chg="add del mod">
          <ac:chgData name="Graf Thomas, INI-NET-VNC-HCS" userId="487bc3e3-9ce7-4cdd-b7b4-8899ea88d289" providerId="ADAL" clId="{BDCE6C25-54F8-406F-83B6-7B62F68D9CE0}" dt="2024-11-05T16:23:39.160" v="447" actId="478"/>
          <ac:picMkLst>
            <pc:docMk/>
            <pc:sldMk cId="0" sldId="261"/>
            <ac:picMk id="2" creationId="{8F72CD6E-7F6A-FE15-8953-BA780379E968}"/>
          </ac:picMkLst>
        </pc:picChg>
        <pc:picChg chg="add mod">
          <ac:chgData name="Graf Thomas, INI-NET-VNC-HCS" userId="487bc3e3-9ce7-4cdd-b7b4-8899ea88d289" providerId="ADAL" clId="{BDCE6C25-54F8-406F-83B6-7B62F68D9CE0}" dt="2024-11-05T16:23:45.193" v="450" actId="1076"/>
          <ac:picMkLst>
            <pc:docMk/>
            <pc:sldMk cId="0" sldId="261"/>
            <ac:picMk id="5" creationId="{5FF91B24-5489-A989-9E08-7E9D953C7454}"/>
          </ac:picMkLst>
        </pc:picChg>
      </pc:sldChg>
      <pc:sldChg chg="addSp delSp modSp del mod ord">
        <pc:chgData name="Graf Thomas, INI-NET-VNC-HCS" userId="487bc3e3-9ce7-4cdd-b7b4-8899ea88d289" providerId="ADAL" clId="{BDCE6C25-54F8-406F-83B6-7B62F68D9CE0}" dt="2024-11-05T16:23:58.269" v="458" actId="47"/>
        <pc:sldMkLst>
          <pc:docMk/>
          <pc:sldMk cId="0" sldId="267"/>
        </pc:sldMkLst>
        <pc:spChg chg="add del mod">
          <ac:chgData name="Graf Thomas, INI-NET-VNC-HCS" userId="487bc3e3-9ce7-4cdd-b7b4-8899ea88d289" providerId="ADAL" clId="{BDCE6C25-54F8-406F-83B6-7B62F68D9CE0}" dt="2024-11-05T16:09:27.630" v="299" actId="478"/>
          <ac:spMkLst>
            <pc:docMk/>
            <pc:sldMk cId="0" sldId="267"/>
            <ac:spMk id="3" creationId="{816AE1BF-5DAC-5FAB-AE17-5F498C19EB8D}"/>
          </ac:spMkLst>
        </pc:spChg>
        <pc:spChg chg="add mod">
          <ac:chgData name="Graf Thomas, INI-NET-VNC-HCS" userId="487bc3e3-9ce7-4cdd-b7b4-8899ea88d289" providerId="ADAL" clId="{BDCE6C25-54F8-406F-83B6-7B62F68D9CE0}" dt="2024-11-05T16:15:40.467" v="369" actId="20577"/>
          <ac:spMkLst>
            <pc:docMk/>
            <pc:sldMk cId="0" sldId="267"/>
            <ac:spMk id="5" creationId="{8B9AB4AB-5687-08CA-3698-14F2EEA6E3BA}"/>
          </ac:spMkLst>
        </pc:spChg>
        <pc:spChg chg="add mod">
          <ac:chgData name="Graf Thomas, INI-NET-VNC-HCS" userId="487bc3e3-9ce7-4cdd-b7b4-8899ea88d289" providerId="ADAL" clId="{BDCE6C25-54F8-406F-83B6-7B62F68D9CE0}" dt="2024-11-05T16:15:29.014" v="360" actId="1076"/>
          <ac:spMkLst>
            <pc:docMk/>
            <pc:sldMk cId="0" sldId="267"/>
            <ac:spMk id="8" creationId="{76812080-728A-5964-05A4-60387B135325}"/>
          </ac:spMkLst>
        </pc:spChg>
        <pc:spChg chg="mod">
          <ac:chgData name="Graf Thomas, INI-NET-VNC-HCS" userId="487bc3e3-9ce7-4cdd-b7b4-8899ea88d289" providerId="ADAL" clId="{BDCE6C25-54F8-406F-83B6-7B62F68D9CE0}" dt="2024-11-05T15:58:34.974" v="144" actId="20577"/>
          <ac:spMkLst>
            <pc:docMk/>
            <pc:sldMk cId="0" sldId="267"/>
            <ac:spMk id="1608" creationId="{00000000-0000-0000-0000-000000000000}"/>
          </ac:spMkLst>
        </pc:spChg>
        <pc:spChg chg="del mod ord">
          <ac:chgData name="Graf Thomas, INI-NET-VNC-HCS" userId="487bc3e3-9ce7-4cdd-b7b4-8899ea88d289" providerId="ADAL" clId="{BDCE6C25-54F8-406F-83B6-7B62F68D9CE0}" dt="2024-11-05T16:15:10.036" v="352" actId="478"/>
          <ac:spMkLst>
            <pc:docMk/>
            <pc:sldMk cId="0" sldId="267"/>
            <ac:spMk id="1609" creationId="{00000000-0000-0000-0000-000000000000}"/>
          </ac:spMkLst>
        </pc:spChg>
        <pc:spChg chg="del mod">
          <ac:chgData name="Graf Thomas, INI-NET-VNC-HCS" userId="487bc3e3-9ce7-4cdd-b7b4-8899ea88d289" providerId="ADAL" clId="{BDCE6C25-54F8-406F-83B6-7B62F68D9CE0}" dt="2024-11-05T16:09:24.010" v="298" actId="478"/>
          <ac:spMkLst>
            <pc:docMk/>
            <pc:sldMk cId="0" sldId="267"/>
            <ac:spMk id="1610" creationId="{00000000-0000-0000-0000-000000000000}"/>
          </ac:spMkLst>
        </pc:spChg>
        <pc:picChg chg="add mod">
          <ac:chgData name="Graf Thomas, INI-NET-VNC-HCS" userId="487bc3e3-9ce7-4cdd-b7b4-8899ea88d289" providerId="ADAL" clId="{BDCE6C25-54F8-406F-83B6-7B62F68D9CE0}" dt="2024-11-05T16:14:35.362" v="341" actId="1076"/>
          <ac:picMkLst>
            <pc:docMk/>
            <pc:sldMk cId="0" sldId="267"/>
            <ac:picMk id="7" creationId="{97EAF493-F67D-2766-2D49-042F84B29004}"/>
          </ac:picMkLst>
        </pc:picChg>
        <pc:picChg chg="del">
          <ac:chgData name="Graf Thomas, INI-NET-VNC-HCS" userId="487bc3e3-9ce7-4cdd-b7b4-8899ea88d289" providerId="ADAL" clId="{BDCE6C25-54F8-406F-83B6-7B62F68D9CE0}" dt="2024-11-05T16:14:11.004" v="329" actId="478"/>
          <ac:picMkLst>
            <pc:docMk/>
            <pc:sldMk cId="0" sldId="267"/>
            <ac:picMk id="1607" creationId="{00000000-0000-0000-0000-000000000000}"/>
          </ac:picMkLst>
        </pc:picChg>
      </pc:sldChg>
      <pc:sldChg chg="delSp modSp del mod">
        <pc:chgData name="Graf Thomas, INI-NET-VNC-HCS" userId="487bc3e3-9ce7-4cdd-b7b4-8899ea88d289" providerId="ADAL" clId="{BDCE6C25-54F8-406F-83B6-7B62F68D9CE0}" dt="2024-11-05T16:10:37.201" v="325" actId="47"/>
        <pc:sldMkLst>
          <pc:docMk/>
          <pc:sldMk cId="0" sldId="272"/>
        </pc:sldMkLst>
        <pc:spChg chg="mod">
          <ac:chgData name="Graf Thomas, INI-NET-VNC-HCS" userId="487bc3e3-9ce7-4cdd-b7b4-8899ea88d289" providerId="ADAL" clId="{BDCE6C25-54F8-406F-83B6-7B62F68D9CE0}" dt="2024-11-05T16:09:35.980" v="300" actId="14100"/>
          <ac:spMkLst>
            <pc:docMk/>
            <pc:sldMk cId="0" sldId="272"/>
            <ac:spMk id="1652" creationId="{00000000-0000-0000-0000-000000000000}"/>
          </ac:spMkLst>
        </pc:spChg>
        <pc:spChg chg="del">
          <ac:chgData name="Graf Thomas, INI-NET-VNC-HCS" userId="487bc3e3-9ce7-4cdd-b7b4-8899ea88d289" providerId="ADAL" clId="{BDCE6C25-54F8-406F-83B6-7B62F68D9CE0}" dt="2024-11-05T15:55:46.185" v="6" actId="478"/>
          <ac:spMkLst>
            <pc:docMk/>
            <pc:sldMk cId="0" sldId="272"/>
            <ac:spMk id="1654" creationId="{00000000-0000-0000-0000-000000000000}"/>
          </ac:spMkLst>
        </pc:spChg>
        <pc:picChg chg="del">
          <ac:chgData name="Graf Thomas, INI-NET-VNC-HCS" userId="487bc3e3-9ce7-4cdd-b7b4-8899ea88d289" providerId="ADAL" clId="{BDCE6C25-54F8-406F-83B6-7B62F68D9CE0}" dt="2024-11-05T15:54:07.889" v="0" actId="478"/>
          <ac:picMkLst>
            <pc:docMk/>
            <pc:sldMk cId="0" sldId="272"/>
            <ac:picMk id="1655" creationId="{00000000-0000-0000-0000-000000000000}"/>
          </ac:picMkLst>
        </pc:picChg>
      </pc:sldChg>
      <pc:sldChg chg="addSp delSp modSp add mod modTransition">
        <pc:chgData name="Graf Thomas, INI-NET-VNC-HCS" userId="487bc3e3-9ce7-4cdd-b7b4-8899ea88d289" providerId="ADAL" clId="{BDCE6C25-54F8-406F-83B6-7B62F68D9CE0}" dt="2024-11-05T16:19:46.429" v="431" actId="14100"/>
        <pc:sldMkLst>
          <pc:docMk/>
          <pc:sldMk cId="1525364606" sldId="1062"/>
        </pc:sldMkLst>
        <pc:spChg chg="mod">
          <ac:chgData name="Graf Thomas, INI-NET-VNC-HCS" userId="487bc3e3-9ce7-4cdd-b7b4-8899ea88d289" providerId="ADAL" clId="{BDCE6C25-54F8-406F-83B6-7B62F68D9CE0}" dt="2024-11-05T15:57:24.876" v="42" actId="1076"/>
          <ac:spMkLst>
            <pc:docMk/>
            <pc:sldMk cId="1525364606" sldId="1062"/>
            <ac:spMk id="4" creationId="{97B55174-2C74-B5A7-DF40-B3FDE0365A3F}"/>
          </ac:spMkLst>
        </pc:spChg>
        <pc:spChg chg="mod">
          <ac:chgData name="Graf Thomas, INI-NET-VNC-HCS" userId="487bc3e3-9ce7-4cdd-b7b4-8899ea88d289" providerId="ADAL" clId="{BDCE6C25-54F8-406F-83B6-7B62F68D9CE0}" dt="2024-11-05T15:57:37.275" v="65" actId="14100"/>
          <ac:spMkLst>
            <pc:docMk/>
            <pc:sldMk cId="1525364606" sldId="1062"/>
            <ac:spMk id="5" creationId="{946FB480-A5D6-12E0-1506-D462A46056BA}"/>
          </ac:spMkLst>
        </pc:spChg>
        <pc:spChg chg="mod">
          <ac:chgData name="Graf Thomas, INI-NET-VNC-HCS" userId="487bc3e3-9ce7-4cdd-b7b4-8899ea88d289" providerId="ADAL" clId="{BDCE6C25-54F8-406F-83B6-7B62F68D9CE0}" dt="2024-11-05T15:57:57.894" v="76" actId="20577"/>
          <ac:spMkLst>
            <pc:docMk/>
            <pc:sldMk cId="1525364606" sldId="1062"/>
            <ac:spMk id="17" creationId="{B98D60A1-3155-46F6-B1C8-E3FA03DB1EBB}"/>
          </ac:spMkLst>
        </pc:spChg>
        <pc:spChg chg="mod">
          <ac:chgData name="Graf Thomas, INI-NET-VNC-HCS" userId="487bc3e3-9ce7-4cdd-b7b4-8899ea88d289" providerId="ADAL" clId="{BDCE6C25-54F8-406F-83B6-7B62F68D9CE0}" dt="2024-11-05T16:19:46.429" v="431" actId="14100"/>
          <ac:spMkLst>
            <pc:docMk/>
            <pc:sldMk cId="1525364606" sldId="1062"/>
            <ac:spMk id="21" creationId="{C9E4F41F-AEB9-41F4-AE2A-EDB7ADFFCA69}"/>
          </ac:spMkLst>
        </pc:spChg>
        <pc:picChg chg="add del">
          <ac:chgData name="Graf Thomas, INI-NET-VNC-HCS" userId="487bc3e3-9ce7-4cdd-b7b4-8899ea88d289" providerId="ADAL" clId="{BDCE6C25-54F8-406F-83B6-7B62F68D9CE0}" dt="2024-11-05T16:18:38.667" v="402" actId="478"/>
          <ac:picMkLst>
            <pc:docMk/>
            <pc:sldMk cId="1525364606" sldId="1062"/>
            <ac:picMk id="3" creationId="{CCCC96BB-CB16-513E-E5AA-E5F841CD7670}"/>
          </ac:picMkLst>
        </pc:picChg>
        <pc:picChg chg="del">
          <ac:chgData name="Graf Thomas, INI-NET-VNC-HCS" userId="487bc3e3-9ce7-4cdd-b7b4-8899ea88d289" providerId="ADAL" clId="{BDCE6C25-54F8-406F-83B6-7B62F68D9CE0}" dt="2024-11-05T16:18:34.292" v="400" actId="478"/>
          <ac:picMkLst>
            <pc:docMk/>
            <pc:sldMk cId="1525364606" sldId="1062"/>
            <ac:picMk id="8" creationId="{E183307D-3D12-0E09-7263-9D51CA8FC6A0}"/>
          </ac:picMkLst>
        </pc:picChg>
        <pc:picChg chg="add del mod">
          <ac:chgData name="Graf Thomas, INI-NET-VNC-HCS" userId="487bc3e3-9ce7-4cdd-b7b4-8899ea88d289" providerId="ADAL" clId="{BDCE6C25-54F8-406F-83B6-7B62F68D9CE0}" dt="2024-11-05T16:19:26.703" v="410" actId="478"/>
          <ac:picMkLst>
            <pc:docMk/>
            <pc:sldMk cId="1525364606" sldId="1062"/>
            <ac:picMk id="10" creationId="{A28187EB-29D4-A954-53D2-64F44C75BA23}"/>
          </ac:picMkLst>
        </pc:picChg>
        <pc:picChg chg="add mod">
          <ac:chgData name="Graf Thomas, INI-NET-VNC-HCS" userId="487bc3e3-9ce7-4cdd-b7b4-8899ea88d289" providerId="ADAL" clId="{BDCE6C25-54F8-406F-83B6-7B62F68D9CE0}" dt="2024-11-05T16:19:32.589" v="415" actId="14100"/>
          <ac:picMkLst>
            <pc:docMk/>
            <pc:sldMk cId="1525364606" sldId="1062"/>
            <ac:picMk id="15" creationId="{6370E75B-B305-990E-3569-F34AB6D0EA32}"/>
          </ac:picMkLst>
        </pc:picChg>
        <pc:cxnChg chg="mod">
          <ac:chgData name="Graf Thomas, INI-NET-VNC-HCS" userId="487bc3e3-9ce7-4cdd-b7b4-8899ea88d289" providerId="ADAL" clId="{BDCE6C25-54F8-406F-83B6-7B62F68D9CE0}" dt="2024-11-05T16:19:08.059" v="409" actId="1076"/>
          <ac:cxnSpMkLst>
            <pc:docMk/>
            <pc:sldMk cId="1525364606" sldId="1062"/>
            <ac:cxnSpMk id="13" creationId="{78181283-ACEE-7E70-E3D1-92D86EA69C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d538e9c0b5_2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3" name="Google Shape;1503;g2d538e9c0b5_2_13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g2d538e9c0b5_2_136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2d538e9c0b5_2_15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g2d538e9c0b5_2_1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wo Content">
  <p:cSld name="1_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mparison">
  <p:cSld name="1_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8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74" name="Google Shape;74;p18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75" name="Google Shape;75;p18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76" name="Google Shape;76;p18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77" name="Google Shape;77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Google Shape;78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Google Shape;79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Google Shape;80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Google Shape;81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" name="Google Shape;82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3" name="Google Shape;83;p18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4" name="Google Shape;84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Google Shape;85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" name="Google Shape;86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Google Shape;87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Google Shape;88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Google Shape;89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" name="Google Shape;90;p18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1" name="Google Shape;91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Google Shape;93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Google Shape;94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Google Shape;95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96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" name="Google Shape;97;p18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8" name="Google Shape;98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" name="Google Shape;99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" name="Google Shape;100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" name="Google Shape;101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" name="Google Shape;102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Google Shape;103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" name="Google Shape;104;p18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5" name="Google Shape;105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" name="Google Shape;106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" name="Google Shape;107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Google Shape;109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" name="Google Shape;110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" name="Google Shape;111;p18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2" name="Google Shape;112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" name="Google Shape;113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" name="Google Shape;114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" name="Google Shape;115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" name="Google Shape;118;p18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9" name="Google Shape;119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" name="Google Shape;120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" name="Google Shape;121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" name="Google Shape;122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" name="Google Shape;123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" name="Google Shape;124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5" name="Google Shape;125;p18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6" name="Google Shape;126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" name="Google Shape;127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" name="Google Shape;128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2" name="Google Shape;132;p18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133" name="Google Shape;133;p18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134" name="Google Shape;134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" name="Google Shape;135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" name="Google Shape;136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" name="Google Shape;137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" name="Google Shape;138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" name="Google Shape;139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0" name="Google Shape;140;p18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41" name="Google Shape;141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" name="Google Shape;145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" name="Google Shape;146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7" name="Google Shape;147;p18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48" name="Google Shape;148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" name="Google Shape;149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" name="Google Shape;150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" name="Google Shape;151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" name="Google Shape;152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" name="Google Shape;153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4" name="Google Shape;154;p18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55" name="Google Shape;155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" name="Google Shape;156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" name="Google Shape;157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" name="Google Shape;160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1" name="Google Shape;161;p18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62" name="Google Shape;162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" name="Google Shape;163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" name="Google Shape;164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165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166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167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" name="Google Shape;168;p18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69" name="Google Shape;169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" name="Google Shape;170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" name="Google Shape;171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2" name="Google Shape;172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" name="Google Shape;173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" name="Google Shape;174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5" name="Google Shape;175;p18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76" name="Google Shape;176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" name="Google Shape;177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" name="Google Shape;178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" name="Google Shape;179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180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" name="Google Shape;181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2" name="Google Shape;182;p18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83" name="Google Shape;183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" name="Google Shape;184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" name="Google Shape;185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" name="Google Shape;186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" name="Google Shape;187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" name="Google Shape;188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89" name="Google Shape;189;p18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0" name="Google Shape;190;p18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9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196" name="Google Shape;196;p19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197" name="Google Shape;197;p19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198" name="Google Shape;198;p19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199" name="Google Shape;199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" name="Google Shape;200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" name="Google Shape;201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" name="Google Shape;202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" name="Google Shape;203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5" name="Google Shape;205;p19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06" name="Google Shape;206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207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209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210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" name="Google Shape;211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2" name="Google Shape;212;p19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13" name="Google Shape;213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" name="Google Shape;214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" name="Google Shape;215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" name="Google Shape;216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" name="Google Shape;217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218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9" name="Google Shape;219;p19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20" name="Google Shape;220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" name="Google Shape;223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" name="Google Shape;224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" name="Google Shape;226;p19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27" name="Google Shape;227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" name="Google Shape;230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" name="Google Shape;231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" name="Google Shape;232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3" name="Google Shape;233;p19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34" name="Google Shape;234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" name="Google Shape;236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" name="Google Shape;237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" name="Google Shape;239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0" name="Google Shape;240;p19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41" name="Google Shape;241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" name="Google Shape;242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" name="Google Shape;243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" name="Google Shape;244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6" name="Google Shape;246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7" name="Google Shape;247;p19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48" name="Google Shape;248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249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" name="Google Shape;250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1" name="Google Shape;251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2" name="Google Shape;252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253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54" name="Google Shape;254;p19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255" name="Google Shape;255;p19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256" name="Google Shape;256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" name="Google Shape;257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261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2" name="Google Shape;262;p19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63" name="Google Shape;263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264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" name="Google Shape;265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" name="Google Shape;266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" name="Google Shape;267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9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70" name="Google Shape;270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" name="Google Shape;275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6" name="Google Shape;276;p19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77" name="Google Shape;277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" name="Google Shape;278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" name="Google Shape;279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" name="Google Shape;280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1" name="Google Shape;281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282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3" name="Google Shape;283;p19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84" name="Google Shape;284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8" name="Google Shape;288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9" name="Google Shape;289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0" name="Google Shape;290;p19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91" name="Google Shape;291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" name="Google Shape;293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" name="Google Shape;294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" name="Google Shape;296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7" name="Google Shape;297;p19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98" name="Google Shape;298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" name="Google Shape;299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" name="Google Shape;300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" name="Google Shape;302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" name="Google Shape;303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4" name="Google Shape;304;p19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05" name="Google Shape;305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" name="Google Shape;306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7" name="Google Shape;307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9" name="Google Shape;309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0" name="Google Shape;310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311" name="Google Shape;311;p19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2" name="Google Shape;312;p19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0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318" name="Google Shape;318;p20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319" name="Google Shape;319;p20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320" name="Google Shape;320;p20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321" name="Google Shape;321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2" name="Google Shape;322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3" name="Google Shape;323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4" name="Google Shape;324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5" name="Google Shape;325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6" name="Google Shape;326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7" name="Google Shape;327;p20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28" name="Google Shape;328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9" name="Google Shape;329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0" name="Google Shape;330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1" name="Google Shape;331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2" name="Google Shape;332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333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4" name="Google Shape;334;p20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35" name="Google Shape;335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6" name="Google Shape;336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0" name="Google Shape;340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1" name="Google Shape;341;p20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42" name="Google Shape;342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3" name="Google Shape;343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" name="Google Shape;345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" name="Google Shape;346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8" name="Google Shape;348;p20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49" name="Google Shape;349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3" name="Google Shape;353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" name="Google Shape;354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5" name="Google Shape;355;p20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56" name="Google Shape;356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" name="Google Shape;357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8" name="Google Shape;358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9" name="Google Shape;359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360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1" name="Google Shape;361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62" name="Google Shape;362;p20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63" name="Google Shape;363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6" name="Google Shape;366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8" name="Google Shape;368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69" name="Google Shape;369;p20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70" name="Google Shape;370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" name="Google Shape;372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3" name="Google Shape;373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6" name="Google Shape;376;p20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377" name="Google Shape;377;p20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378" name="Google Shape;378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1" name="Google Shape;381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4" name="Google Shape;384;p20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85" name="Google Shape;385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6" name="Google Shape;386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7" name="Google Shape;387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8" name="Google Shape;388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" name="Google Shape;389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0" name="Google Shape;390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91" name="Google Shape;391;p20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92" name="Google Shape;392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" name="Google Shape;393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4" name="Google Shape;394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5" name="Google Shape;395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6" name="Google Shape;396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98" name="Google Shape;398;p20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99" name="Google Shape;399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" name="Google Shape;400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1" name="Google Shape;401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2" name="Google Shape;402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3" name="Google Shape;403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" name="Google Shape;404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5" name="Google Shape;405;p20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06" name="Google Shape;406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407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8" name="Google Shape;408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9" name="Google Shape;409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0" name="Google Shape;410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1" name="Google Shape;411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2" name="Google Shape;412;p20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13" name="Google Shape;413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4" name="Google Shape;414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7" name="Google Shape;417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9" name="Google Shape;419;p20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20" name="Google Shape;420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1" name="Google Shape;421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2" name="Google Shape;422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5" name="Google Shape;425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6" name="Google Shape;426;p20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27" name="Google Shape;427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8" name="Google Shape;428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9" name="Google Shape;429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" name="Google Shape;430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1" name="Google Shape;431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" name="Google Shape;432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433" name="Google Shape;433;p20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4" name="Google Shape;434;p20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0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1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body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21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440" name="Google Shape;440;p21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441" name="Google Shape;441;p21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442" name="Google Shape;442;p21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443" name="Google Shape;443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4" name="Google Shape;444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5" name="Google Shape;445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" name="Google Shape;446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" name="Google Shape;447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8" name="Google Shape;448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9" name="Google Shape;449;p21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50" name="Google Shape;450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" name="Google Shape;451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" name="Google Shape;452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" name="Google Shape;453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4" name="Google Shape;454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5" name="Google Shape;455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56" name="Google Shape;456;p21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57" name="Google Shape;457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8" name="Google Shape;458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9" name="Google Shape;459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0" name="Google Shape;460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1" name="Google Shape;461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2" name="Google Shape;462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63" name="Google Shape;463;p21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64" name="Google Shape;464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5" name="Google Shape;465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6" name="Google Shape;466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7" name="Google Shape;467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" name="Google Shape;468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" name="Google Shape;469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0" name="Google Shape;470;p21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71" name="Google Shape;471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2" name="Google Shape;472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3" name="Google Shape;473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" name="Google Shape;474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" name="Google Shape;475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7" name="Google Shape;477;p21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78" name="Google Shape;478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9" name="Google Shape;479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" name="Google Shape;481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" name="Google Shape;482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4" name="Google Shape;484;p21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85" name="Google Shape;485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" name="Google Shape;486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" name="Google Shape;487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" name="Google Shape;489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0" name="Google Shape;490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91" name="Google Shape;491;p21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92" name="Google Shape;492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3" name="Google Shape;493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98" name="Google Shape;498;p21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499" name="Google Shape;499;p21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500" name="Google Shape;500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1" name="Google Shape;501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2" name="Google Shape;502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06" name="Google Shape;506;p21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07" name="Google Shape;507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8" name="Google Shape;508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9" name="Google Shape;509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0" name="Google Shape;510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1" name="Google Shape;511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2" name="Google Shape;512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3" name="Google Shape;513;p21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14" name="Google Shape;514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5" name="Google Shape;515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0" name="Google Shape;520;p21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21" name="Google Shape;521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523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526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7" name="Google Shape;527;p21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28" name="Google Shape;528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" name="Google Shape;530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" name="Google Shape;533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4" name="Google Shape;534;p21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35" name="Google Shape;535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41" name="Google Shape;541;p21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42" name="Google Shape;542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3" name="Google Shape;543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48" name="Google Shape;548;p21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49" name="Google Shape;549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" name="Google Shape;551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" name="Google Shape;552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" name="Google Shape;553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" name="Google Shape;554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555" name="Google Shape;555;p21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6" name="Google Shape;556;p21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1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21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9" name="Google Shape;559;p21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2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562" name="Google Shape;562;p22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563" name="Google Shape;563;p22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564" name="Google Shape;564;p22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565" name="Google Shape;565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6" name="Google Shape;566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7" name="Google Shape;567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9" name="Google Shape;569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0" name="Google Shape;570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71" name="Google Shape;571;p22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72" name="Google Shape;572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3" name="Google Shape;573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4" name="Google Shape;574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5" name="Google Shape;575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6" name="Google Shape;576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78" name="Google Shape;578;p22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79" name="Google Shape;579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" name="Google Shape;580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" name="Google Shape;582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" name="Google Shape;583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5" name="Google Shape;585;p22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86" name="Google Shape;586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8" name="Google Shape;588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9" name="Google Shape;589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0" name="Google Shape;590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1" name="Google Shape;591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2" name="Google Shape;592;p22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93" name="Google Shape;593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4" name="Google Shape;594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5" name="Google Shape;595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6" name="Google Shape;596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7" name="Google Shape;597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8" name="Google Shape;598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9" name="Google Shape;599;p22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00" name="Google Shape;600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1" name="Google Shape;601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2" name="Google Shape;602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3" name="Google Shape;603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4" name="Google Shape;604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5" name="Google Shape;605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6" name="Google Shape;606;p22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07" name="Google Shape;607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8" name="Google Shape;608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3" name="Google Shape;613;p22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14" name="Google Shape;614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20" name="Google Shape;620;p22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621" name="Google Shape;621;p22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622" name="Google Shape;622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3" name="Google Shape;623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5" name="Google Shape;625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6" name="Google Shape;626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28" name="Google Shape;628;p22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29" name="Google Shape;629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0" name="Google Shape;630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1" name="Google Shape;631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2" name="Google Shape;632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4" name="Google Shape;634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5" name="Google Shape;635;p22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36" name="Google Shape;636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0" name="Google Shape;640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42" name="Google Shape;642;p22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43" name="Google Shape;643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4" name="Google Shape;644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5" name="Google Shape;645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8" name="Google Shape;648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49" name="Google Shape;649;p22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50" name="Google Shape;650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1" name="Google Shape;651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2" name="Google Shape;652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3" name="Google Shape;653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4" name="Google Shape;654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6" name="Google Shape;656;p22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57" name="Google Shape;657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8" name="Google Shape;658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9" name="Google Shape;659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0" name="Google Shape;660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1" name="Google Shape;661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3" name="Google Shape;663;p22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64" name="Google Shape;664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70" name="Google Shape;670;p22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71" name="Google Shape;671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2" name="Google Shape;672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3" name="Google Shape;673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4" name="Google Shape;674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677" name="Google Shape;677;p22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78" name="Google Shape;678;p22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2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1" name="Google Shape;681;p22"/>
          <p:cNvSpPr txBox="1">
            <a:spLocks noGrp="1"/>
          </p:cNvSpPr>
          <p:nvPr>
            <p:ph type="body" idx="2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2" name="Google Shape;682;p22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3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685" name="Google Shape;685;p23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686" name="Google Shape;686;p23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687" name="Google Shape;687;p23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688" name="Google Shape;688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0" name="Google Shape;690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94" name="Google Shape;694;p23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95" name="Google Shape;695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1" name="Google Shape;701;p23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02" name="Google Shape;702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3" name="Google Shape;703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4" name="Google Shape;704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8" name="Google Shape;708;p23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09" name="Google Shape;709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15" name="Google Shape;715;p23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16" name="Google Shape;716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2" name="Google Shape;722;p23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23" name="Google Shape;723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9" name="Google Shape;729;p23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30" name="Google Shape;730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1" name="Google Shape;731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2" name="Google Shape;732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3" name="Google Shape;733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4" name="Google Shape;734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6" name="Google Shape;736;p23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37" name="Google Shape;737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1" name="Google Shape;741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43" name="Google Shape;743;p23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744" name="Google Shape;744;p23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745" name="Google Shape;745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7" name="Google Shape;747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8" name="Google Shape;748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0" name="Google Shape;750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1" name="Google Shape;751;p23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52" name="Google Shape;752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3" name="Google Shape;753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4" name="Google Shape;754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5" name="Google Shape;755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6" name="Google Shape;756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7" name="Google Shape;757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8" name="Google Shape;758;p23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59" name="Google Shape;759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0" name="Google Shape;760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1" name="Google Shape;761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2" name="Google Shape;762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3" name="Google Shape;763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4" name="Google Shape;764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65" name="Google Shape;765;p23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66" name="Google Shape;766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7" name="Google Shape;767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8" name="Google Shape;768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9" name="Google Shape;769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0" name="Google Shape;770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1" name="Google Shape;771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72" name="Google Shape;772;p23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73" name="Google Shape;773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4" name="Google Shape;774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5" name="Google Shape;775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6" name="Google Shape;776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7" name="Google Shape;777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8" name="Google Shape;778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79" name="Google Shape;779;p23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80" name="Google Shape;780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1" name="Google Shape;781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2" name="Google Shape;782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3" name="Google Shape;783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4" name="Google Shape;784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5" name="Google Shape;785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6" name="Google Shape;786;p23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87" name="Google Shape;787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8" name="Google Shape;788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9" name="Google Shape;789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0" name="Google Shape;790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1" name="Google Shape;791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2" name="Google Shape;792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3" name="Google Shape;793;p23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94" name="Google Shape;794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5" name="Google Shape;795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6" name="Google Shape;796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7" name="Google Shape;797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8" name="Google Shape;798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9" name="Google Shape;799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800" name="Google Shape;800;p23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01" name="Google Shape;801;p23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23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24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806" name="Google Shape;806;p24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807" name="Google Shape;807;p24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808" name="Google Shape;808;p24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809" name="Google Shape;809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0" name="Google Shape;810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1" name="Google Shape;811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2" name="Google Shape;812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3" name="Google Shape;813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4" name="Google Shape;814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5" name="Google Shape;815;p24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16" name="Google Shape;816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7" name="Google Shape;817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8" name="Google Shape;818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9" name="Google Shape;819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4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23" name="Google Shape;823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5" name="Google Shape;825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6" name="Google Shape;826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9" name="Google Shape;829;p24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30" name="Google Shape;830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1" name="Google Shape;831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2" name="Google Shape;832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3" name="Google Shape;833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4" name="Google Shape;834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5" name="Google Shape;835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36" name="Google Shape;836;p24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37" name="Google Shape;837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8" name="Google Shape;838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9" name="Google Shape;839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0" name="Google Shape;840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1" name="Google Shape;841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2" name="Google Shape;842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3" name="Google Shape;843;p24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44" name="Google Shape;844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5" name="Google Shape;845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6" name="Google Shape;846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7" name="Google Shape;847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8" name="Google Shape;848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9" name="Google Shape;849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0" name="Google Shape;850;p24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51" name="Google Shape;851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2" name="Google Shape;852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3" name="Google Shape;853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4" name="Google Shape;854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5" name="Google Shape;855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6" name="Google Shape;856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7" name="Google Shape;857;p24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58" name="Google Shape;858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9" name="Google Shape;859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0" name="Google Shape;860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1" name="Google Shape;861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2" name="Google Shape;862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3" name="Google Shape;863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64" name="Google Shape;864;p24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865" name="Google Shape;865;p24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866" name="Google Shape;866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7" name="Google Shape;867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8" name="Google Shape;868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2" name="Google Shape;872;p24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73" name="Google Shape;873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4" name="Google Shape;874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9" name="Google Shape;879;p24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80" name="Google Shape;880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1" name="Google Shape;881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2" name="Google Shape;882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3" name="Google Shape;883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4" name="Google Shape;884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5" name="Google Shape;885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86" name="Google Shape;886;p24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87" name="Google Shape;887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8" name="Google Shape;888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9" name="Google Shape;889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0" name="Google Shape;890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1" name="Google Shape;891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2" name="Google Shape;892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93" name="Google Shape;893;p24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94" name="Google Shape;894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5" name="Google Shape;895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6" name="Google Shape;896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7" name="Google Shape;897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8" name="Google Shape;898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9" name="Google Shape;899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0" name="Google Shape;900;p24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01" name="Google Shape;901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2" name="Google Shape;902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3" name="Google Shape;903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4" name="Google Shape;904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5" name="Google Shape;905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6" name="Google Shape;906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7" name="Google Shape;907;p24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08" name="Google Shape;908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9" name="Google Shape;909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0" name="Google Shape;910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1" name="Google Shape;911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2" name="Google Shape;912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3" name="Google Shape;913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14" name="Google Shape;914;p24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15" name="Google Shape;915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6" name="Google Shape;916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7" name="Google Shape;917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8" name="Google Shape;918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9" name="Google Shape;919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0" name="Google Shape;920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921" name="Google Shape;921;p24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22" name="Google Shape;922;p24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2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25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926" name="Google Shape;926;p25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927" name="Google Shape;927;p25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928" name="Google Shape;928;p25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929" name="Google Shape;929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0" name="Google Shape;930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1" name="Google Shape;931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2" name="Google Shape;932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3" name="Google Shape;933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4" name="Google Shape;934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35" name="Google Shape;935;p25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36" name="Google Shape;936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7" name="Google Shape;937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8" name="Google Shape;938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9" name="Google Shape;939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0" name="Google Shape;940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1" name="Google Shape;941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2" name="Google Shape;942;p25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43" name="Google Shape;943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4" name="Google Shape;944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5" name="Google Shape;945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6" name="Google Shape;946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7" name="Google Shape;947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8" name="Google Shape;948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9" name="Google Shape;949;p25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50" name="Google Shape;950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2" name="Google Shape;952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3" name="Google Shape;953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4" name="Google Shape;954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5" name="Google Shape;955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6" name="Google Shape;956;p25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57" name="Google Shape;957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8" name="Google Shape;958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9" name="Google Shape;959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0" name="Google Shape;960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1" name="Google Shape;961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3" name="Google Shape;963;p25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64" name="Google Shape;964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5" name="Google Shape;965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6" name="Google Shape;966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7" name="Google Shape;967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8" name="Google Shape;968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0" name="Google Shape;970;p25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71" name="Google Shape;971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2" name="Google Shape;972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973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4" name="Google Shape;974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5" name="Google Shape;975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6" name="Google Shape;976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7" name="Google Shape;977;p25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78" name="Google Shape;978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9" name="Google Shape;979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1" name="Google Shape;981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2" name="Google Shape;982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3" name="Google Shape;983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84" name="Google Shape;984;p25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985" name="Google Shape;985;p25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986" name="Google Shape;986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8" name="Google Shape;988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9" name="Google Shape;989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0" name="Google Shape;990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1" name="Google Shape;991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2" name="Google Shape;992;p25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93" name="Google Shape;993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4" name="Google Shape;994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5" name="Google Shape;995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6" name="Google Shape;996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7" name="Google Shape;997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8" name="Google Shape;998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9" name="Google Shape;999;p25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00" name="Google Shape;1000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1" name="Google Shape;1001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2" name="Google Shape;1002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3" name="Google Shape;1003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4" name="Google Shape;1004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5" name="Google Shape;1005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6" name="Google Shape;1006;p25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07" name="Google Shape;1007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8" name="Google Shape;1008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9" name="Google Shape;1009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0" name="Google Shape;1010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1" name="Google Shape;1011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2" name="Google Shape;1012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3" name="Google Shape;1013;p25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14" name="Google Shape;1014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5" name="Google Shape;1015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6" name="Google Shape;1016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7" name="Google Shape;1017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8" name="Google Shape;1018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9" name="Google Shape;1019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0" name="Google Shape;1020;p25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21" name="Google Shape;1021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4" name="Google Shape;1024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5" name="Google Shape;1025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25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28" name="Google Shape;1028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1" name="Google Shape;1031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2" name="Google Shape;1032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3" name="Google Shape;1033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4" name="Google Shape;1034;p25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35" name="Google Shape;1035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7" name="Google Shape;1037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8" name="Google Shape;1038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041" name="Google Shape;1041;p25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42" name="Google Shape;1042;p25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25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5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5" name="Google Shape;1045;p25"/>
          <p:cNvSpPr txBox="1">
            <a:spLocks noGrp="1"/>
          </p:cNvSpPr>
          <p:nvPr>
            <p:ph type="body" idx="2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6" name="Google Shape;1046;p2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26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1049" name="Google Shape;1049;p26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1050" name="Google Shape;1050;p26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1051" name="Google Shape;1051;p26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1052" name="Google Shape;1052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3" name="Google Shape;1053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4" name="Google Shape;1054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5" name="Google Shape;1055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6" name="Google Shape;1056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7" name="Google Shape;1057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58" name="Google Shape;1058;p26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59" name="Google Shape;1059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0" name="Google Shape;1060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2" name="Google Shape;1062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26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66" name="Google Shape;1066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8" name="Google Shape;1068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9" name="Google Shape;1069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0" name="Google Shape;1070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1" name="Google Shape;1071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2" name="Google Shape;1072;p26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73" name="Google Shape;1073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4" name="Google Shape;1074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5" name="Google Shape;1075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6" name="Google Shape;1076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9" name="Google Shape;1079;p26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80" name="Google Shape;1080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1081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1082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3" name="Google Shape;1083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4" name="Google Shape;1084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5" name="Google Shape;1085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86" name="Google Shape;1086;p26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87" name="Google Shape;1087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8" name="Google Shape;1088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9" name="Google Shape;1089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0" name="Google Shape;1090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1" name="Google Shape;1091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2" name="Google Shape;1092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3" name="Google Shape;1093;p26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94" name="Google Shape;1094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5" name="Google Shape;1095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6" name="Google Shape;1096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7" name="Google Shape;1097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8" name="Google Shape;1098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9" name="Google Shape;1099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00" name="Google Shape;1100;p26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01" name="Google Shape;1101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2" name="Google Shape;1102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3" name="Google Shape;1103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4" name="Google Shape;1104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5" name="Google Shape;1105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6" name="Google Shape;1106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07" name="Google Shape;1107;p26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1108" name="Google Shape;1108;p26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1109" name="Google Shape;1109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0" name="Google Shape;1110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1" name="Google Shape;1111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2" name="Google Shape;1112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3" name="Google Shape;1113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4" name="Google Shape;1114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5" name="Google Shape;1115;p26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16" name="Google Shape;1116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7" name="Google Shape;1117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8" name="Google Shape;1118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9" name="Google Shape;1119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0" name="Google Shape;1120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1" name="Google Shape;1121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22" name="Google Shape;1122;p26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23" name="Google Shape;1123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4" name="Google Shape;1124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5" name="Google Shape;1125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6" name="Google Shape;1126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7" name="Google Shape;1127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8" name="Google Shape;1128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29" name="Google Shape;1129;p26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30" name="Google Shape;1130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1" name="Google Shape;1131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2" name="Google Shape;1132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3" name="Google Shape;1133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4" name="Google Shape;1134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5" name="Google Shape;1135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6" name="Google Shape;1136;p26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37" name="Google Shape;1137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8" name="Google Shape;1138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9" name="Google Shape;1139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2" name="Google Shape;1142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3" name="Google Shape;1143;p26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44" name="Google Shape;1144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5" name="Google Shape;1145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6" name="Google Shape;1146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7" name="Google Shape;1147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8" name="Google Shape;1148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9" name="Google Shape;1149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0" name="Google Shape;1150;p26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51" name="Google Shape;1151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2" name="Google Shape;1152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3" name="Google Shape;1153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4" name="Google Shape;1154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5" name="Google Shape;1155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6" name="Google Shape;1156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7" name="Google Shape;1157;p26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58" name="Google Shape;1158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9" name="Google Shape;1159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0" name="Google Shape;1160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1" name="Google Shape;1161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2" name="Google Shape;1162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3" name="Google Shape;1163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164" name="Google Shape;1164;p26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65" name="Google Shape;1165;p26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26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>
            <a:spLocks noGrp="1"/>
          </p:cNvSpPr>
          <p:nvPr>
            <p:ph type="pic" idx="2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  <a:noFill/>
          <a:ln>
            <a:noFill/>
          </a:ln>
        </p:spPr>
      </p:sp>
      <p:sp>
        <p:nvSpPr>
          <p:cNvPr id="1168" name="Google Shape;1168;p26"/>
          <p:cNvSpPr txBox="1">
            <a:spLocks noGrp="1"/>
          </p:cNvSpPr>
          <p:nvPr>
            <p:ph type="body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>
  <p:cSld name="Title and Vertical Text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27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1172" name="Google Shape;1172;p27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1173" name="Google Shape;1173;p27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1174" name="Google Shape;1174;p27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1175" name="Google Shape;1175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6" name="Google Shape;1176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7" name="Google Shape;1177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8" name="Google Shape;1178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9" name="Google Shape;1179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0" name="Google Shape;1180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1" name="Google Shape;1181;p27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82" name="Google Shape;1182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3" name="Google Shape;1183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4" name="Google Shape;1184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5" name="Google Shape;1185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6" name="Google Shape;1186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7" name="Google Shape;1187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8" name="Google Shape;1188;p27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89" name="Google Shape;1189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0" name="Google Shape;1190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1" name="Google Shape;1191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2" name="Google Shape;1192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3" name="Google Shape;1193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4" name="Google Shape;1194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5" name="Google Shape;1195;p27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96" name="Google Shape;1196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9" name="Google Shape;1199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0" name="Google Shape;1200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2" name="Google Shape;1202;p27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03" name="Google Shape;1203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4" name="Google Shape;1204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5" name="Google Shape;1205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6" name="Google Shape;1206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7" name="Google Shape;1207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8" name="Google Shape;1208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9" name="Google Shape;1209;p27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10" name="Google Shape;1210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1" name="Google Shape;1211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2" name="Google Shape;1212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3" name="Google Shape;1213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4" name="Google Shape;1214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6" name="Google Shape;1216;p27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17" name="Google Shape;1217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8" name="Google Shape;1218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9" name="Google Shape;1219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0" name="Google Shape;1220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1" name="Google Shape;1221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23" name="Google Shape;1223;p27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24" name="Google Shape;1224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" name="Google Shape;1225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7" name="Google Shape;1227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8" name="Google Shape;1228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30" name="Google Shape;1230;p27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1231" name="Google Shape;1231;p27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1232" name="Google Shape;1232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3" name="Google Shape;1233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4" name="Google Shape;1234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5" name="Google Shape;1235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6" name="Google Shape;1236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7" name="Google Shape;1237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8" name="Google Shape;1238;p27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39" name="Google Shape;1239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" name="Google Shape;1240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" name="Google Shape;1241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" name="Google Shape;1242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" name="Google Shape;1243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" name="Google Shape;1244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45" name="Google Shape;1245;p27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46" name="Google Shape;1246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7" name="Google Shape;1247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8" name="Google Shape;1248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9" name="Google Shape;1249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0" name="Google Shape;1250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1" name="Google Shape;1251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52" name="Google Shape;1252;p27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53" name="Google Shape;1253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4" name="Google Shape;1254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5" name="Google Shape;1255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6" name="Google Shape;1256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7" name="Google Shape;1257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8" name="Google Shape;1258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59" name="Google Shape;1259;p27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60" name="Google Shape;1260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1" name="Google Shape;1261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2" name="Google Shape;1262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3" name="Google Shape;1263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4" name="Google Shape;1264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5" name="Google Shape;1265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66" name="Google Shape;1266;p27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67" name="Google Shape;1267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8" name="Google Shape;1268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9" name="Google Shape;1269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0" name="Google Shape;1270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1" name="Google Shape;1271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2" name="Google Shape;1272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73" name="Google Shape;1273;p27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74" name="Google Shape;1274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5" name="Google Shape;1275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6" name="Google Shape;1276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7" name="Google Shape;1277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8" name="Google Shape;1278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9" name="Google Shape;1279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80" name="Google Shape;1280;p27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81" name="Google Shape;1281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2" name="Google Shape;1282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3" name="Google Shape;1283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6" name="Google Shape;1286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287" name="Google Shape;1287;p2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88" name="Google Shape;1288;p27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27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27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1" name="Google Shape;1291;p2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>
  <p:cSld name="Vertical Title and Text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28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1294" name="Google Shape;1294;p28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1295" name="Google Shape;1295;p28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1296" name="Google Shape;1296;p28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1297" name="Google Shape;1297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9" name="Google Shape;1299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0" name="Google Shape;1300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1" name="Google Shape;1301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2" name="Google Shape;1302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03" name="Google Shape;1303;p28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04" name="Google Shape;1304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5" name="Google Shape;1305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6" name="Google Shape;1306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7" name="Google Shape;1307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8" name="Google Shape;1308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0" name="Google Shape;1310;p28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11" name="Google Shape;1311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2" name="Google Shape;1312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3" name="Google Shape;1313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4" name="Google Shape;1314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" name="Google Shape;1315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6" name="Google Shape;1316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" name="Google Shape;1317;p28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18" name="Google Shape;1318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9" name="Google Shape;1319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0" name="Google Shape;1320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1" name="Google Shape;1321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24" name="Google Shape;1324;p28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25" name="Google Shape;1325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6" name="Google Shape;1326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7" name="Google Shape;1327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8" name="Google Shape;1328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9" name="Google Shape;1329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0" name="Google Shape;1330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31" name="Google Shape;1331;p28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32" name="Google Shape;1332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3" name="Google Shape;1333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4" name="Google Shape;1334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38" name="Google Shape;1338;p28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39" name="Google Shape;1339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0" name="Google Shape;1340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1" name="Google Shape;1341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2" name="Google Shape;1342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3" name="Google Shape;1343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4" name="Google Shape;1344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45" name="Google Shape;1345;p28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46" name="Google Shape;1346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7" name="Google Shape;1347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8" name="Google Shape;1348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9" name="Google Shape;1349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0" name="Google Shape;1350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52" name="Google Shape;1352;p28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1353" name="Google Shape;1353;p28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1354" name="Google Shape;1354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5" name="Google Shape;1355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6" name="Google Shape;1356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7" name="Google Shape;1357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8" name="Google Shape;1358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9" name="Google Shape;1359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0" name="Google Shape;1360;p28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61" name="Google Shape;1361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2" name="Google Shape;1362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3" name="Google Shape;1363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4" name="Google Shape;1364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5" name="Google Shape;1365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6" name="Google Shape;1366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7" name="Google Shape;1367;p28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68" name="Google Shape;1368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9" name="Google Shape;1369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0" name="Google Shape;1370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1" name="Google Shape;1371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2" name="Google Shape;1372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3" name="Google Shape;1373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74" name="Google Shape;1374;p28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75" name="Google Shape;1375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6" name="Google Shape;1376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7" name="Google Shape;1377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8" name="Google Shape;1378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9" name="Google Shape;1379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0" name="Google Shape;1380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1" name="Google Shape;1381;p28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82" name="Google Shape;1382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3" name="Google Shape;1383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4" name="Google Shape;1384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5" name="Google Shape;1385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6" name="Google Shape;1386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7" name="Google Shape;1387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8" name="Google Shape;1388;p28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89" name="Google Shape;1389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0" name="Google Shape;1390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1" name="Google Shape;1391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2" name="Google Shape;1392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3" name="Google Shape;1393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4" name="Google Shape;1394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95" name="Google Shape;1395;p28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96" name="Google Shape;1396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7" name="Google Shape;1397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8" name="Google Shape;1398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9" name="Google Shape;1399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0" name="Google Shape;1400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1" name="Google Shape;1401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02" name="Google Shape;1402;p28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403" name="Google Shape;1403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4" name="Google Shape;1404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5" name="Google Shape;1405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6" name="Google Shape;1406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7" name="Google Shape;1407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8" name="Google Shape;1408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409" name="Google Shape;1409;p28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0" name="Google Shape;1410;p28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28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2" name="Google Shape;1412;p28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3" name="Google Shape;1413;p2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Calibri"/>
              <a:buNone/>
            </a:pPr>
            <a:r>
              <a:rPr lang="en" sz="1400" b="0" i="0" u="none" strike="noStrike" cap="none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rPr>
              <a:t>IETF Hackathon - &lt;Project name&gt;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pmacct/pmacct" TargetMode="External"/><Relationship Id="rId4" Type="http://schemas.openxmlformats.org/officeDocument/2006/relationships/hyperlink" Target="https://github.com/mxyns/frr/commits/bmp-draft-path-mark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43"/>
          <p:cNvSpPr txBox="1">
            <a:spLocks noGrp="1"/>
          </p:cNvSpPr>
          <p:nvPr>
            <p:ph type="ctrTitle" idx="4294967295"/>
          </p:nvPr>
        </p:nvSpPr>
        <p:spPr>
          <a:xfrm>
            <a:off x="448459" y="465835"/>
            <a:ext cx="4501643" cy="180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Calibri"/>
              <a:buNone/>
            </a:pPr>
            <a:r>
              <a:rPr lang="en" sz="2800" b="1" i="0" u="none" strike="noStrike" cap="none" dirty="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Validate </a:t>
            </a:r>
            <a:br>
              <a:rPr lang="en" sz="2800" b="1" i="0" u="none" strike="noStrike" cap="none" dirty="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 dirty="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BMP Extension for Path Status TLV</a:t>
            </a:r>
            <a:br>
              <a:rPr lang="en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GROW WG</a:t>
            </a:r>
            <a:endParaRPr dirty="0"/>
          </a:p>
        </p:txBody>
      </p:sp>
      <p:pic>
        <p:nvPicPr>
          <p:cNvPr id="1509" name="Google Shape;1509;p43" descr="A person on a scooter next to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7029" y="601947"/>
            <a:ext cx="2964936" cy="197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515;p44">
            <a:extLst>
              <a:ext uri="{FF2B5EF4-FFF2-40B4-BE49-F238E27FC236}">
                <a16:creationId xmlns:a16="http://schemas.microsoft.com/office/drawing/2014/main" id="{C7A4CF3E-B400-487F-024A-32E68797D8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15" y="2571751"/>
            <a:ext cx="5295328" cy="227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329" indent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de-CH" sz="1400" b="1" dirty="0">
                <a:solidFill>
                  <a:schemeClr val="tx1"/>
                </a:solidFill>
              </a:rPr>
              <a:t>BMP Monitoring Station</a:t>
            </a:r>
          </a:p>
          <a:p>
            <a:pPr marL="244929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de-CH" sz="1200" dirty="0">
                <a:solidFill>
                  <a:schemeClr val="tx1"/>
                </a:solidFill>
              </a:rPr>
              <a:t>Frrouting</a:t>
            </a:r>
            <a:br>
              <a:rPr lang="de-CH" sz="1200" dirty="0"/>
            </a:br>
            <a:r>
              <a:rPr lang="de-CH" sz="1200" dirty="0">
                <a:hlinkClick r:id="rId4"/>
              </a:rPr>
              <a:t>https://github.com/mxyns/frr/commits/bmp-draft-path-marking/</a:t>
            </a:r>
            <a:endParaRPr lang="de-CH" sz="1200" dirty="0"/>
          </a:p>
          <a:p>
            <a:pPr marL="16329" indent="0" algn="l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ts val="1400"/>
            </a:pPr>
            <a:r>
              <a:rPr lang="de-CH" sz="1400" b="1" dirty="0">
                <a:solidFill>
                  <a:srgbClr val="000000"/>
                </a:solidFill>
              </a:rPr>
              <a:t>BMP Data Collection</a:t>
            </a:r>
          </a:p>
          <a:p>
            <a:pPr marL="244929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de-CH" sz="1200" dirty="0">
                <a:solidFill>
                  <a:schemeClr val="tx1"/>
                </a:solidFill>
              </a:rPr>
              <a:t>Pmacct</a:t>
            </a:r>
            <a:br>
              <a:rPr lang="de-CH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de-CH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https://github.com/pmacct/pmacct</a:t>
            </a:r>
            <a:endParaRPr lang="de-CH" sz="1200" dirty="0">
              <a:latin typeface="Calibri"/>
              <a:ea typeface="Calibri"/>
              <a:cs typeface="Calibri"/>
              <a:sym typeface="Calibri"/>
            </a:endParaRPr>
          </a:p>
          <a:p>
            <a:pPr marL="16329" indent="0" algn="l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ts val="1400"/>
            </a:pPr>
            <a:r>
              <a:rPr lang="de-CH" sz="1400" b="1" dirty="0">
                <a:solidFill>
                  <a:srgbClr val="000000"/>
                </a:solidFill>
              </a:rPr>
              <a:t>Tools</a:t>
            </a:r>
          </a:p>
          <a:p>
            <a:pPr marL="244929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de-CH" sz="1200" dirty="0">
                <a:solidFill>
                  <a:schemeClr val="tx1"/>
                </a:solidFill>
              </a:rPr>
              <a:t>Wireshark </a:t>
            </a:r>
            <a:r>
              <a:rPr lang="de-CH" sz="1200" dirty="0" err="1">
                <a:solidFill>
                  <a:schemeClr val="tx1"/>
                </a:solidFill>
              </a:rPr>
              <a:t>dissector</a:t>
            </a:r>
            <a:br>
              <a:rPr lang="de-CH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de-CH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https://www.wireshark.org/download//automated/</a:t>
            </a:r>
            <a:br>
              <a:rPr lang="de-CH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https://github.com/network-analytics/wireshark/tree/draft-cppy-grow-bmp-path-marking-tlv</a:t>
            </a:r>
            <a:endParaRPr lang="de-CH"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DD3EA-46B7-FACA-1D33-1E9E0C36BD70}"/>
              </a:ext>
            </a:extLst>
          </p:cNvPr>
          <p:cNvSpPr txBox="1"/>
          <p:nvPr/>
        </p:nvSpPr>
        <p:spPr>
          <a:xfrm>
            <a:off x="5848158" y="3133453"/>
            <a:ext cx="2748588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de-CH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de-CH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de-CH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CH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de-CH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de-CH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•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Paolo Lucente – Pmacct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•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Maxence Younsi – INSA Lyon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•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Yannick Buchs – Swisscom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•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Thomas Graf – Swisscom</a:t>
            </a:r>
            <a:endParaRPr lang="de-CH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2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BMP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675555" y="2510016"/>
            <a:ext cx="12997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BMP</a:t>
            </a:r>
            <a:br>
              <a:rPr lang="de-CH" sz="1200" dirty="0"/>
            </a:br>
            <a:r>
              <a:rPr lang="de-CH" sz="1200" dirty="0"/>
              <a:t>Packet Capture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654846" y="1650617"/>
            <a:ext cx="144938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BMP</a:t>
            </a:r>
            <a:br>
              <a:rPr lang="de-CH" sz="1200" dirty="0"/>
            </a:br>
            <a:r>
              <a:rPr lang="de-CH" sz="1200" dirty="0"/>
              <a:t>Monitoring Station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318450" y="1616119"/>
            <a:ext cx="13643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BMP</a:t>
            </a:r>
            <a:br>
              <a:rPr lang="de-CH" sz="1200" dirty="0"/>
            </a:br>
            <a:r>
              <a:rPr lang="de-CH" sz="1200" dirty="0"/>
              <a:t>Data Collection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0E75B-B305-990E-3569-F34AB6D0E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12" y="3048722"/>
            <a:ext cx="2740063" cy="1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</a:pPr>
            <a:r>
              <a:rPr lang="en" sz="3800"/>
              <a:t>BMPv4 </a:t>
            </a:r>
            <a:r>
              <a:rPr lang="en" sz="3800" dirty="0"/>
              <a:t>route-monitoring Path Status TLV</a:t>
            </a:r>
            <a:endParaRPr sz="3800" dirty="0"/>
          </a:p>
        </p:txBody>
      </p:sp>
      <p:sp>
        <p:nvSpPr>
          <p:cNvPr id="1559" name="Google Shape;1559;p48"/>
          <p:cNvSpPr txBox="1">
            <a:spLocks noGrp="1"/>
          </p:cNvSpPr>
          <p:nvPr>
            <p:ph type="sldNum" idx="1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60" name="Google Shape;1560;p48"/>
          <p:cNvSpPr txBox="1"/>
          <p:nvPr/>
        </p:nvSpPr>
        <p:spPr>
          <a:xfrm>
            <a:off x="608715" y="1165724"/>
            <a:ext cx="3695444" cy="297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de-CH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BMPv4 Path Status TLV </a:t>
            </a:r>
            <a:r>
              <a:rPr lang="de-CH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de-CH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route-monitoring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"ietf-notification:notification":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"eventTime": "2024-11-02T14:38:22.598Z",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"ietf-notification:sysName": "ipf-zbl1327-r-daisy-91",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"ietf-notification:sequenceNumber": 13,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"ietf-subscribed-notifications:</a:t>
            </a:r>
            <a:r>
              <a:rPr lang="en" sz="700" b="0" i="0" u="none" strike="noStrike" cap="none" dirty="0">
                <a:solidFill>
                  <a:srgbClr val="000000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subscription-started</a:t>
            </a: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":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 1,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"ietf-yang-push:datastore": "IOS-XR",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"ietf-yang-push:datastore-xpath-filter": "Cisco-IOS-XR-pfi-im-cmd-oper:interfaces/interface-xr/interface[interface-name='Loopback13']",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"transport": "transport",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"module-version": [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"module-name": "Cisco-IOS-XR-pfi-im-cmd-oper",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"revision": "2024-02-29"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],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"encoding": "encode-json",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"ietf-yang-push:periodic":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"period": 4500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r>
              <a:rPr lang="en" sz="7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91B24-5489-A989-9E08-7E9D953C7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843" y="1090721"/>
            <a:ext cx="3141398" cy="38134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1A9886-2A94-2919-D4F3-9761E02ADC5A}"/>
              </a:ext>
            </a:extLst>
          </p:cNvPr>
          <p:cNvSpPr/>
          <p:nvPr/>
        </p:nvSpPr>
        <p:spPr>
          <a:xfrm>
            <a:off x="4839843" y="3636471"/>
            <a:ext cx="2705945" cy="1374627"/>
          </a:xfrm>
          <a:prstGeom prst="rect">
            <a:avLst/>
          </a:prstGeom>
          <a:solidFill>
            <a:srgbClr val="FF0000">
              <a:alpha val="9803"/>
            </a:srgbClr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lang="de-CH"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On-screen Show (16:9)</PresentationFormat>
  <Paragraphs>59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Times New Roman</vt:lpstr>
      <vt:lpstr>Calibri</vt:lpstr>
      <vt:lpstr>Courier New</vt:lpstr>
      <vt:lpstr>Arial</vt:lpstr>
      <vt:lpstr>Simple Light</vt:lpstr>
      <vt:lpstr>Office Theme</vt:lpstr>
      <vt:lpstr>Validate  BMP Extension for Path Status TLV GROW WG</vt:lpstr>
      <vt:lpstr>PowerPoint Presentation</vt:lpstr>
      <vt:lpstr>BMPv4 route-monitoring Path Status TLV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Validate  BMP Extension for Path Status TLV GROW WG</dc:title>
  <cp:lastModifiedBy>Graf Thomas, INI-NET-VNC-HCS</cp:lastModifiedBy>
  <cp:revision>2</cp:revision>
  <dcterms:modified xsi:type="dcterms:W3CDTF">2024-11-05T16:24:59Z</dcterms:modified>
</cp:coreProperties>
</file>